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7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16766495" r:id="rId4"/>
    <p:sldId id="257" r:id="rId5"/>
    <p:sldId id="269" r:id="rId6"/>
    <p:sldId id="259" r:id="rId7"/>
    <p:sldId id="270" r:id="rId8"/>
    <p:sldId id="263" r:id="rId9"/>
    <p:sldId id="271" r:id="rId10"/>
    <p:sldId id="272" r:id="rId11"/>
    <p:sldId id="273" r:id="rId12"/>
    <p:sldId id="274" r:id="rId13"/>
    <p:sldId id="275" r:id="rId14"/>
    <p:sldId id="285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68" r:id="rId30"/>
  </p:sldIdLst>
  <p:sldSz cx="18288000" cy="10287000"/>
  <p:notesSz cx="6858000" cy="9144000"/>
  <p:embeddedFontLst>
    <p:embeddedFont>
      <p:font typeface="Montserrat Light" panose="00000400000000000000"/>
      <p:regular r:id="rId34"/>
      <p:italic r:id="rId35"/>
    </p:embeddedFont>
    <p:embeddedFont>
      <p:font typeface="Aptos" panose="020B0004020202020204" pitchFamily="34" charset="0"/>
      <p:regular r:id="rId36"/>
      <p:bold r:id="rId37"/>
      <p:italic r:id="rId38"/>
      <p:boldItalic r:id="rId39"/>
    </p:embeddedFont>
    <p:embeddedFont>
      <p:font typeface="Brush Script MT" panose="03060802040406070304" pitchFamily="66" charset="0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" panose="02040503050406030204" pitchFamily="18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15.fntdata"/><Relationship Id="rId47" Type="http://schemas.openxmlformats.org/officeDocument/2006/relationships/font" Target="fonts/font14.fntdata"/><Relationship Id="rId46" Type="http://schemas.openxmlformats.org/officeDocument/2006/relationships/font" Target="fonts/font13.fntdata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2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7.png"/><Relationship Id="rId12" Type="http://schemas.openxmlformats.org/officeDocument/2006/relationships/image" Target="../media/image5.png"/><Relationship Id="rId11" Type="http://schemas.openxmlformats.org/officeDocument/2006/relationships/image" Target="../media/image6.png"/><Relationship Id="rId10" Type="http://schemas.openxmlformats.org/officeDocument/2006/relationships/image" Target="../media/image21.sv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52928" y="2399309"/>
            <a:ext cx="3459096" cy="569486"/>
            <a:chOff x="0" y="0"/>
            <a:chExt cx="825638" cy="1359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Montserrat Light" panose="00000400000000000000"/>
                </a:rPr>
                <a:t>Presentation 2023</a:t>
              </a:r>
              <a:endParaRPr lang="en-US" sz="2400">
                <a:solidFill>
                  <a:srgbClr val="FFFFFF"/>
                </a:solidFill>
                <a:latin typeface="Montserrat Light" panose="0000040000000000000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07043" y="3793835"/>
            <a:ext cx="890628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1C5739"/>
                </a:solidFill>
                <a:latin typeface="Aptos" panose="020B0004020202020204" pitchFamily="34" charset="0"/>
              </a:rPr>
              <a:t>PENILAIAN </a:t>
            </a:r>
            <a:r>
              <a:rPr lang="id-ID" sz="5400" b="1" dirty="0">
                <a:solidFill>
                  <a:srgbClr val="1C5739"/>
                </a:solidFill>
                <a:latin typeface="Aptos" panose="020B0004020202020204" pitchFamily="34" charset="0"/>
              </a:rPr>
              <a:t>ANGKA KREDIT </a:t>
            </a:r>
            <a:endParaRPr lang="id-ID" sz="5400" b="1" dirty="0">
              <a:solidFill>
                <a:srgbClr val="1C5739"/>
              </a:solidFill>
              <a:latin typeface="Aptos" panose="020B0004020202020204" pitchFamily="34" charset="0"/>
            </a:endParaRPr>
          </a:p>
          <a:p>
            <a:r>
              <a:rPr lang="id-ID" sz="5400" b="1" dirty="0">
                <a:solidFill>
                  <a:srgbClr val="1C5739"/>
                </a:solidFill>
                <a:latin typeface="Aptos" panose="020B0004020202020204" pitchFamily="34" charset="0"/>
              </a:rPr>
              <a:t>PENYULUH PERTANIAN</a:t>
            </a:r>
            <a:r>
              <a:rPr lang="en-US" sz="5400" b="1" dirty="0">
                <a:solidFill>
                  <a:srgbClr val="1C5739"/>
                </a:solidFill>
                <a:latin typeface="Aptos" panose="020B0004020202020204" pitchFamily="34" charset="0"/>
              </a:rPr>
              <a:t> </a:t>
            </a:r>
            <a:endParaRPr lang="en-US" sz="5400" b="1" dirty="0">
              <a:solidFill>
                <a:srgbClr val="1C5739"/>
              </a:solidFill>
              <a:latin typeface="Aptos" panose="020B0004020202020204" pitchFamily="34" charset="0"/>
            </a:endParaRPr>
          </a:p>
          <a:p>
            <a:r>
              <a:rPr lang="en-US" sz="5400" b="1" dirty="0">
                <a:solidFill>
                  <a:srgbClr val="1C5739"/>
                </a:solidFill>
                <a:latin typeface="Aptos" panose="020B0004020202020204" pitchFamily="34" charset="0"/>
              </a:rPr>
              <a:t>KATEGORI KEAHLIAN</a:t>
            </a:r>
            <a:endParaRPr lang="en-US" sz="5400" b="1" dirty="0">
              <a:solidFill>
                <a:srgbClr val="1C5739"/>
              </a:solidFill>
              <a:latin typeface="Aptos" panose="020B00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16"/>
          <p:cNvSpPr txBox="1"/>
          <p:nvPr/>
        </p:nvSpPr>
        <p:spPr>
          <a:xfrm>
            <a:off x="1907043" y="7238551"/>
            <a:ext cx="855385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id-ID" sz="2000" spc="144" dirty="0">
                <a:solidFill>
                  <a:srgbClr val="1C5739"/>
                </a:solidFill>
                <a:latin typeface="Open Sauce"/>
              </a:rPr>
              <a:t>D</a:t>
            </a:r>
            <a:r>
              <a:rPr lang="en-US" sz="2400" spc="144" dirty="0" err="1">
                <a:solidFill>
                  <a:srgbClr val="1C5739"/>
                </a:solidFill>
                <a:latin typeface="Aptos" panose="020B0004020202020204" pitchFamily="34" charset="0"/>
              </a:rPr>
              <a:t>isampaikan</a:t>
            </a:r>
            <a:r>
              <a:rPr lang="en-US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 d</a:t>
            </a:r>
            <a:r>
              <a:rPr lang="id-ID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alam Kegiatan: </a:t>
            </a:r>
            <a:endParaRPr lang="id-ID" sz="2400" spc="144" dirty="0">
              <a:solidFill>
                <a:srgbClr val="1C5739"/>
              </a:solidFill>
              <a:latin typeface="Aptos" panose="020B0004020202020204" pitchFamily="34" charset="0"/>
            </a:endParaRPr>
          </a:p>
          <a:p>
            <a:r>
              <a:rPr lang="id-ID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Pelatihan Dasar Fungsional Penyuluh Pertanian Ahli</a:t>
            </a:r>
            <a:endParaRPr lang="id-ID" sz="2400" spc="144" dirty="0">
              <a:solidFill>
                <a:srgbClr val="1C5739"/>
              </a:solidFill>
              <a:latin typeface="Aptos" panose="020B0004020202020204" pitchFamily="34" charset="0"/>
            </a:endParaRPr>
          </a:p>
          <a:p>
            <a:r>
              <a:rPr lang="en-US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di </a:t>
            </a:r>
            <a:r>
              <a:rPr lang="id-ID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BBPP Lembang, </a:t>
            </a:r>
            <a:r>
              <a:rPr lang="en-US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07 - 28</a:t>
            </a:r>
            <a:r>
              <a:rPr lang="id-ID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 </a:t>
            </a:r>
            <a:r>
              <a:rPr lang="en-US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Nov</a:t>
            </a:r>
            <a:r>
              <a:rPr lang="id-ID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ember 202</a:t>
            </a:r>
            <a:r>
              <a:rPr lang="en-US" sz="2400" spc="144" dirty="0">
                <a:solidFill>
                  <a:srgbClr val="1C5739"/>
                </a:solidFill>
                <a:latin typeface="Aptos" panose="020B0004020202020204" pitchFamily="34" charset="0"/>
              </a:rPr>
              <a:t>4</a:t>
            </a:r>
            <a:endParaRPr lang="en-US" sz="2400" spc="144" dirty="0">
              <a:solidFill>
                <a:srgbClr val="1C5739"/>
              </a:solidFill>
              <a:latin typeface="Aptos" panose="020B00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02752" y="358696"/>
            <a:ext cx="4970036" cy="932438"/>
            <a:chOff x="5444992" y="502919"/>
            <a:chExt cx="7863193" cy="147197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23" name="Picture 22" descr="Logo&#10;&#10;Description automatically generated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26" name="Picture 2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0" r="55556"/>
          <a:stretch>
            <a:fillRect/>
          </a:stretch>
        </p:blipFill>
        <p:spPr>
          <a:xfrm>
            <a:off x="11469814" y="1516661"/>
            <a:ext cx="6096000" cy="7561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5266" y="267274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1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3543" y="509173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2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5266" y="80412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3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5266" y="909730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4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3007476" y="1581071"/>
            <a:ext cx="135275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d-ID" sz="4000" spc="300" dirty="0">
                <a:solidFill>
                  <a:srgbClr val="231F20"/>
                </a:solidFill>
                <a:latin typeface="Codec Pro ExtraBold"/>
              </a:rPr>
              <a:t> </a:t>
            </a:r>
            <a:r>
              <a:rPr lang="en-US" sz="4000" b="1" spc="300" dirty="0">
                <a:solidFill>
                  <a:srgbClr val="231F20"/>
                </a:solidFill>
                <a:latin typeface="Codec Pro ExtraBold"/>
              </a:rPr>
              <a:t>A. </a:t>
            </a:r>
            <a:r>
              <a:rPr lang="id-ID" sz="4800" b="1" spc="300" dirty="0">
                <a:solidFill>
                  <a:srgbClr val="231F20"/>
                </a:solidFill>
                <a:latin typeface="Codec Pro ExtraBold"/>
              </a:rPr>
              <a:t>ANGKA KREDIT</a:t>
            </a:r>
            <a:r>
              <a:rPr lang="en-US" sz="4800" b="1" spc="300" dirty="0">
                <a:solidFill>
                  <a:srgbClr val="231F20"/>
                </a:solidFill>
                <a:latin typeface="Codec Pro ExtraBold"/>
              </a:rPr>
              <a:t> JF PENYULUH PERTANIAN</a:t>
            </a:r>
            <a:endParaRPr lang="en-US" sz="4800" b="1" spc="300" dirty="0">
              <a:solidFill>
                <a:srgbClr val="231F20"/>
              </a:solidFill>
              <a:latin typeface="Codec Pro ExtraBold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61494" y="3024928"/>
          <a:ext cx="14426308" cy="651008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206260"/>
                <a:gridCol w="2800634"/>
                <a:gridCol w="3323412"/>
                <a:gridCol w="1905000"/>
                <a:gridCol w="1984742"/>
                <a:gridCol w="2206260"/>
              </a:tblGrid>
              <a:tr h="10625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 err="1">
                          <a:effectLst/>
                        </a:rPr>
                        <a:t>Kategori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 err="1">
                          <a:effectLst/>
                        </a:rPr>
                        <a:t>Jenjang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Jabatan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 err="1">
                          <a:effectLst/>
                        </a:rPr>
                        <a:t>Pangkat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Koefisien AK Tahunan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AK Kumulatif Minimal Kenaikan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cPr/>
                </a:tc>
              </a:tr>
              <a:tr h="1111756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kern="100" dirty="0" err="1">
                          <a:solidFill>
                            <a:schemeClr val="tx1"/>
                          </a:solidFill>
                          <a:effectLst/>
                        </a:rPr>
                        <a:t>Pangkat</a:t>
                      </a:r>
                      <a:endParaRPr lang="en-US" sz="3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kern="100" dirty="0" err="1">
                          <a:solidFill>
                            <a:schemeClr val="tx1"/>
                          </a:solidFill>
                          <a:effectLst/>
                        </a:rPr>
                        <a:t>Jabatan</a:t>
                      </a:r>
                      <a:endParaRPr lang="en-US" sz="3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62561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 err="1">
                          <a:effectLst/>
                        </a:rPr>
                        <a:t>Keahlian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Ahli </a:t>
                      </a:r>
                      <a:r>
                        <a:rPr lang="en-US" sz="3600" kern="100" dirty="0" err="1">
                          <a:effectLst/>
                        </a:rPr>
                        <a:t>Pertama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III/a – III/b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12,5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50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100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6256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Ahli Muda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III/c – III/d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25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100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200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6256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AhliMadya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IV/a – IV/b – IV/c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37,5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150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450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6256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Ahli Utama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IV/d – IV/e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>
                          <a:effectLst/>
                        </a:rPr>
                        <a:t>50</a:t>
                      </a:r>
                      <a:endParaRPr lang="en-US" sz="3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200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</a:rPr>
                        <a:t>-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8" name="Picture 7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10" name="Picture 9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5266" y="267274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1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3543" y="509173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2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5266" y="80412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3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5266" y="909730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4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3276600" y="1562100"/>
            <a:ext cx="13830935" cy="1661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spc="300" dirty="0">
                <a:solidFill>
                  <a:srgbClr val="231F20"/>
                </a:solidFill>
                <a:latin typeface="Codec Pro ExtraBold"/>
              </a:rPr>
              <a:t>B. </a:t>
            </a:r>
            <a:r>
              <a:rPr lang="en-US" sz="3600" b="1" spc="300" dirty="0">
                <a:solidFill>
                  <a:srgbClr val="231F20"/>
                </a:solidFill>
                <a:latin typeface="Codec Pro ExtraBold"/>
              </a:rPr>
              <a:t>KONVERSI PREDIKAT KINERJA TAHUNAN MENJADI </a:t>
            </a:r>
            <a:r>
              <a:rPr lang="id-ID" sz="3600" b="1" spc="300" dirty="0">
                <a:solidFill>
                  <a:srgbClr val="231F20"/>
                </a:solidFill>
                <a:latin typeface="Codec Pro ExtraBold"/>
              </a:rPr>
              <a:t>ANGKA KREDIT</a:t>
            </a:r>
            <a:r>
              <a:rPr lang="en-US" sz="3600" b="1" spc="300" dirty="0">
                <a:solidFill>
                  <a:srgbClr val="231F20"/>
                </a:solidFill>
                <a:latin typeface="Codec Pro ExtraBold"/>
              </a:rPr>
              <a:t> TAHUNAN KATEGORI KEAHLIAN</a:t>
            </a:r>
            <a:endParaRPr lang="en-US" sz="3600" b="1" spc="300" dirty="0">
              <a:solidFill>
                <a:srgbClr val="231F20"/>
              </a:solidFill>
              <a:latin typeface="Codec Pro ExtraBold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3270587"/>
          <a:ext cx="15163799" cy="576437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362200"/>
                <a:gridCol w="2514600"/>
                <a:gridCol w="1905000"/>
                <a:gridCol w="1981200"/>
                <a:gridCol w="2057400"/>
                <a:gridCol w="2133600"/>
                <a:gridCol w="2209799"/>
              </a:tblGrid>
              <a:tr h="12464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effectLst/>
                        </a:rPr>
                        <a:t>Jenjang</a:t>
                      </a:r>
                      <a:r>
                        <a:rPr lang="en-US" sz="3200" kern="100" dirty="0">
                          <a:effectLst/>
                        </a:rPr>
                        <a:t> </a:t>
                      </a:r>
                      <a:r>
                        <a:rPr lang="en-US" sz="3200" kern="100" dirty="0" err="1">
                          <a:effectLst/>
                        </a:rPr>
                        <a:t>Jabatan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effectLst/>
                        </a:rPr>
                        <a:t>Koefisien</a:t>
                      </a:r>
                      <a:r>
                        <a:rPr lang="en-US" sz="3200" kern="100" dirty="0">
                          <a:effectLst/>
                        </a:rPr>
                        <a:t> AK per </a:t>
                      </a:r>
                      <a:r>
                        <a:rPr lang="en-US" sz="3200" kern="100" dirty="0" err="1">
                          <a:effectLst/>
                        </a:rPr>
                        <a:t>tahun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Sangat Baik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Baik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effectLst/>
                        </a:rPr>
                        <a:t>Butuh</a:t>
                      </a:r>
                      <a:r>
                        <a:rPr lang="en-US" sz="3200" kern="100" dirty="0">
                          <a:effectLst/>
                        </a:rPr>
                        <a:t> </a:t>
                      </a:r>
                      <a:r>
                        <a:rPr lang="en-US" sz="3200" kern="100" dirty="0" err="1">
                          <a:effectLst/>
                        </a:rPr>
                        <a:t>Perbaikan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Kurang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Sangat Kurang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3673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150 %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100 %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75 %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50 %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25 %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952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Ahli Pertama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12,5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18,75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12,5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9,38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6,25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3,13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952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Ahli Muda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25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37,5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25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18,75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12,5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6,25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952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AhliMadya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37,5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56,25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37,5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28,13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18,75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9,375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952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Ahli Utama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50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75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50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37,5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25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12,5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8" name="Picture 7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10" name="Picture 9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5266" y="267274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1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3543" y="509173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2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5266" y="80412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3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5266" y="909730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4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pic>
        <p:nvPicPr>
          <p:cNvPr id="14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20" y="1590693"/>
            <a:ext cx="15833980" cy="8245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898097" y="495300"/>
            <a:ext cx="4970036" cy="932438"/>
            <a:chOff x="5444992" y="502919"/>
            <a:chExt cx="7863193" cy="1471977"/>
          </a:xfrm>
        </p:grpSpPr>
        <p:pic>
          <p:nvPicPr>
            <p:cNvPr id="3" name="Picture 2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8" name="Picture 7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85887" y="2400340"/>
            <a:ext cx="11083591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300" dirty="0">
                <a:solidFill>
                  <a:srgbClr val="FFFFFF"/>
                </a:solidFill>
                <a:latin typeface="Codec Pro ExtraBold"/>
              </a:rPr>
              <a:t>STANDAR KOMPETENSI </a:t>
            </a:r>
            <a:r>
              <a:rPr lang="id-ID" sz="4400" b="1" spc="300" dirty="0">
                <a:solidFill>
                  <a:srgbClr val="FFFFFF"/>
                </a:solidFill>
                <a:latin typeface="Codec Pro ExtraBold"/>
              </a:rPr>
              <a:t>JABATAN FUNGSIONAL PENYULUH PERTANIAN</a:t>
            </a:r>
            <a:r>
              <a:rPr lang="en-US" sz="4400" b="1" spc="300" dirty="0">
                <a:solidFill>
                  <a:srgbClr val="FFFFFF"/>
                </a:solidFill>
                <a:latin typeface="Codec Pro ExtraBold"/>
              </a:rPr>
              <a:t> KEAHLIAN</a:t>
            </a:r>
            <a:endParaRPr lang="en-US" sz="4000" b="1" spc="300" dirty="0">
              <a:solidFill>
                <a:srgbClr val="FFFFFF"/>
              </a:solidFill>
              <a:latin typeface="Codec Pro Extra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16654" y="5276733"/>
            <a:ext cx="8296328" cy="50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id-ID" sz="3055" b="1" spc="299" dirty="0">
                <a:solidFill>
                  <a:srgbClr val="F5FFF5"/>
                </a:solidFill>
                <a:latin typeface="Open Sauce"/>
              </a:rPr>
              <a:t>(</a:t>
            </a:r>
            <a:r>
              <a:rPr lang="en-US" sz="3055" b="1" spc="299" dirty="0" err="1">
                <a:solidFill>
                  <a:srgbClr val="F5FFF5"/>
                </a:solidFill>
                <a:latin typeface="Open Sauce"/>
              </a:rPr>
              <a:t>Kep</a:t>
            </a:r>
            <a:r>
              <a:rPr lang="id-ID" sz="3055" b="1" spc="299" dirty="0">
                <a:solidFill>
                  <a:srgbClr val="F5FFF5"/>
                </a:solidFill>
                <a:latin typeface="Open Sauce"/>
              </a:rPr>
              <a:t>men</a:t>
            </a:r>
            <a:r>
              <a:rPr lang="en-US" sz="3055" b="1" spc="299" dirty="0">
                <a:solidFill>
                  <a:srgbClr val="F5FFF5"/>
                </a:solidFill>
                <a:latin typeface="Open Sauce"/>
              </a:rPr>
              <a:t>p</a:t>
            </a:r>
            <a:r>
              <a:rPr lang="id-ID" sz="3055" b="1" spc="299" dirty="0">
                <a:solidFill>
                  <a:srgbClr val="F5FFF5"/>
                </a:solidFill>
                <a:latin typeface="Open Sauce"/>
              </a:rPr>
              <a:t>an</a:t>
            </a:r>
            <a:r>
              <a:rPr lang="en-US" sz="3055" b="1" spc="299" dirty="0">
                <a:solidFill>
                  <a:srgbClr val="F5FFF5"/>
                </a:solidFill>
                <a:latin typeface="Open Sauce"/>
              </a:rPr>
              <a:t>-RB</a:t>
            </a:r>
            <a:r>
              <a:rPr lang="id-ID" sz="3055" b="1" spc="299" dirty="0">
                <a:solidFill>
                  <a:srgbClr val="F5FFF5"/>
                </a:solidFill>
                <a:latin typeface="Open Sauce"/>
              </a:rPr>
              <a:t> No</a:t>
            </a:r>
            <a:r>
              <a:rPr lang="en-US" sz="3055" b="1" spc="299" dirty="0">
                <a:solidFill>
                  <a:srgbClr val="F5FFF5"/>
                </a:solidFill>
                <a:latin typeface="Open Sauce"/>
              </a:rPr>
              <a:t>. SKJ.13 </a:t>
            </a:r>
            <a:r>
              <a:rPr lang="id-ID" sz="3055" b="1" spc="299" dirty="0">
                <a:solidFill>
                  <a:srgbClr val="F5FFF5"/>
                </a:solidFill>
                <a:latin typeface="Open Sauce"/>
              </a:rPr>
              <a:t>Tahun 202</a:t>
            </a:r>
            <a:r>
              <a:rPr lang="en-US" sz="3055" b="1" spc="299" dirty="0">
                <a:solidFill>
                  <a:srgbClr val="F5FFF5"/>
                </a:solidFill>
                <a:latin typeface="Open Sauce"/>
              </a:rPr>
              <a:t>4</a:t>
            </a:r>
            <a:r>
              <a:rPr lang="id-ID" sz="3055" b="1" spc="299" dirty="0">
                <a:solidFill>
                  <a:srgbClr val="F5FFF5"/>
                </a:solidFill>
                <a:latin typeface="Open Sauce"/>
              </a:rPr>
              <a:t>)</a:t>
            </a:r>
            <a:endParaRPr lang="en-US" sz="3055" b="1" spc="299" dirty="0">
              <a:solidFill>
                <a:srgbClr val="F5FFF5"/>
              </a:solidFill>
              <a:latin typeface="Open Sauce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-3779482" y="0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8" name="Picture 7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10" name="Picture 9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00174" y="1638300"/>
          <a:ext cx="15592426" cy="80010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52626"/>
                <a:gridCol w="1143000"/>
                <a:gridCol w="2590800"/>
                <a:gridCol w="9906000"/>
              </a:tblGrid>
              <a:tr h="597597">
                <a:tc gridSpan="4">
                  <a:txBody>
                    <a:bodyPr/>
                    <a:lstStyle/>
                    <a:p>
                      <a:pPr marL="7112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marR="0">
                        <a:lnSpc>
                          <a:spcPts val="1395"/>
                        </a:lnSpc>
                      </a:pP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PP Ahli </a:t>
                      </a:r>
                      <a:r>
                        <a:rPr lang="en-US" sz="2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Pertama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97597">
                <a:tc>
                  <a:txBody>
                    <a:bodyPr/>
                    <a:lstStyle/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Kompetensi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" marR="16510" algn="ctr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8415" marR="16510" algn="ctr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Level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052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50520" marR="0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Deskripsi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654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56540" marR="0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Indikator</a:t>
                      </a:r>
                      <a:r>
                        <a:rPr lang="id-ID" sz="2800" kern="100" spc="14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Kompetensi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430">
                <a:tc gridSpan="4">
                  <a:txBody>
                    <a:bodyPr/>
                    <a:lstStyle/>
                    <a:p>
                      <a:pPr marL="71120" marR="0">
                        <a:lnSpc>
                          <a:spcPts val="140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marR="0">
                        <a:lnSpc>
                          <a:spcPts val="140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A.</a:t>
                      </a:r>
                      <a:r>
                        <a:rPr lang="id-ID" sz="28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Manajerial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05377">
                <a:tc>
                  <a:txBody>
                    <a:bodyPr/>
                    <a:lstStyle/>
                    <a:p>
                      <a:pPr marL="54610" marR="0">
                        <a:lnSpc>
                          <a:spcPct val="115000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1.	Integritas</a:t>
                      </a:r>
                      <a:endParaRPr lang="en-US" sz="28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ct val="115000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610" marR="0">
                        <a:lnSpc>
                          <a:spcPct val="115000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mengingatkan,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mengaja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 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4610" marR="0">
                        <a:lnSpc>
                          <a:spcPct val="115000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rekan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bertindak</a:t>
                      </a:r>
                      <a:r>
                        <a:rPr lang="id-ID" sz="2800" kern="100" spc="8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sesuai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nilai,</a:t>
                      </a:r>
                      <a:r>
                        <a:rPr lang="id-ID" sz="2800" kern="100" spc="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norma,</a:t>
                      </a:r>
                      <a:r>
                        <a:rPr lang="id-ID" sz="2800" kern="100" spc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etika</a:t>
                      </a:r>
                      <a:r>
                        <a:rPr lang="id-ID" sz="2800" kern="100" spc="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organisasi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1550" marR="60960" lvl="1" indent="-514350" algn="just">
                        <a:lnSpc>
                          <a:spcPct val="115000"/>
                        </a:lnSpc>
                        <a:buSzPts val="1200"/>
                        <a:buFont typeface="+mj-lt"/>
                        <a:buAutoNum type="arabicPeriod"/>
                        <a:tabLst>
                          <a:tab pos="914400" algn="l"/>
                        </a:tabLst>
                      </a:pP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971550" marR="60960" lvl="1" indent="-514350" algn="just">
                        <a:lnSpc>
                          <a:spcPct val="115000"/>
                        </a:lnSpc>
                        <a:buSzPts val="1200"/>
                        <a:buFont typeface="+mj-lt"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Mengingatkan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rekan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en-US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</a:t>
                      </a:r>
                      <a:r>
                        <a:rPr lang="en-US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bertindak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	sesuai</a:t>
                      </a:r>
                      <a:r>
                        <a:rPr lang="id-ID" sz="28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dengan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nilai,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norma,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etika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organisasi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segala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situasi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kondisi;</a:t>
                      </a:r>
                      <a:r>
                        <a:rPr lang="id-ID" sz="28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Mengajak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orang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lain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 bertindak</a:t>
                      </a:r>
                      <a:r>
                        <a:rPr lang="id-ID" sz="28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sesuai etika dan kode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etik.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971550" marR="60960" lvl="1" indent="-51435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buSzPts val="1200"/>
                        <a:buFont typeface="+mj-lt"/>
                        <a:buAutoNum type="arabicPeriod"/>
                        <a:tabLst>
                          <a:tab pos="796925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Menerapkan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norma-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norma	</a:t>
                      </a: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en-US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k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onsisten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</a:t>
                      </a:r>
                      <a:r>
                        <a:rPr lang="id-ID" sz="28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setiap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situasi,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pada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unit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terkecil/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kelompok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kerjanya;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971550" marR="71755" lvl="1" indent="-514350">
                        <a:lnSpc>
                          <a:spcPct val="115000"/>
                        </a:lnSpc>
                        <a:spcBef>
                          <a:spcPts val="5"/>
                        </a:spcBef>
                        <a:buSzPts val="1200"/>
                        <a:buFont typeface="+mj-lt"/>
                        <a:buAutoNum type="arabicPeriod"/>
                        <a:tabLst>
                          <a:tab pos="796925" algn="l"/>
                          <a:tab pos="1603375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Memberikan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informasi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dapat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dipercaya </a:t>
                      </a:r>
                      <a:r>
                        <a:rPr lang="id-ID" sz="28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sesuai</a:t>
                      </a:r>
                      <a:r>
                        <a:rPr lang="en-US" sz="28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dengan	etika organisasi.</a:t>
                      </a:r>
                      <a:endParaRPr lang="en-US" sz="2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00174" y="342900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1632065"/>
          <a:ext cx="15544800" cy="82446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3600"/>
                <a:gridCol w="609600"/>
                <a:gridCol w="4267200"/>
                <a:gridCol w="8534400"/>
              </a:tblGrid>
              <a:tr h="3450648">
                <a:tc>
                  <a:txBody>
                    <a:bodyPr/>
                    <a:lstStyle/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2.	Kerjasama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0180" marR="0">
                        <a:lnSpc>
                          <a:spcPts val="1395"/>
                        </a:lnSpc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0180" marR="0">
                        <a:lnSpc>
                          <a:spcPts val="1395"/>
                        </a:lnSpc>
                      </a:pP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87630" indent="0">
                        <a:lnSpc>
                          <a:spcPct val="100000"/>
                        </a:lnSpc>
                        <a:tabLst>
                          <a:tab pos="117475" algn="l"/>
                        </a:tabLst>
                      </a:pP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Menumbuhkan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tim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en-US" sz="2800" spc="-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partisipatif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efektif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8780" marR="59690" lvl="1" indent="-281305" algn="just">
                        <a:lnSpc>
                          <a:spcPct val="100000"/>
                        </a:lnSpc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398145" algn="l"/>
                        </a:tabLst>
                      </a:pP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Membantu orang lain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 menyelesaikan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tugas-tugas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mereka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mendukung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sasaran</a:t>
                      </a:r>
                      <a:r>
                        <a:rPr lang="id-ID" sz="2800" spc="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tim;</a:t>
                      </a:r>
                      <a:endParaRPr lang="en-US" sz="28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98780" marR="57785" lvl="1" indent="-281305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398145" algn="l"/>
                        </a:tabLst>
                      </a:pP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Berbagi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informasi</a:t>
                      </a:r>
                      <a:r>
                        <a:rPr lang="id-ID" sz="28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relevan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atau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bermanfaat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pada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anggota</a:t>
                      </a:r>
                      <a:r>
                        <a:rPr lang="id-ID" sz="2800" spc="-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tim;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mempertimbangkan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masukan	</a:t>
                      </a:r>
                      <a:r>
                        <a:rPr lang="id-ID" sz="28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en-US" sz="28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keahlian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anggota</a:t>
                      </a:r>
                      <a:r>
                        <a:rPr lang="id-ID" sz="28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tim/kelompok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serta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bersedia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belajar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dari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orang</a:t>
                      </a:r>
                      <a:r>
                        <a:rPr lang="id-ID" sz="2800" spc="7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lain;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98780" marR="81280" lvl="1" indent="-281305">
                        <a:lnSpc>
                          <a:spcPct val="100000"/>
                        </a:lnSpc>
                        <a:spcBef>
                          <a:spcPts val="20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398145" algn="l"/>
                        </a:tabLst>
                      </a:pP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Membangun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komitmen</a:t>
                      </a:r>
                      <a:r>
                        <a:rPr lang="id-ID" sz="2800" spc="13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spc="1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tinggi</a:t>
                      </a:r>
                      <a:r>
                        <a:rPr lang="id-ID" sz="2800" spc="-27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</a:t>
                      </a:r>
                      <a:r>
                        <a:rPr lang="id-ID" sz="2800" spc="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menyelesaikan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tugas</a:t>
                      </a:r>
                      <a:r>
                        <a:rPr lang="id-ID" sz="2800" spc="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tim.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7475" marR="81280" lvl="1" indent="0">
                        <a:lnSpc>
                          <a:spcPct val="100000"/>
                        </a:lnSpc>
                        <a:spcBef>
                          <a:spcPts val="20"/>
                        </a:spcBef>
                        <a:buSzPts val="1200"/>
                        <a:buFont typeface="Cambria" panose="02040503050406030204" pitchFamily="18" charset="0"/>
                        <a:buNone/>
                        <a:tabLst>
                          <a:tab pos="398145" algn="l"/>
                        </a:tabLs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4187">
                <a:tc>
                  <a:txBody>
                    <a:bodyPr/>
                    <a:lstStyle/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4610" marR="0">
                        <a:lnSpc>
                          <a:spcPct val="200000"/>
                        </a:lnSpc>
                        <a:tabLst>
                          <a:tab pos="360680" algn="l"/>
                        </a:tabLs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3. 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Komunikasi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0180" marR="0">
                        <a:lnSpc>
                          <a:spcPts val="1395"/>
                        </a:lnSpc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0180" marR="0">
                        <a:lnSpc>
                          <a:spcPts val="1395"/>
                        </a:lnSpc>
                      </a:pP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830" marR="85725" indent="0">
                        <a:lnSpc>
                          <a:spcPct val="100000"/>
                        </a:lnSpc>
                        <a:tabLst>
                          <a:tab pos="676275" algn="l"/>
                          <a:tab pos="871855" algn="l"/>
                          <a:tab pos="908050" algn="l"/>
                          <a:tab pos="1021080" algn="l"/>
                        </a:tabLst>
                      </a:pP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Aktif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menjalankan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komunikasi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 </a:t>
                      </a:r>
                      <a:r>
                        <a:rPr lang="id-ID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formal</a:t>
                      </a:r>
                      <a:r>
                        <a:rPr lang="id-ID" sz="28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informal;</a:t>
                      </a:r>
                      <a:r>
                        <a:rPr lang="id-ID" sz="28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Bersedia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mendengarkan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orang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lain,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</a:t>
                      </a:r>
                      <a:r>
                        <a:rPr lang="en-US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interpretasi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kan	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pesan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d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engan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respon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y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ang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sesuai,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menyusun materi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presentasi,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pidato,naskah,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laporan,</a:t>
                      </a:r>
                      <a:r>
                        <a:rPr lang="id-ID" sz="2800" spc="3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dll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8780" marR="73660" lvl="1" indent="-281305">
                        <a:lnSpc>
                          <a:spcPct val="100000"/>
                        </a:lnSpc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729740" algn="l"/>
                        </a:tabLst>
                      </a:pP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Menggunakan	</a:t>
                      </a:r>
                      <a:r>
                        <a:rPr lang="id-ID" sz="2800" spc="-4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gaya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komunikasi</a:t>
                      </a:r>
                      <a:r>
                        <a:rPr lang="id-ID" sz="2800" spc="4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informal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</a:t>
                      </a:r>
                      <a:r>
                        <a:rPr lang="id-ID" sz="2800" spc="4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meningkatkan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hubungan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profesional;</a:t>
                      </a:r>
                      <a:endParaRPr lang="en-US" sz="28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98780" marR="67945" lvl="1" indent="-281305">
                        <a:lnSpc>
                          <a:spcPct val="100000"/>
                        </a:lnSpc>
                        <a:spcBef>
                          <a:spcPts val="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964565" algn="l"/>
                          <a:tab pos="1118870" algn="l"/>
                          <a:tab pos="1565275" algn="l"/>
                          <a:tab pos="1688465" algn="l"/>
                          <a:tab pos="1775460" algn="l"/>
                        </a:tabLst>
                      </a:pP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Mendengarkan</a:t>
                      </a:r>
                      <a:r>
                        <a:rPr lang="id-ID" sz="2800" spc="14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pihak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lain	secara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aktif;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menangkap		dan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menginterpretasikan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pesan-pesan	</a:t>
                      </a:r>
                      <a:r>
                        <a:rPr lang="id-ID" sz="28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dari</a:t>
                      </a:r>
                      <a:r>
                        <a:rPr lang="id-ID" sz="28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orang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	lain,		</a:t>
                      </a:r>
                      <a:r>
                        <a:rPr lang="id-ID" sz="28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serta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memberikan	respon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spc="7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sesuai;</a:t>
                      </a:r>
                      <a:endParaRPr lang="en-US" sz="28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98780" marR="60325" lvl="1" indent="-281305" algn="just">
                        <a:lnSpc>
                          <a:spcPct val="100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591310" algn="l"/>
                        </a:tabLst>
                      </a:pP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Membuat	materi</a:t>
                      </a:r>
                      <a:r>
                        <a:rPr lang="id-ID" sz="28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presentasi,</a:t>
                      </a:r>
                      <a:r>
                        <a:rPr lang="id-ID" sz="28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pidato,</a:t>
                      </a:r>
                      <a:r>
                        <a:rPr lang="id-ID" sz="28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draft</a:t>
                      </a:r>
                      <a:r>
                        <a:rPr lang="id-ID" sz="2800" spc="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naskah,</a:t>
                      </a:r>
                      <a:r>
                        <a:rPr lang="id-ID" sz="2800" spc="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laporan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en-US" sz="2800" spc="-15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dll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2800" spc="-15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sesuai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2800" spc="-15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arahan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2800" spc="-15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pimpinan</a:t>
                      </a:r>
                      <a:r>
                        <a:rPr lang="en-US" sz="28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.</a:t>
                      </a:r>
                      <a:endParaRPr lang="en-US" sz="28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676400" y="410268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1" y="2095500"/>
          <a:ext cx="16383000" cy="6629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4735"/>
                <a:gridCol w="507438"/>
                <a:gridCol w="5441629"/>
                <a:gridCol w="8259198"/>
              </a:tblGrid>
              <a:tr h="6629400">
                <a:tc>
                  <a:txBody>
                    <a:bodyPr/>
                    <a:lstStyle/>
                    <a:p>
                      <a:pPr marL="228600" marR="0" indent="-17399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28600" marR="0" indent="-17399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28600" marR="0" indent="-17399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4.	Orientasi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28600" marR="0" indent="-17399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28600" marR="0" indent="-173990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28600" marR="0" indent="-173990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</a:t>
                      </a:r>
                      <a:r>
                        <a:rPr lang="id-ID" sz="2800" kern="100" spc="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pada</a:t>
                      </a:r>
                      <a:r>
                        <a:rPr lang="id-ID" sz="2800" kern="100" spc="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Hasil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 algn="ctr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830" marR="86360" indent="0">
                        <a:lnSpc>
                          <a:spcPct val="150000"/>
                        </a:lnSpc>
                        <a:tabLst>
                          <a:tab pos="97536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Berupaya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meningkatkan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hasil </a:t>
                      </a:r>
                      <a:r>
                        <a:rPr lang="id-ID" sz="2800" kern="100" spc="-3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pribadi	 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lebih</a:t>
                      </a:r>
                      <a:r>
                        <a:rPr lang="id-ID" sz="2800" kern="100" spc="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tinggi</a:t>
                      </a:r>
                      <a:r>
                        <a:rPr lang="id-ID" sz="2800" kern="100" spc="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dari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standar	 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ditetapkan,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m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encari ,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mencoba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</a:t>
                      </a:r>
                      <a:r>
                        <a:rPr lang="id-ID" sz="28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alternatif	untuk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peningkatan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kinerja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71120" lvl="1" indent="-285750">
                        <a:lnSpc>
                          <a:spcPct val="150000"/>
                        </a:lnSpc>
                        <a:buClr>
                          <a:srgbClr val="333333"/>
                        </a:buClr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181100" algn="l"/>
                          <a:tab pos="1351915" algn="l"/>
                          <a:tab pos="1718945" algn="l"/>
                          <a:tab pos="1787525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Menetapkan	dan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berupaya</a:t>
                      </a:r>
                      <a:r>
                        <a:rPr lang="en-US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m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encapai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standar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pribadi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lebih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tinggi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dari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standar	kerja</a:t>
                      </a:r>
                      <a:r>
                        <a:rPr lang="en-US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ditetapkan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organisasi;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60325" lvl="1" indent="-285750" algn="just">
                        <a:lnSpc>
                          <a:spcPct val="150000"/>
                        </a:lnSpc>
                        <a:spcBef>
                          <a:spcPts val="5"/>
                        </a:spcBef>
                        <a:buClr>
                          <a:srgbClr val="333333"/>
                        </a:buClr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400810" algn="l"/>
                          <a:tab pos="1696085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Mencari,	mencoba </a:t>
                      </a:r>
                      <a:r>
                        <a:rPr lang="id-ID" sz="28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		</a:t>
                      </a:r>
                      <a:r>
                        <a:rPr lang="id-ID" sz="2800" kern="100" spc="-3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alternatif	untuk</a:t>
                      </a:r>
                      <a:r>
                        <a:rPr lang="id-ID" sz="28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meningkatkan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hasil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kerjanya;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59690" lvl="1" indent="-285750" algn="just">
                        <a:lnSpc>
                          <a:spcPct val="150000"/>
                        </a:lnSpc>
                        <a:spcBef>
                          <a:spcPts val="5"/>
                        </a:spcBef>
                        <a:buClr>
                          <a:srgbClr val="333333"/>
                        </a:buClr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402080" algn="l"/>
                          <a:tab pos="1564005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Memberi		contoh</a:t>
                      </a:r>
                      <a:r>
                        <a:rPr lang="id-ID" sz="28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kepada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orang-orang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unit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kerjanya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	mencoba</a:t>
                      </a:r>
                      <a:r>
                        <a:rPr lang="id-ID" sz="28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menerapkan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lebih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efektif</a:t>
                      </a:r>
                      <a:r>
                        <a:rPr lang="id-ID" sz="2800" kern="100" spc="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sudah dilakukannya.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562100"/>
          <a:ext cx="16002000" cy="7924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3600"/>
                <a:gridCol w="533400"/>
                <a:gridCol w="2800350"/>
                <a:gridCol w="10534650"/>
              </a:tblGrid>
              <a:tr h="7924800">
                <a:tc>
                  <a:txBody>
                    <a:bodyPr/>
                    <a:lstStyle/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5.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ct val="150000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Pelayanan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Publik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7630">
                        <a:lnSpc>
                          <a:spcPct val="150000"/>
                        </a:lnSpc>
                        <a:tabLst>
                          <a:tab pos="106680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mensupervisi/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mengawasi/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menyelia 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menjelaskan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proses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pelaksanaan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tugas-tugas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pemerintahan/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pelayanan publik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transparan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69215" lvl="1" indent="-285750" algn="just">
                        <a:lnSpc>
                          <a:spcPct val="150000"/>
                        </a:lnSpc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543685" algn="l"/>
                          <a:tab pos="1589405" algn="l"/>
                          <a:tab pos="1610995" algn="l"/>
                          <a:tab pos="1668780" algn="l"/>
                          <a:tab pos="1717675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Menunjukan</a:t>
                      </a:r>
                      <a:r>
                        <a:rPr lang="en-US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	</a:t>
                      </a:r>
                      <a:r>
                        <a:rPr lang="id-ID" sz="28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sikap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yakin </a:t>
                      </a:r>
                      <a:r>
                        <a:rPr lang="id-ID" sz="28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mengerjakan	tugas-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tugas</a:t>
                      </a:r>
                      <a:r>
                        <a:rPr lang="id-ID" sz="2800" kern="100" spc="1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pemerintahan /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pelayanan publik,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menyelia dan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menjelaskan	secara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obyektif</a:t>
                      </a:r>
                      <a:r>
                        <a:rPr lang="id-ID" sz="2800" kern="100" spc="-7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bila</a:t>
                      </a:r>
                      <a:r>
                        <a:rPr lang="id-ID" sz="2800" kern="100" spc="-7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ada</a:t>
                      </a:r>
                      <a:r>
                        <a:rPr lang="id-ID" sz="2800" kern="100" spc="-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mempertanyakan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kebijakan 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diambil;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59055" lvl="1" indent="-28575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612900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aktif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mencari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informasi	 untuk</a:t>
                      </a:r>
                      <a:r>
                        <a:rPr lang="en-US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mengenali</a:t>
                      </a:r>
                      <a:r>
                        <a:rPr lang="id-ID" sz="2800" kern="100" spc="-5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kebutuhan</a:t>
                      </a:r>
                      <a:r>
                        <a:rPr lang="en-US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Pemangku kepentingan 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agar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dapat 	</a:t>
                      </a: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menjalankan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pelaksanaan </a:t>
                      </a: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tugas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pemerintahan,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pembangunan </a:t>
                      </a:r>
                      <a:r>
                        <a:rPr lang="id-ID" sz="28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pelayanan	publik secara cepat 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tanggap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59055" lvl="1" indent="-28575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61290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mengenali</a:t>
                      </a:r>
                      <a:r>
                        <a:rPr lang="id-ID" sz="2800" kern="100" spc="-27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</a:t>
                      </a:r>
                      <a:r>
                        <a:rPr lang="id-ID" sz="28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memanfaatkan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kebiasaan,</a:t>
                      </a:r>
                      <a:r>
                        <a:rPr lang="id-ID" sz="2800" kern="100" spc="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tata</a:t>
                      </a:r>
                      <a:r>
                        <a:rPr lang="id-ID" sz="2800" kern="100" spc="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cara,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situasi tertentu</a:t>
                      </a:r>
                      <a:r>
                        <a:rPr lang="id-ID" sz="28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sehingga	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apa	</a:t>
                      </a:r>
                      <a:r>
                        <a:rPr lang="id-ID" sz="2800" kern="100" spc="-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      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disampaikan  menjadi perhatian</a:t>
                      </a:r>
                      <a:r>
                        <a:rPr lang="id-ID" sz="2800" kern="100" spc="4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pemangku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kepentingan 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hal penyelesaian</a:t>
                      </a:r>
                      <a:r>
                        <a:rPr lang="id-ID" sz="28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tugas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-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tugas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pemerintahan,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pembangunan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pelayanan</a:t>
                      </a:r>
                      <a:r>
                        <a:rPr lang="id-ID" sz="2800" kern="100" spc="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publik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8" name="Picture 7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10" name="Picture 9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1714500"/>
          <a:ext cx="16611599" cy="7848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78604"/>
                <a:gridCol w="570355"/>
                <a:gridCol w="3585317"/>
                <a:gridCol w="8677323"/>
              </a:tblGrid>
              <a:tr h="7848600">
                <a:tc>
                  <a:txBody>
                    <a:bodyPr/>
                    <a:lstStyle/>
                    <a:p>
                      <a:pPr marL="360680" marR="120015" indent="-306705">
                        <a:lnSpc>
                          <a:spcPct val="150000"/>
                        </a:lnSpc>
                        <a:tabLst>
                          <a:tab pos="360680" algn="l"/>
                        </a:tabLst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6.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85725" marR="120015" indent="-306705">
                        <a:lnSpc>
                          <a:spcPct val="150000"/>
                        </a:lnSpc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	Pengembangan</a:t>
                      </a:r>
                      <a:r>
                        <a:rPr lang="id-ID" sz="3200" kern="100" spc="17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Diri</a:t>
                      </a:r>
                      <a:r>
                        <a:rPr lang="id-ID" sz="3200" kern="100" spc="1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      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Orang</a:t>
                      </a:r>
                      <a:r>
                        <a:rPr lang="id-ID" sz="3200" kern="100" spc="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Lain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ts val="139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6985" algn="ctr">
                        <a:lnSpc>
                          <a:spcPts val="1395"/>
                        </a:lnSpc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7630">
                        <a:lnSpc>
                          <a:spcPct val="150000"/>
                        </a:lnSpc>
                        <a:tabLst>
                          <a:tab pos="1026795" algn="l"/>
                          <a:tab pos="1066800" algn="l"/>
                        </a:tabLst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Meningkatkan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kemampuan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bawahan</a:t>
                      </a:r>
                      <a:r>
                        <a:rPr lang="id-ID" sz="3200" kern="100" spc="12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dengan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memberikan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contoh		</a:t>
                      </a:r>
                      <a:r>
                        <a:rPr lang="id-ID" sz="3200" kern="100" spc="-2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penjelasan	</a:t>
                      </a:r>
                      <a:r>
                        <a:rPr lang="id-ID" sz="3200" kern="100" spc="-2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cara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melaksanakan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suatu</a:t>
                      </a:r>
                      <a:r>
                        <a:rPr lang="id-ID" sz="3200" kern="100" spc="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pekerjaan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69850" lvl="1" indent="-285750" algn="just">
                        <a:lnSpc>
                          <a:spcPct val="150000"/>
                        </a:lnSpc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995045" algn="l"/>
                          <a:tab pos="1513205" algn="l"/>
                          <a:tab pos="1532890" algn="l"/>
                          <a:tab pos="1610995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Meningkatkan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kemampuan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bawahan	dengan 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memberikan 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contoh,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instruksi,</a:t>
                      </a:r>
                      <a:r>
                        <a:rPr lang="id-ID" sz="3200" kern="100" spc="4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penjelasan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petunjuk</a:t>
                      </a:r>
                      <a:r>
                        <a:rPr lang="id-ID" sz="3200" kern="100" spc="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praktis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	jelas </a:t>
                      </a:r>
                      <a:r>
                        <a:rPr lang="id-ID" sz="32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kepada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bawahan 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menyelesaikan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suatu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pekerjaan;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60325" lvl="1" indent="-285750" algn="just">
                        <a:lnSpc>
                          <a:spcPct val="150000"/>
                        </a:lnSpc>
                        <a:spcBef>
                          <a:spcPts val="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444625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Membantu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bawahan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mempelajari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proses, program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atau</a:t>
                      </a:r>
                      <a:r>
                        <a:rPr lang="id-ID" sz="3200" kern="100" spc="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sistem</a:t>
                      </a:r>
                      <a:r>
                        <a:rPr lang="id-ID" sz="3200" kern="100" spc="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baru;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69850" lvl="1" indent="-28575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Menggunakan  metode	lain	untuk meyakinkan	 bahwa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orang lain </a:t>
                      </a:r>
                      <a:r>
                        <a:rPr lang="id-ID" sz="32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telah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memahami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penjelasan atau pengarahan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95350" y="1333008"/>
          <a:ext cx="16497300" cy="76209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60855"/>
                <a:gridCol w="665214"/>
                <a:gridCol w="2122231"/>
                <a:gridCol w="11049000"/>
              </a:tblGrid>
              <a:tr h="3556988">
                <a:tc>
                  <a:txBody>
                    <a:bodyPr/>
                    <a:lstStyle/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81305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81305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7.	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81305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spc="-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81305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Mengelola</a:t>
                      </a:r>
                      <a:r>
                        <a:rPr lang="id-ID" sz="2800" kern="100" spc="-5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2800" kern="100" spc="-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81305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spc="-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81305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Perubahan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 algn="ctr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5725">
                        <a:lnSpc>
                          <a:spcPct val="150000"/>
                        </a:lnSpc>
                      </a:pP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Proaktif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beradaptasi</a:t>
                      </a:r>
                      <a:r>
                        <a:rPr lang="id-ID" sz="28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mengikuti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perubahan</a:t>
                      </a:r>
                      <a:endParaRPr lang="en-US" sz="28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59690" lvl="1" indent="-285750" algn="just">
                        <a:lnSpc>
                          <a:spcPct val="150000"/>
                        </a:lnSpc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</a:tabLst>
                      </a:pP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Menyesuaikan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cara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lama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dengan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menerapkan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metode/</a:t>
                      </a:r>
                      <a:r>
                        <a:rPr lang="id-ID" sz="28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proses</a:t>
                      </a:r>
                      <a:r>
                        <a:rPr lang="id-ID" sz="2800" kern="100" spc="30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baru</a:t>
                      </a:r>
                      <a:r>
                        <a:rPr lang="id-ID" sz="2800" kern="100" spc="30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selaras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dengan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ketentuan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30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berlaku</a:t>
                      </a:r>
                      <a:r>
                        <a:rPr lang="id-ID" sz="2800" kern="100" spc="30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tanpa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arahan</a:t>
                      </a:r>
                      <a:r>
                        <a:rPr lang="id-ID" sz="2800" kern="100" spc="7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orang</a:t>
                      </a:r>
                      <a:r>
                        <a:rPr lang="id-ID" sz="2800" kern="100" spc="7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lain;</a:t>
                      </a:r>
                      <a:endParaRPr lang="en-US" sz="28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74295" lvl="1" indent="-285750">
                        <a:lnSpc>
                          <a:spcPct val="150000"/>
                        </a:lnSpc>
                        <a:spcBef>
                          <a:spcPts val="10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153795" algn="l"/>
                          <a:tab pos="1818005" algn="l"/>
                        </a:tabLst>
                      </a:pP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Mengembangkan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kemampuan	</a:t>
                      </a:r>
                      <a:r>
                        <a:rPr lang="id-ID" sz="2800" kern="100" spc="-3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diri</a:t>
                      </a:r>
                      <a:r>
                        <a:rPr lang="id-ID" sz="28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untuk	menghadapi</a:t>
                      </a:r>
                      <a:r>
                        <a:rPr lang="id-ID" sz="28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perubahan;</a:t>
                      </a:r>
                      <a:endParaRPr lang="en-US" sz="28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70485" lvl="1" indent="-285750">
                        <a:lnSpc>
                          <a:spcPct val="150000"/>
                        </a:lnSpc>
                        <a:spcBef>
                          <a:spcPts val="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036320" algn="l"/>
                          <a:tab pos="1324610" algn="l"/>
                          <a:tab pos="1478280" algn="l"/>
                        </a:tabLst>
                      </a:pP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Cepat dan </a:t>
                      </a:r>
                      <a:r>
                        <a:rPr lang="id-ID" sz="2800" kern="100" spc="-2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tanggap 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 menerima perubahan.</a:t>
                      </a:r>
                      <a:endParaRPr lang="en-US" sz="28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3996">
                <a:tc>
                  <a:txBody>
                    <a:bodyPr/>
                    <a:lstStyle/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8.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Pengambilan</a:t>
                      </a:r>
                      <a:r>
                        <a:rPr lang="id-ID" sz="2800" kern="100" spc="-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2800" kern="100" spc="-6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2800" kern="100" spc="-6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34950" marR="0" indent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Keputusan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018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0180" marR="0">
                        <a:lnSpc>
                          <a:spcPts val="1395"/>
                        </a:lnSpc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0180" marR="0">
                        <a:lnSpc>
                          <a:spcPts val="1395"/>
                        </a:lnSpc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7630">
                        <a:lnSpc>
                          <a:spcPct val="150000"/>
                        </a:lnSpc>
                        <a:tabLst>
                          <a:tab pos="868680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Menganalisis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masalah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mendalam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58420" lvl="1" indent="-285750" algn="just">
                        <a:lnSpc>
                          <a:spcPct val="150000"/>
                        </a:lnSpc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289050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Melakukan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analisis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	</a:t>
                      </a:r>
                      <a:r>
                        <a:rPr lang="id-ID" sz="28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mendalam</a:t>
                      </a:r>
                      <a:r>
                        <a:rPr lang="id-ID" sz="28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terhadap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informasi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tersedia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upaya</a:t>
                      </a:r>
                      <a:r>
                        <a:rPr lang="id-ID" sz="2800" kern="100" spc="-4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mencari</a:t>
                      </a:r>
                      <a:r>
                        <a:rPr lang="id-ID" sz="2800" kern="100" spc="-4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solusi;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71120" lvl="1" indent="-285750">
                        <a:lnSpc>
                          <a:spcPct val="150000"/>
                        </a:lnSpc>
                        <a:spcBef>
                          <a:spcPts val="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986155" algn="l"/>
                          <a:tab pos="1391285" algn="l"/>
                          <a:tab pos="1447800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Mempertimbangkan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berbagai	alternatif </a:t>
                      </a:r>
                      <a:r>
                        <a:rPr lang="id-ID" sz="28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 ada	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sebelum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membuat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kesimpulan;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71120" lvl="1" indent="-285750">
                        <a:lnSpc>
                          <a:spcPct val="150000"/>
                        </a:lnSpc>
                        <a:spcBef>
                          <a:spcPts val="10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2595" algn="l"/>
                          <a:tab pos="1504315" algn="l"/>
                          <a:tab pos="1775460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Membuat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keputusan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operasional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berdasarkan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kesimpulan </a:t>
                      </a:r>
                      <a:r>
                        <a:rPr lang="id-ID" sz="2800" kern="100" spc="-4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dari 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berbagai 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sumber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informasi sesuai  dengan pedoman </a:t>
                      </a:r>
                      <a:r>
                        <a:rPr lang="id-ID" sz="28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2800" kern="100" spc="7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ada.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52600" y="190500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698128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Brush Script MT" panose="03060802040406070304" pitchFamily="66" charset="0"/>
              </a:rPr>
              <a:t>Sampurasun</a:t>
            </a:r>
            <a:r>
              <a:rPr lang="en-US" sz="6600" dirty="0">
                <a:latin typeface="Brush Script MT" panose="03060802040406070304" pitchFamily="66" charset="0"/>
              </a:rPr>
              <a:t>……..</a:t>
            </a:r>
            <a:endParaRPr lang="en-US" sz="6600" dirty="0">
              <a:latin typeface="Brush Script MT" panose="030608020404060703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0" y="1933616"/>
            <a:ext cx="10744200" cy="78813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ODIK SETIA SUKMANA</a:t>
            </a:r>
            <a:r>
              <a:rPr lang="id-ID" sz="36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S.P., M.P</a:t>
            </a:r>
            <a:endParaRPr lang="en-US" sz="36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7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sz="27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7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PENYULUH PERTANIAN AHLI UTAMA </a:t>
            </a:r>
            <a:endParaRPr lang="en-US" sz="27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7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DINAS TANAMAN PANGAN DAN HORTIKULTURA</a:t>
            </a:r>
            <a:endParaRPr lang="en-US" sz="27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7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 JAWA BARAT</a:t>
            </a:r>
            <a:endParaRPr lang="id-ID" sz="27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endParaRPr lang="id-ID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Golongan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/Ruang	: Pembina Utama Madya /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IV.d</a:t>
            </a:r>
            <a:endParaRPr lang="en-US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: S2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Pertanian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Universitas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Siliwangi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Th. 2009</a:t>
            </a:r>
            <a:endParaRPr lang="en-US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Penyuluh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Pertanian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1984 -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sekarang</a:t>
            </a:r>
            <a:endParaRPr lang="en-US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 Kantor		: Jl.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Surapati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No. 71 Bandung</a:t>
            </a:r>
            <a:endParaRPr lang="en-US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: KP.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Desakidul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Cibeber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Manonjaya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id-ID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</a:t>
            </a: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Tasikmalaya</a:t>
            </a:r>
            <a:endParaRPr lang="en-US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No. HP 			: 085115302819</a:t>
            </a:r>
            <a:endParaRPr lang="en-US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27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			: odiksukmana@gmail.com</a:t>
            </a:r>
            <a:endParaRPr lang="en-US" sz="27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" y="2247886"/>
            <a:ext cx="2522620" cy="3491296"/>
          </a:xfrm>
          <a:custGeom>
            <a:avLst/>
            <a:gdLst/>
            <a:ahLst/>
            <a:cxnLst/>
            <a:rect l="l" t="t" r="r" b="b"/>
            <a:pathLst>
              <a:path w="1819910" h="2578100">
                <a:moveTo>
                  <a:pt x="722210" y="12700"/>
                </a:moveTo>
                <a:lnTo>
                  <a:pt x="327812" y="12700"/>
                </a:lnTo>
                <a:lnTo>
                  <a:pt x="343916" y="0"/>
                </a:lnTo>
                <a:lnTo>
                  <a:pt x="706094" y="0"/>
                </a:lnTo>
                <a:lnTo>
                  <a:pt x="722210" y="12700"/>
                </a:lnTo>
                <a:close/>
              </a:path>
              <a:path w="1819910" h="2578100">
                <a:moveTo>
                  <a:pt x="426999" y="25400"/>
                </a:moveTo>
                <a:lnTo>
                  <a:pt x="264033" y="25400"/>
                </a:lnTo>
                <a:lnTo>
                  <a:pt x="279882" y="12700"/>
                </a:lnTo>
                <a:lnTo>
                  <a:pt x="443331" y="12700"/>
                </a:lnTo>
                <a:lnTo>
                  <a:pt x="426999" y="25400"/>
                </a:lnTo>
                <a:close/>
              </a:path>
              <a:path w="1819910" h="2578100">
                <a:moveTo>
                  <a:pt x="785977" y="25400"/>
                </a:moveTo>
                <a:lnTo>
                  <a:pt x="623011" y="25400"/>
                </a:lnTo>
                <a:lnTo>
                  <a:pt x="606691" y="12700"/>
                </a:lnTo>
                <a:lnTo>
                  <a:pt x="770140" y="12700"/>
                </a:lnTo>
                <a:lnTo>
                  <a:pt x="785977" y="25400"/>
                </a:lnTo>
                <a:close/>
              </a:path>
              <a:path w="1819910" h="2578100">
                <a:moveTo>
                  <a:pt x="315328" y="38100"/>
                </a:moveTo>
                <a:lnTo>
                  <a:pt x="201383" y="38100"/>
                </a:lnTo>
                <a:lnTo>
                  <a:pt x="216941" y="25400"/>
                </a:lnTo>
                <a:lnTo>
                  <a:pt x="331241" y="25400"/>
                </a:lnTo>
                <a:lnTo>
                  <a:pt x="315328" y="38100"/>
                </a:lnTo>
                <a:close/>
              </a:path>
              <a:path w="1819910" h="2578100">
                <a:moveTo>
                  <a:pt x="848626" y="38100"/>
                </a:moveTo>
                <a:lnTo>
                  <a:pt x="734682" y="38100"/>
                </a:lnTo>
                <a:lnTo>
                  <a:pt x="718781" y="25400"/>
                </a:lnTo>
                <a:lnTo>
                  <a:pt x="833081" y="25400"/>
                </a:lnTo>
                <a:lnTo>
                  <a:pt x="848626" y="38100"/>
                </a:lnTo>
                <a:close/>
              </a:path>
              <a:path w="1819910" h="2578100">
                <a:moveTo>
                  <a:pt x="252920" y="50800"/>
                </a:moveTo>
                <a:lnTo>
                  <a:pt x="155168" y="50800"/>
                </a:lnTo>
                <a:lnTo>
                  <a:pt x="170497" y="38100"/>
                </a:lnTo>
                <a:lnTo>
                  <a:pt x="268566" y="38100"/>
                </a:lnTo>
                <a:lnTo>
                  <a:pt x="252920" y="50800"/>
                </a:lnTo>
                <a:close/>
              </a:path>
              <a:path w="1819910" h="2578100">
                <a:moveTo>
                  <a:pt x="894841" y="50800"/>
                </a:moveTo>
                <a:lnTo>
                  <a:pt x="797090" y="50800"/>
                </a:lnTo>
                <a:lnTo>
                  <a:pt x="781456" y="38100"/>
                </a:lnTo>
                <a:lnTo>
                  <a:pt x="879513" y="38100"/>
                </a:lnTo>
                <a:lnTo>
                  <a:pt x="894841" y="50800"/>
                </a:lnTo>
                <a:close/>
              </a:path>
              <a:path w="1819910" h="2578100">
                <a:moveTo>
                  <a:pt x="191643" y="63500"/>
                </a:moveTo>
                <a:lnTo>
                  <a:pt x="109677" y="63500"/>
                </a:lnTo>
                <a:lnTo>
                  <a:pt x="124764" y="50800"/>
                </a:lnTo>
                <a:lnTo>
                  <a:pt x="206984" y="50800"/>
                </a:lnTo>
                <a:lnTo>
                  <a:pt x="191643" y="63500"/>
                </a:lnTo>
                <a:close/>
              </a:path>
              <a:path w="1819910" h="2578100">
                <a:moveTo>
                  <a:pt x="940346" y="63500"/>
                </a:moveTo>
                <a:lnTo>
                  <a:pt x="858367" y="63500"/>
                </a:lnTo>
                <a:lnTo>
                  <a:pt x="843026" y="50800"/>
                </a:lnTo>
                <a:lnTo>
                  <a:pt x="925258" y="50800"/>
                </a:lnTo>
                <a:lnTo>
                  <a:pt x="940346" y="63500"/>
                </a:lnTo>
                <a:close/>
              </a:path>
              <a:path w="1819910" h="2578100">
                <a:moveTo>
                  <a:pt x="146469" y="76200"/>
                </a:moveTo>
                <a:lnTo>
                  <a:pt x="79756" y="76200"/>
                </a:lnTo>
                <a:lnTo>
                  <a:pt x="94678" y="63500"/>
                </a:lnTo>
                <a:lnTo>
                  <a:pt x="161582" y="63500"/>
                </a:lnTo>
                <a:lnTo>
                  <a:pt x="146469" y="76200"/>
                </a:lnTo>
                <a:close/>
              </a:path>
              <a:path w="1819910" h="2578100">
                <a:moveTo>
                  <a:pt x="970267" y="76200"/>
                </a:moveTo>
                <a:lnTo>
                  <a:pt x="903554" y="76200"/>
                </a:lnTo>
                <a:lnTo>
                  <a:pt x="888441" y="63500"/>
                </a:lnTo>
                <a:lnTo>
                  <a:pt x="955344" y="63500"/>
                </a:lnTo>
                <a:lnTo>
                  <a:pt x="970267" y="76200"/>
                </a:lnTo>
                <a:close/>
              </a:path>
              <a:path w="1819910" h="2578100">
                <a:moveTo>
                  <a:pt x="116738" y="88900"/>
                </a:moveTo>
                <a:lnTo>
                  <a:pt x="50177" y="88900"/>
                </a:lnTo>
                <a:lnTo>
                  <a:pt x="64922" y="76200"/>
                </a:lnTo>
                <a:lnTo>
                  <a:pt x="131686" y="76200"/>
                </a:lnTo>
                <a:lnTo>
                  <a:pt x="116738" y="88900"/>
                </a:lnTo>
                <a:close/>
              </a:path>
              <a:path w="1819910" h="2578100">
                <a:moveTo>
                  <a:pt x="999845" y="88900"/>
                </a:moveTo>
                <a:lnTo>
                  <a:pt x="933284" y="88900"/>
                </a:lnTo>
                <a:lnTo>
                  <a:pt x="918324" y="76200"/>
                </a:lnTo>
                <a:lnTo>
                  <a:pt x="985100" y="76200"/>
                </a:lnTo>
                <a:lnTo>
                  <a:pt x="999845" y="88900"/>
                </a:lnTo>
                <a:close/>
              </a:path>
              <a:path w="1819910" h="2578100">
                <a:moveTo>
                  <a:pt x="72758" y="101600"/>
                </a:moveTo>
                <a:lnTo>
                  <a:pt x="20942" y="101600"/>
                </a:lnTo>
                <a:lnTo>
                  <a:pt x="35509" y="88900"/>
                </a:lnTo>
                <a:lnTo>
                  <a:pt x="87464" y="88900"/>
                </a:lnTo>
                <a:lnTo>
                  <a:pt x="72758" y="101600"/>
                </a:lnTo>
                <a:close/>
              </a:path>
              <a:path w="1819910" h="2578100">
                <a:moveTo>
                  <a:pt x="1029068" y="101600"/>
                </a:moveTo>
                <a:lnTo>
                  <a:pt x="977265" y="101600"/>
                </a:lnTo>
                <a:lnTo>
                  <a:pt x="962558" y="88900"/>
                </a:lnTo>
                <a:lnTo>
                  <a:pt x="1014501" y="88900"/>
                </a:lnTo>
                <a:lnTo>
                  <a:pt x="1029068" y="101600"/>
                </a:lnTo>
                <a:close/>
              </a:path>
              <a:path w="1819910" h="2578100">
                <a:moveTo>
                  <a:pt x="15303" y="127000"/>
                </a:moveTo>
                <a:lnTo>
                  <a:pt x="0" y="127000"/>
                </a:lnTo>
                <a:lnTo>
                  <a:pt x="0" y="101600"/>
                </a:lnTo>
                <a:lnTo>
                  <a:pt x="58394" y="101600"/>
                </a:lnTo>
                <a:lnTo>
                  <a:pt x="43853" y="114300"/>
                </a:lnTo>
                <a:lnTo>
                  <a:pt x="29667" y="114300"/>
                </a:lnTo>
                <a:lnTo>
                  <a:pt x="15303" y="127000"/>
                </a:lnTo>
                <a:close/>
              </a:path>
              <a:path w="1819910" h="2578100">
                <a:moveTo>
                  <a:pt x="1057935" y="114300"/>
                </a:moveTo>
                <a:lnTo>
                  <a:pt x="1006157" y="114300"/>
                </a:lnTo>
                <a:lnTo>
                  <a:pt x="991628" y="101600"/>
                </a:lnTo>
                <a:lnTo>
                  <a:pt x="1043546" y="101600"/>
                </a:lnTo>
                <a:lnTo>
                  <a:pt x="1057935" y="114300"/>
                </a:lnTo>
                <a:close/>
              </a:path>
              <a:path w="1819910" h="2578100">
                <a:moveTo>
                  <a:pt x="1086434" y="127000"/>
                </a:moveTo>
                <a:lnTo>
                  <a:pt x="1034707" y="127000"/>
                </a:lnTo>
                <a:lnTo>
                  <a:pt x="1020356" y="114300"/>
                </a:lnTo>
                <a:lnTo>
                  <a:pt x="1072235" y="114300"/>
                </a:lnTo>
                <a:lnTo>
                  <a:pt x="1086434" y="127000"/>
                </a:lnTo>
                <a:close/>
              </a:path>
              <a:path w="1819910" h="2578100">
                <a:moveTo>
                  <a:pt x="1114552" y="139700"/>
                </a:moveTo>
                <a:lnTo>
                  <a:pt x="1062888" y="139700"/>
                </a:lnTo>
                <a:lnTo>
                  <a:pt x="1048727" y="127000"/>
                </a:lnTo>
                <a:lnTo>
                  <a:pt x="1100543" y="127000"/>
                </a:lnTo>
                <a:lnTo>
                  <a:pt x="1114552" y="139700"/>
                </a:lnTo>
                <a:close/>
              </a:path>
              <a:path w="1819910" h="2578100">
                <a:moveTo>
                  <a:pt x="1142276" y="152400"/>
                </a:moveTo>
                <a:lnTo>
                  <a:pt x="1090714" y="152400"/>
                </a:lnTo>
                <a:lnTo>
                  <a:pt x="1076731" y="139700"/>
                </a:lnTo>
                <a:lnTo>
                  <a:pt x="1128458" y="139700"/>
                </a:lnTo>
                <a:lnTo>
                  <a:pt x="1142276" y="152400"/>
                </a:lnTo>
                <a:close/>
              </a:path>
              <a:path w="1819910" h="2578100">
                <a:moveTo>
                  <a:pt x="1183106" y="177800"/>
                </a:moveTo>
                <a:lnTo>
                  <a:pt x="1145197" y="177800"/>
                </a:lnTo>
                <a:lnTo>
                  <a:pt x="1131608" y="165100"/>
                </a:lnTo>
                <a:lnTo>
                  <a:pt x="1118146" y="165100"/>
                </a:lnTo>
                <a:lnTo>
                  <a:pt x="1104353" y="152400"/>
                </a:lnTo>
                <a:lnTo>
                  <a:pt x="1155992" y="152400"/>
                </a:lnTo>
                <a:lnTo>
                  <a:pt x="1183106" y="177800"/>
                </a:lnTo>
                <a:close/>
              </a:path>
              <a:path w="1819910" h="2578100">
                <a:moveTo>
                  <a:pt x="1222984" y="203200"/>
                </a:moveTo>
                <a:lnTo>
                  <a:pt x="1185024" y="203200"/>
                </a:lnTo>
                <a:lnTo>
                  <a:pt x="1171727" y="190500"/>
                </a:lnTo>
                <a:lnTo>
                  <a:pt x="1158570" y="190500"/>
                </a:lnTo>
                <a:lnTo>
                  <a:pt x="1145082" y="177800"/>
                </a:lnTo>
                <a:lnTo>
                  <a:pt x="1196505" y="177800"/>
                </a:lnTo>
                <a:lnTo>
                  <a:pt x="1222984" y="203200"/>
                </a:lnTo>
                <a:close/>
              </a:path>
              <a:path w="1819910" h="2578100">
                <a:moveTo>
                  <a:pt x="1261910" y="228600"/>
                </a:moveTo>
                <a:lnTo>
                  <a:pt x="1223911" y="228600"/>
                </a:lnTo>
                <a:lnTo>
                  <a:pt x="1210945" y="215900"/>
                </a:lnTo>
                <a:lnTo>
                  <a:pt x="1197978" y="203200"/>
                </a:lnTo>
                <a:lnTo>
                  <a:pt x="1236078" y="203200"/>
                </a:lnTo>
                <a:lnTo>
                  <a:pt x="1261910" y="228600"/>
                </a:lnTo>
                <a:close/>
              </a:path>
              <a:path w="1819910" h="2578100">
                <a:moveTo>
                  <a:pt x="1299819" y="254000"/>
                </a:moveTo>
                <a:lnTo>
                  <a:pt x="1261833" y="254000"/>
                </a:lnTo>
                <a:lnTo>
                  <a:pt x="1249184" y="241300"/>
                </a:lnTo>
                <a:lnTo>
                  <a:pt x="1236548" y="228600"/>
                </a:lnTo>
                <a:lnTo>
                  <a:pt x="1274660" y="228600"/>
                </a:lnTo>
                <a:lnTo>
                  <a:pt x="1299819" y="254000"/>
                </a:lnTo>
                <a:close/>
              </a:path>
              <a:path w="1819910" h="2578100">
                <a:moveTo>
                  <a:pt x="1360665" y="304800"/>
                </a:moveTo>
                <a:lnTo>
                  <a:pt x="1334643" y="304800"/>
                </a:lnTo>
                <a:lnTo>
                  <a:pt x="1322692" y="292100"/>
                </a:lnTo>
                <a:lnTo>
                  <a:pt x="1310830" y="292100"/>
                </a:lnTo>
                <a:lnTo>
                  <a:pt x="1298651" y="279400"/>
                </a:lnTo>
                <a:lnTo>
                  <a:pt x="1286446" y="266700"/>
                </a:lnTo>
                <a:lnTo>
                  <a:pt x="1274140" y="254000"/>
                </a:lnTo>
                <a:lnTo>
                  <a:pt x="1312214" y="254000"/>
                </a:lnTo>
                <a:lnTo>
                  <a:pt x="1324508" y="266700"/>
                </a:lnTo>
                <a:lnTo>
                  <a:pt x="1348727" y="292100"/>
                </a:lnTo>
                <a:lnTo>
                  <a:pt x="1360665" y="304800"/>
                </a:lnTo>
                <a:close/>
              </a:path>
              <a:path w="1819910" h="2578100">
                <a:moveTo>
                  <a:pt x="1429639" y="368300"/>
                </a:moveTo>
                <a:lnTo>
                  <a:pt x="1403172" y="368300"/>
                </a:lnTo>
                <a:lnTo>
                  <a:pt x="1391958" y="355600"/>
                </a:lnTo>
                <a:lnTo>
                  <a:pt x="1380718" y="342900"/>
                </a:lnTo>
                <a:lnTo>
                  <a:pt x="1369352" y="330200"/>
                </a:lnTo>
                <a:lnTo>
                  <a:pt x="1357972" y="330200"/>
                </a:lnTo>
                <a:lnTo>
                  <a:pt x="1346263" y="317500"/>
                </a:lnTo>
                <a:lnTo>
                  <a:pt x="1334541" y="304800"/>
                </a:lnTo>
                <a:lnTo>
                  <a:pt x="1372476" y="304800"/>
                </a:lnTo>
                <a:lnTo>
                  <a:pt x="1384160" y="317500"/>
                </a:lnTo>
                <a:lnTo>
                  <a:pt x="1395717" y="330200"/>
                </a:lnTo>
                <a:lnTo>
                  <a:pt x="1407147" y="342900"/>
                </a:lnTo>
                <a:lnTo>
                  <a:pt x="1418463" y="355600"/>
                </a:lnTo>
                <a:lnTo>
                  <a:pt x="1429639" y="368300"/>
                </a:lnTo>
                <a:close/>
              </a:path>
              <a:path w="1819910" h="2578100">
                <a:moveTo>
                  <a:pt x="1543773" y="495300"/>
                </a:moveTo>
                <a:lnTo>
                  <a:pt x="1516824" y="495300"/>
                </a:lnTo>
                <a:lnTo>
                  <a:pt x="1507083" y="482600"/>
                </a:lnTo>
                <a:lnTo>
                  <a:pt x="1497279" y="469900"/>
                </a:lnTo>
                <a:lnTo>
                  <a:pt x="1487347" y="457200"/>
                </a:lnTo>
                <a:lnTo>
                  <a:pt x="1477276" y="444500"/>
                </a:lnTo>
                <a:lnTo>
                  <a:pt x="1467078" y="431800"/>
                </a:lnTo>
                <a:lnTo>
                  <a:pt x="1456728" y="419100"/>
                </a:lnTo>
                <a:lnTo>
                  <a:pt x="1446263" y="406400"/>
                </a:lnTo>
                <a:lnTo>
                  <a:pt x="1435658" y="393700"/>
                </a:lnTo>
                <a:lnTo>
                  <a:pt x="1425016" y="393700"/>
                </a:lnTo>
                <a:lnTo>
                  <a:pt x="1414068" y="381000"/>
                </a:lnTo>
                <a:lnTo>
                  <a:pt x="1403070" y="368300"/>
                </a:lnTo>
                <a:lnTo>
                  <a:pt x="1440688" y="368300"/>
                </a:lnTo>
                <a:lnTo>
                  <a:pt x="1451610" y="381000"/>
                </a:lnTo>
                <a:lnTo>
                  <a:pt x="1483563" y="419100"/>
                </a:lnTo>
                <a:lnTo>
                  <a:pt x="1514297" y="457200"/>
                </a:lnTo>
                <a:lnTo>
                  <a:pt x="1534083" y="482600"/>
                </a:lnTo>
                <a:lnTo>
                  <a:pt x="1543773" y="495300"/>
                </a:lnTo>
                <a:close/>
              </a:path>
              <a:path w="1819910" h="2578100">
                <a:moveTo>
                  <a:pt x="1613535" y="635000"/>
                </a:moveTo>
                <a:lnTo>
                  <a:pt x="1605419" y="609600"/>
                </a:lnTo>
                <a:lnTo>
                  <a:pt x="1597215" y="596900"/>
                </a:lnTo>
                <a:lnTo>
                  <a:pt x="1588858" y="584200"/>
                </a:lnTo>
                <a:lnTo>
                  <a:pt x="1580349" y="571500"/>
                </a:lnTo>
                <a:lnTo>
                  <a:pt x="1571701" y="558800"/>
                </a:lnTo>
                <a:lnTo>
                  <a:pt x="1562900" y="546100"/>
                </a:lnTo>
                <a:lnTo>
                  <a:pt x="1553959" y="533400"/>
                </a:lnTo>
                <a:lnTo>
                  <a:pt x="1544942" y="533400"/>
                </a:lnTo>
                <a:lnTo>
                  <a:pt x="1535633" y="520700"/>
                </a:lnTo>
                <a:lnTo>
                  <a:pt x="1526260" y="508000"/>
                </a:lnTo>
                <a:lnTo>
                  <a:pt x="1516735" y="495300"/>
                </a:lnTo>
                <a:lnTo>
                  <a:pt x="1553311" y="495300"/>
                </a:lnTo>
                <a:lnTo>
                  <a:pt x="1581061" y="533400"/>
                </a:lnTo>
                <a:lnTo>
                  <a:pt x="1607464" y="571500"/>
                </a:lnTo>
                <a:lnTo>
                  <a:pt x="1615960" y="596900"/>
                </a:lnTo>
                <a:lnTo>
                  <a:pt x="1624304" y="609600"/>
                </a:lnTo>
                <a:lnTo>
                  <a:pt x="1632496" y="622300"/>
                </a:lnTo>
                <a:lnTo>
                  <a:pt x="1613458" y="622300"/>
                </a:lnTo>
                <a:lnTo>
                  <a:pt x="1613535" y="635000"/>
                </a:lnTo>
                <a:close/>
              </a:path>
              <a:path w="1819910" h="2578100">
                <a:moveTo>
                  <a:pt x="1774990" y="1054100"/>
                </a:moveTo>
                <a:lnTo>
                  <a:pt x="1771878" y="1028700"/>
                </a:lnTo>
                <a:lnTo>
                  <a:pt x="1768602" y="1016000"/>
                </a:lnTo>
                <a:lnTo>
                  <a:pt x="1765147" y="1003300"/>
                </a:lnTo>
                <a:lnTo>
                  <a:pt x="1761502" y="990600"/>
                </a:lnTo>
                <a:lnTo>
                  <a:pt x="1757667" y="965200"/>
                </a:lnTo>
                <a:lnTo>
                  <a:pt x="1753654" y="952500"/>
                </a:lnTo>
                <a:lnTo>
                  <a:pt x="1749450" y="939800"/>
                </a:lnTo>
                <a:lnTo>
                  <a:pt x="1745068" y="927100"/>
                </a:lnTo>
                <a:lnTo>
                  <a:pt x="1740509" y="914400"/>
                </a:lnTo>
                <a:lnTo>
                  <a:pt x="1735772" y="889000"/>
                </a:lnTo>
                <a:lnTo>
                  <a:pt x="1730857" y="876300"/>
                </a:lnTo>
                <a:lnTo>
                  <a:pt x="1725764" y="863600"/>
                </a:lnTo>
                <a:lnTo>
                  <a:pt x="1720507" y="850900"/>
                </a:lnTo>
                <a:lnTo>
                  <a:pt x="1715058" y="838200"/>
                </a:lnTo>
                <a:lnTo>
                  <a:pt x="1709445" y="825500"/>
                </a:lnTo>
                <a:lnTo>
                  <a:pt x="1703666" y="812800"/>
                </a:lnTo>
                <a:lnTo>
                  <a:pt x="1697710" y="787400"/>
                </a:lnTo>
                <a:lnTo>
                  <a:pt x="1691589" y="774700"/>
                </a:lnTo>
                <a:lnTo>
                  <a:pt x="1685302" y="762000"/>
                </a:lnTo>
                <a:lnTo>
                  <a:pt x="1678838" y="749300"/>
                </a:lnTo>
                <a:lnTo>
                  <a:pt x="1672221" y="736600"/>
                </a:lnTo>
                <a:lnTo>
                  <a:pt x="1665439" y="723900"/>
                </a:lnTo>
                <a:lnTo>
                  <a:pt x="1658493" y="711200"/>
                </a:lnTo>
                <a:lnTo>
                  <a:pt x="1651381" y="698500"/>
                </a:lnTo>
                <a:lnTo>
                  <a:pt x="1644116" y="685800"/>
                </a:lnTo>
                <a:lnTo>
                  <a:pt x="1636687" y="673100"/>
                </a:lnTo>
                <a:lnTo>
                  <a:pt x="1629105" y="660400"/>
                </a:lnTo>
                <a:lnTo>
                  <a:pt x="1621358" y="647700"/>
                </a:lnTo>
                <a:lnTo>
                  <a:pt x="1613458" y="622300"/>
                </a:lnTo>
                <a:lnTo>
                  <a:pt x="1632496" y="622300"/>
                </a:lnTo>
                <a:lnTo>
                  <a:pt x="1640522" y="635000"/>
                </a:lnTo>
                <a:lnTo>
                  <a:pt x="1663674" y="673100"/>
                </a:lnTo>
                <a:lnTo>
                  <a:pt x="1685366" y="711200"/>
                </a:lnTo>
                <a:lnTo>
                  <a:pt x="1705571" y="762000"/>
                </a:lnTo>
                <a:lnTo>
                  <a:pt x="1711972" y="774700"/>
                </a:lnTo>
                <a:lnTo>
                  <a:pt x="1730146" y="812800"/>
                </a:lnTo>
                <a:lnTo>
                  <a:pt x="1746758" y="863600"/>
                </a:lnTo>
                <a:lnTo>
                  <a:pt x="1751939" y="876300"/>
                </a:lnTo>
                <a:lnTo>
                  <a:pt x="1756930" y="889000"/>
                </a:lnTo>
                <a:lnTo>
                  <a:pt x="1761756" y="901700"/>
                </a:lnTo>
                <a:lnTo>
                  <a:pt x="1766392" y="914400"/>
                </a:lnTo>
                <a:lnTo>
                  <a:pt x="1770849" y="939800"/>
                </a:lnTo>
                <a:lnTo>
                  <a:pt x="1775117" y="952500"/>
                </a:lnTo>
                <a:lnTo>
                  <a:pt x="1779206" y="965200"/>
                </a:lnTo>
                <a:lnTo>
                  <a:pt x="1783105" y="977900"/>
                </a:lnTo>
                <a:lnTo>
                  <a:pt x="1786813" y="990600"/>
                </a:lnTo>
                <a:lnTo>
                  <a:pt x="1790331" y="1016000"/>
                </a:lnTo>
                <a:lnTo>
                  <a:pt x="1793671" y="1028700"/>
                </a:lnTo>
                <a:lnTo>
                  <a:pt x="1796808" y="1041400"/>
                </a:lnTo>
                <a:lnTo>
                  <a:pt x="1774964" y="1041400"/>
                </a:lnTo>
                <a:lnTo>
                  <a:pt x="1774990" y="1054100"/>
                </a:lnTo>
                <a:close/>
              </a:path>
              <a:path w="1819910" h="2578100">
                <a:moveTo>
                  <a:pt x="1440688" y="2209800"/>
                </a:moveTo>
                <a:lnTo>
                  <a:pt x="1403070" y="2209800"/>
                </a:lnTo>
                <a:lnTo>
                  <a:pt x="1414157" y="2197100"/>
                </a:lnTo>
                <a:lnTo>
                  <a:pt x="1425016" y="2184400"/>
                </a:lnTo>
                <a:lnTo>
                  <a:pt x="1435747" y="2171700"/>
                </a:lnTo>
                <a:lnTo>
                  <a:pt x="1446263" y="2171700"/>
                </a:lnTo>
                <a:lnTo>
                  <a:pt x="1456829" y="2159000"/>
                </a:lnTo>
                <a:lnTo>
                  <a:pt x="1467167" y="2146300"/>
                </a:lnTo>
                <a:lnTo>
                  <a:pt x="1477365" y="2133600"/>
                </a:lnTo>
                <a:lnTo>
                  <a:pt x="1487436" y="2120900"/>
                </a:lnTo>
                <a:lnTo>
                  <a:pt x="1497368" y="2108200"/>
                </a:lnTo>
                <a:lnTo>
                  <a:pt x="1507159" y="2095500"/>
                </a:lnTo>
                <a:lnTo>
                  <a:pt x="1516824" y="2082800"/>
                </a:lnTo>
                <a:lnTo>
                  <a:pt x="1526336" y="2070100"/>
                </a:lnTo>
                <a:lnTo>
                  <a:pt x="1535709" y="2057400"/>
                </a:lnTo>
                <a:lnTo>
                  <a:pt x="1544942" y="2044700"/>
                </a:lnTo>
                <a:lnTo>
                  <a:pt x="1554035" y="2032000"/>
                </a:lnTo>
                <a:lnTo>
                  <a:pt x="1562976" y="2019300"/>
                </a:lnTo>
                <a:lnTo>
                  <a:pt x="1571777" y="2006600"/>
                </a:lnTo>
                <a:lnTo>
                  <a:pt x="1580349" y="2006600"/>
                </a:lnTo>
                <a:lnTo>
                  <a:pt x="1588935" y="1981200"/>
                </a:lnTo>
                <a:lnTo>
                  <a:pt x="1597279" y="1968500"/>
                </a:lnTo>
                <a:lnTo>
                  <a:pt x="1605483" y="1955800"/>
                </a:lnTo>
                <a:lnTo>
                  <a:pt x="1613535" y="1943100"/>
                </a:lnTo>
                <a:lnTo>
                  <a:pt x="1621434" y="1930400"/>
                </a:lnTo>
                <a:lnTo>
                  <a:pt x="1629168" y="1917700"/>
                </a:lnTo>
                <a:lnTo>
                  <a:pt x="1636750" y="1905000"/>
                </a:lnTo>
                <a:lnTo>
                  <a:pt x="1644180" y="1892300"/>
                </a:lnTo>
                <a:lnTo>
                  <a:pt x="1651444" y="1879600"/>
                </a:lnTo>
                <a:lnTo>
                  <a:pt x="1658556" y="1866900"/>
                </a:lnTo>
                <a:lnTo>
                  <a:pt x="1665490" y="1854200"/>
                </a:lnTo>
                <a:lnTo>
                  <a:pt x="1672285" y="1841500"/>
                </a:lnTo>
                <a:lnTo>
                  <a:pt x="1678901" y="1828800"/>
                </a:lnTo>
                <a:lnTo>
                  <a:pt x="1685353" y="1816100"/>
                </a:lnTo>
                <a:lnTo>
                  <a:pt x="1691639" y="1803400"/>
                </a:lnTo>
                <a:lnTo>
                  <a:pt x="1697761" y="1778000"/>
                </a:lnTo>
                <a:lnTo>
                  <a:pt x="1703717" y="1765300"/>
                </a:lnTo>
                <a:lnTo>
                  <a:pt x="1709496" y="1752600"/>
                </a:lnTo>
                <a:lnTo>
                  <a:pt x="1715109" y="1739900"/>
                </a:lnTo>
                <a:lnTo>
                  <a:pt x="1720545" y="1727200"/>
                </a:lnTo>
                <a:lnTo>
                  <a:pt x="1725815" y="1714500"/>
                </a:lnTo>
                <a:lnTo>
                  <a:pt x="1730908" y="1701800"/>
                </a:lnTo>
                <a:lnTo>
                  <a:pt x="1735823" y="1676400"/>
                </a:lnTo>
                <a:lnTo>
                  <a:pt x="1740547" y="1663700"/>
                </a:lnTo>
                <a:lnTo>
                  <a:pt x="1745107" y="1651000"/>
                </a:lnTo>
                <a:lnTo>
                  <a:pt x="1749488" y="1638300"/>
                </a:lnTo>
                <a:lnTo>
                  <a:pt x="1753692" y="1625600"/>
                </a:lnTo>
                <a:lnTo>
                  <a:pt x="1757705" y="1612900"/>
                </a:lnTo>
                <a:lnTo>
                  <a:pt x="1761528" y="1587500"/>
                </a:lnTo>
                <a:lnTo>
                  <a:pt x="1765173" y="1574800"/>
                </a:lnTo>
                <a:lnTo>
                  <a:pt x="1768640" y="1562100"/>
                </a:lnTo>
                <a:lnTo>
                  <a:pt x="1771904" y="1549400"/>
                </a:lnTo>
                <a:lnTo>
                  <a:pt x="1774990" y="1524000"/>
                </a:lnTo>
                <a:lnTo>
                  <a:pt x="1777885" y="1511300"/>
                </a:lnTo>
                <a:lnTo>
                  <a:pt x="1780590" y="1498600"/>
                </a:lnTo>
                <a:lnTo>
                  <a:pt x="1783092" y="1485900"/>
                </a:lnTo>
                <a:lnTo>
                  <a:pt x="1785416" y="1460500"/>
                </a:lnTo>
                <a:lnTo>
                  <a:pt x="1787537" y="1447800"/>
                </a:lnTo>
                <a:lnTo>
                  <a:pt x="1789455" y="1435100"/>
                </a:lnTo>
                <a:lnTo>
                  <a:pt x="1791182" y="1422400"/>
                </a:lnTo>
                <a:lnTo>
                  <a:pt x="1792719" y="1397000"/>
                </a:lnTo>
                <a:lnTo>
                  <a:pt x="1794040" y="1384300"/>
                </a:lnTo>
                <a:lnTo>
                  <a:pt x="1795170" y="1371600"/>
                </a:lnTo>
                <a:lnTo>
                  <a:pt x="1796097" y="1358900"/>
                </a:lnTo>
                <a:lnTo>
                  <a:pt x="1796821" y="1333500"/>
                </a:lnTo>
                <a:lnTo>
                  <a:pt x="1797342" y="1320800"/>
                </a:lnTo>
                <a:lnTo>
                  <a:pt x="1797646" y="1308100"/>
                </a:lnTo>
                <a:lnTo>
                  <a:pt x="1797646" y="1270000"/>
                </a:lnTo>
                <a:lnTo>
                  <a:pt x="1797329" y="1257300"/>
                </a:lnTo>
                <a:lnTo>
                  <a:pt x="1796821" y="1244600"/>
                </a:lnTo>
                <a:lnTo>
                  <a:pt x="1796097" y="1219200"/>
                </a:lnTo>
                <a:lnTo>
                  <a:pt x="1795170" y="1206500"/>
                </a:lnTo>
                <a:lnTo>
                  <a:pt x="1794040" y="1193800"/>
                </a:lnTo>
                <a:lnTo>
                  <a:pt x="1792706" y="1168400"/>
                </a:lnTo>
                <a:lnTo>
                  <a:pt x="1791169" y="1155700"/>
                </a:lnTo>
                <a:lnTo>
                  <a:pt x="1789442" y="1143000"/>
                </a:lnTo>
                <a:lnTo>
                  <a:pt x="1787512" y="1130300"/>
                </a:lnTo>
                <a:lnTo>
                  <a:pt x="1785391" y="1104900"/>
                </a:lnTo>
                <a:lnTo>
                  <a:pt x="1783080" y="1092200"/>
                </a:lnTo>
                <a:lnTo>
                  <a:pt x="1780565" y="1079500"/>
                </a:lnTo>
                <a:lnTo>
                  <a:pt x="1777860" y="1066800"/>
                </a:lnTo>
                <a:lnTo>
                  <a:pt x="1774964" y="1041400"/>
                </a:lnTo>
                <a:lnTo>
                  <a:pt x="1796808" y="1041400"/>
                </a:lnTo>
                <a:lnTo>
                  <a:pt x="1799755" y="1054100"/>
                </a:lnTo>
                <a:lnTo>
                  <a:pt x="1802498" y="1079500"/>
                </a:lnTo>
                <a:lnTo>
                  <a:pt x="1805051" y="1092200"/>
                </a:lnTo>
                <a:lnTo>
                  <a:pt x="1807413" y="1104900"/>
                </a:lnTo>
                <a:lnTo>
                  <a:pt x="1809572" y="1117600"/>
                </a:lnTo>
                <a:lnTo>
                  <a:pt x="1811527" y="1143000"/>
                </a:lnTo>
                <a:lnTo>
                  <a:pt x="1813293" y="1155700"/>
                </a:lnTo>
                <a:lnTo>
                  <a:pt x="1814842" y="1168400"/>
                </a:lnTo>
                <a:lnTo>
                  <a:pt x="1816201" y="1193800"/>
                </a:lnTo>
                <a:lnTo>
                  <a:pt x="1817344" y="1206500"/>
                </a:lnTo>
                <a:lnTo>
                  <a:pt x="1818297" y="1219200"/>
                </a:lnTo>
                <a:lnTo>
                  <a:pt x="1819020" y="1244600"/>
                </a:lnTo>
                <a:lnTo>
                  <a:pt x="1819554" y="1257300"/>
                </a:lnTo>
                <a:lnTo>
                  <a:pt x="1819871" y="1270000"/>
                </a:lnTo>
                <a:lnTo>
                  <a:pt x="1819871" y="1308100"/>
                </a:lnTo>
                <a:lnTo>
                  <a:pt x="1819554" y="1320800"/>
                </a:lnTo>
                <a:lnTo>
                  <a:pt x="1819020" y="1333500"/>
                </a:lnTo>
                <a:lnTo>
                  <a:pt x="1818297" y="1358900"/>
                </a:lnTo>
                <a:lnTo>
                  <a:pt x="1817344" y="1371600"/>
                </a:lnTo>
                <a:lnTo>
                  <a:pt x="1816201" y="1384300"/>
                </a:lnTo>
                <a:lnTo>
                  <a:pt x="1814842" y="1409700"/>
                </a:lnTo>
                <a:lnTo>
                  <a:pt x="1813293" y="1422400"/>
                </a:lnTo>
                <a:lnTo>
                  <a:pt x="1811527" y="1435100"/>
                </a:lnTo>
                <a:lnTo>
                  <a:pt x="1809572" y="1447800"/>
                </a:lnTo>
                <a:lnTo>
                  <a:pt x="1807413" y="1473200"/>
                </a:lnTo>
                <a:lnTo>
                  <a:pt x="1805051" y="1485900"/>
                </a:lnTo>
                <a:lnTo>
                  <a:pt x="1802498" y="1498600"/>
                </a:lnTo>
                <a:lnTo>
                  <a:pt x="1799755" y="1524000"/>
                </a:lnTo>
                <a:lnTo>
                  <a:pt x="1796808" y="1536700"/>
                </a:lnTo>
                <a:lnTo>
                  <a:pt x="1793671" y="1549400"/>
                </a:lnTo>
                <a:lnTo>
                  <a:pt x="1790331" y="1562100"/>
                </a:lnTo>
                <a:lnTo>
                  <a:pt x="1786813" y="1574800"/>
                </a:lnTo>
                <a:lnTo>
                  <a:pt x="1783105" y="1600200"/>
                </a:lnTo>
                <a:lnTo>
                  <a:pt x="1779206" y="1612900"/>
                </a:lnTo>
                <a:lnTo>
                  <a:pt x="1775117" y="1625600"/>
                </a:lnTo>
                <a:lnTo>
                  <a:pt x="1770849" y="1638300"/>
                </a:lnTo>
                <a:lnTo>
                  <a:pt x="1766392" y="1663700"/>
                </a:lnTo>
                <a:lnTo>
                  <a:pt x="1761756" y="1676400"/>
                </a:lnTo>
                <a:lnTo>
                  <a:pt x="1756930" y="1689100"/>
                </a:lnTo>
                <a:lnTo>
                  <a:pt x="1751939" y="1701800"/>
                </a:lnTo>
                <a:lnTo>
                  <a:pt x="1746758" y="1714500"/>
                </a:lnTo>
                <a:lnTo>
                  <a:pt x="1741398" y="1739900"/>
                </a:lnTo>
                <a:lnTo>
                  <a:pt x="1724266" y="1778000"/>
                </a:lnTo>
                <a:lnTo>
                  <a:pt x="1705571" y="1816100"/>
                </a:lnTo>
                <a:lnTo>
                  <a:pt x="1699006" y="1841500"/>
                </a:lnTo>
                <a:lnTo>
                  <a:pt x="1678305" y="1879600"/>
                </a:lnTo>
                <a:lnTo>
                  <a:pt x="1656118" y="1917700"/>
                </a:lnTo>
                <a:lnTo>
                  <a:pt x="1632496" y="1955800"/>
                </a:lnTo>
                <a:lnTo>
                  <a:pt x="1607464" y="1993900"/>
                </a:lnTo>
                <a:lnTo>
                  <a:pt x="1581061" y="2032000"/>
                </a:lnTo>
                <a:lnTo>
                  <a:pt x="1553311" y="2070100"/>
                </a:lnTo>
                <a:lnTo>
                  <a:pt x="1524266" y="2108200"/>
                </a:lnTo>
                <a:lnTo>
                  <a:pt x="1493951" y="2146300"/>
                </a:lnTo>
                <a:lnTo>
                  <a:pt x="1462392" y="2184400"/>
                </a:lnTo>
                <a:lnTo>
                  <a:pt x="1451610" y="2197100"/>
                </a:lnTo>
                <a:lnTo>
                  <a:pt x="1440688" y="2209800"/>
                </a:lnTo>
                <a:close/>
              </a:path>
              <a:path w="1819910" h="2578100">
                <a:moveTo>
                  <a:pt x="1580349" y="2006600"/>
                </a:moveTo>
                <a:lnTo>
                  <a:pt x="1571701" y="2006600"/>
                </a:lnTo>
                <a:lnTo>
                  <a:pt x="1580426" y="1993900"/>
                </a:lnTo>
                <a:lnTo>
                  <a:pt x="1580349" y="2006600"/>
                </a:lnTo>
                <a:close/>
              </a:path>
              <a:path w="1819910" h="2578100">
                <a:moveTo>
                  <a:pt x="1372476" y="2273300"/>
                </a:moveTo>
                <a:lnTo>
                  <a:pt x="1334541" y="2273300"/>
                </a:lnTo>
                <a:lnTo>
                  <a:pt x="1346365" y="2260600"/>
                </a:lnTo>
                <a:lnTo>
                  <a:pt x="1357972" y="2247900"/>
                </a:lnTo>
                <a:lnTo>
                  <a:pt x="1369453" y="2235200"/>
                </a:lnTo>
                <a:lnTo>
                  <a:pt x="1380718" y="2235200"/>
                </a:lnTo>
                <a:lnTo>
                  <a:pt x="1392059" y="2222500"/>
                </a:lnTo>
                <a:lnTo>
                  <a:pt x="1403172" y="2209800"/>
                </a:lnTo>
                <a:lnTo>
                  <a:pt x="1429639" y="2209800"/>
                </a:lnTo>
                <a:lnTo>
                  <a:pt x="1418463" y="2222500"/>
                </a:lnTo>
                <a:lnTo>
                  <a:pt x="1407147" y="2235200"/>
                </a:lnTo>
                <a:lnTo>
                  <a:pt x="1395717" y="2247900"/>
                </a:lnTo>
                <a:lnTo>
                  <a:pt x="1384160" y="2260600"/>
                </a:lnTo>
                <a:lnTo>
                  <a:pt x="1372476" y="2273300"/>
                </a:lnTo>
                <a:close/>
              </a:path>
              <a:path w="1819910" h="2578100">
                <a:moveTo>
                  <a:pt x="1324508" y="2311400"/>
                </a:moveTo>
                <a:lnTo>
                  <a:pt x="1286446" y="2311400"/>
                </a:lnTo>
                <a:lnTo>
                  <a:pt x="1298752" y="2298700"/>
                </a:lnTo>
                <a:lnTo>
                  <a:pt x="1310830" y="2286000"/>
                </a:lnTo>
                <a:lnTo>
                  <a:pt x="1322692" y="2286000"/>
                </a:lnTo>
                <a:lnTo>
                  <a:pt x="1334643" y="2273300"/>
                </a:lnTo>
                <a:lnTo>
                  <a:pt x="1360665" y="2273300"/>
                </a:lnTo>
                <a:lnTo>
                  <a:pt x="1348727" y="2286000"/>
                </a:lnTo>
                <a:lnTo>
                  <a:pt x="1324508" y="2311400"/>
                </a:lnTo>
                <a:close/>
              </a:path>
              <a:path w="1819910" h="2578100">
                <a:moveTo>
                  <a:pt x="1274660" y="2349500"/>
                </a:moveTo>
                <a:lnTo>
                  <a:pt x="1236548" y="2349500"/>
                </a:lnTo>
                <a:lnTo>
                  <a:pt x="1249299" y="2336800"/>
                </a:lnTo>
                <a:lnTo>
                  <a:pt x="1261833" y="2324100"/>
                </a:lnTo>
                <a:lnTo>
                  <a:pt x="1274254" y="2311400"/>
                </a:lnTo>
                <a:lnTo>
                  <a:pt x="1312214" y="2311400"/>
                </a:lnTo>
                <a:lnTo>
                  <a:pt x="1299819" y="2324100"/>
                </a:lnTo>
                <a:lnTo>
                  <a:pt x="1274660" y="2349500"/>
                </a:lnTo>
                <a:close/>
              </a:path>
              <a:path w="1819910" h="2578100">
                <a:moveTo>
                  <a:pt x="1236078" y="2374900"/>
                </a:moveTo>
                <a:lnTo>
                  <a:pt x="1197978" y="2374900"/>
                </a:lnTo>
                <a:lnTo>
                  <a:pt x="1211046" y="2362200"/>
                </a:lnTo>
                <a:lnTo>
                  <a:pt x="1223911" y="2349500"/>
                </a:lnTo>
                <a:lnTo>
                  <a:pt x="1261910" y="2349500"/>
                </a:lnTo>
                <a:lnTo>
                  <a:pt x="1236078" y="2374900"/>
                </a:lnTo>
                <a:close/>
              </a:path>
              <a:path w="1819910" h="2578100">
                <a:moveTo>
                  <a:pt x="1196505" y="2400300"/>
                </a:moveTo>
                <a:lnTo>
                  <a:pt x="1145082" y="2400300"/>
                </a:lnTo>
                <a:lnTo>
                  <a:pt x="1158570" y="2387600"/>
                </a:lnTo>
                <a:lnTo>
                  <a:pt x="1171727" y="2387600"/>
                </a:lnTo>
                <a:lnTo>
                  <a:pt x="1185024" y="2374900"/>
                </a:lnTo>
                <a:lnTo>
                  <a:pt x="1222984" y="2374900"/>
                </a:lnTo>
                <a:lnTo>
                  <a:pt x="1196505" y="2400300"/>
                </a:lnTo>
                <a:close/>
              </a:path>
              <a:path w="1819910" h="2578100">
                <a:moveTo>
                  <a:pt x="1155992" y="2425700"/>
                </a:moveTo>
                <a:lnTo>
                  <a:pt x="1104353" y="2425700"/>
                </a:lnTo>
                <a:lnTo>
                  <a:pt x="1118146" y="2413000"/>
                </a:lnTo>
                <a:lnTo>
                  <a:pt x="1131608" y="2413000"/>
                </a:lnTo>
                <a:lnTo>
                  <a:pt x="1145197" y="2400300"/>
                </a:lnTo>
                <a:lnTo>
                  <a:pt x="1183106" y="2400300"/>
                </a:lnTo>
                <a:lnTo>
                  <a:pt x="1155992" y="2425700"/>
                </a:lnTo>
                <a:close/>
              </a:path>
              <a:path w="1819910" h="2578100">
                <a:moveTo>
                  <a:pt x="1128458" y="2438400"/>
                </a:moveTo>
                <a:lnTo>
                  <a:pt x="1076731" y="2438400"/>
                </a:lnTo>
                <a:lnTo>
                  <a:pt x="1090714" y="2425700"/>
                </a:lnTo>
                <a:lnTo>
                  <a:pt x="1142276" y="2425700"/>
                </a:lnTo>
                <a:lnTo>
                  <a:pt x="1128458" y="2438400"/>
                </a:lnTo>
                <a:close/>
              </a:path>
              <a:path w="1819910" h="2578100">
                <a:moveTo>
                  <a:pt x="1100543" y="2451100"/>
                </a:moveTo>
                <a:lnTo>
                  <a:pt x="1048727" y="2451100"/>
                </a:lnTo>
                <a:lnTo>
                  <a:pt x="1062888" y="2438400"/>
                </a:lnTo>
                <a:lnTo>
                  <a:pt x="1114552" y="2438400"/>
                </a:lnTo>
                <a:lnTo>
                  <a:pt x="1100543" y="2451100"/>
                </a:lnTo>
                <a:close/>
              </a:path>
              <a:path w="1819910" h="2578100">
                <a:moveTo>
                  <a:pt x="58394" y="2476500"/>
                </a:moveTo>
                <a:lnTo>
                  <a:pt x="0" y="2476500"/>
                </a:lnTo>
                <a:lnTo>
                  <a:pt x="0" y="2451100"/>
                </a:lnTo>
                <a:lnTo>
                  <a:pt x="15303" y="2451100"/>
                </a:lnTo>
                <a:lnTo>
                  <a:pt x="29667" y="2463800"/>
                </a:lnTo>
                <a:lnTo>
                  <a:pt x="43853" y="2463800"/>
                </a:lnTo>
                <a:lnTo>
                  <a:pt x="58394" y="2476500"/>
                </a:lnTo>
                <a:close/>
              </a:path>
              <a:path w="1819910" h="2578100">
                <a:moveTo>
                  <a:pt x="1072235" y="2463800"/>
                </a:moveTo>
                <a:lnTo>
                  <a:pt x="1020356" y="2463800"/>
                </a:lnTo>
                <a:lnTo>
                  <a:pt x="1034707" y="2451100"/>
                </a:lnTo>
                <a:lnTo>
                  <a:pt x="1086434" y="2451100"/>
                </a:lnTo>
                <a:lnTo>
                  <a:pt x="1072235" y="2463800"/>
                </a:lnTo>
                <a:close/>
              </a:path>
              <a:path w="1819910" h="2578100">
                <a:moveTo>
                  <a:pt x="1043546" y="2476500"/>
                </a:moveTo>
                <a:lnTo>
                  <a:pt x="991628" y="2476500"/>
                </a:lnTo>
                <a:lnTo>
                  <a:pt x="1006157" y="2463800"/>
                </a:lnTo>
                <a:lnTo>
                  <a:pt x="1057935" y="2463800"/>
                </a:lnTo>
                <a:lnTo>
                  <a:pt x="1043546" y="2476500"/>
                </a:lnTo>
                <a:close/>
              </a:path>
              <a:path w="1819910" h="2578100">
                <a:moveTo>
                  <a:pt x="87464" y="2489200"/>
                </a:moveTo>
                <a:lnTo>
                  <a:pt x="35509" y="2489200"/>
                </a:lnTo>
                <a:lnTo>
                  <a:pt x="20942" y="2476500"/>
                </a:lnTo>
                <a:lnTo>
                  <a:pt x="72758" y="2476500"/>
                </a:lnTo>
                <a:lnTo>
                  <a:pt x="87464" y="2489200"/>
                </a:lnTo>
                <a:close/>
              </a:path>
              <a:path w="1819910" h="2578100">
                <a:moveTo>
                  <a:pt x="1014501" y="2489200"/>
                </a:moveTo>
                <a:lnTo>
                  <a:pt x="962558" y="2489200"/>
                </a:lnTo>
                <a:lnTo>
                  <a:pt x="977265" y="2476500"/>
                </a:lnTo>
                <a:lnTo>
                  <a:pt x="1029068" y="2476500"/>
                </a:lnTo>
                <a:lnTo>
                  <a:pt x="1014501" y="2489200"/>
                </a:lnTo>
                <a:close/>
              </a:path>
              <a:path w="1819910" h="2578100">
                <a:moveTo>
                  <a:pt x="131686" y="2501900"/>
                </a:moveTo>
                <a:lnTo>
                  <a:pt x="64922" y="2501900"/>
                </a:lnTo>
                <a:lnTo>
                  <a:pt x="50177" y="2489200"/>
                </a:lnTo>
                <a:lnTo>
                  <a:pt x="116738" y="2489200"/>
                </a:lnTo>
                <a:lnTo>
                  <a:pt x="131686" y="2501900"/>
                </a:lnTo>
                <a:close/>
              </a:path>
              <a:path w="1819910" h="2578100">
                <a:moveTo>
                  <a:pt x="985100" y="2501900"/>
                </a:moveTo>
                <a:lnTo>
                  <a:pt x="918324" y="2501900"/>
                </a:lnTo>
                <a:lnTo>
                  <a:pt x="933284" y="2489200"/>
                </a:lnTo>
                <a:lnTo>
                  <a:pt x="999845" y="2489200"/>
                </a:lnTo>
                <a:lnTo>
                  <a:pt x="985100" y="2501900"/>
                </a:lnTo>
                <a:close/>
              </a:path>
              <a:path w="1819910" h="2578100">
                <a:moveTo>
                  <a:pt x="161582" y="2514600"/>
                </a:moveTo>
                <a:lnTo>
                  <a:pt x="94678" y="2514600"/>
                </a:lnTo>
                <a:lnTo>
                  <a:pt x="79756" y="2501900"/>
                </a:lnTo>
                <a:lnTo>
                  <a:pt x="146469" y="2501900"/>
                </a:lnTo>
                <a:lnTo>
                  <a:pt x="161582" y="2514600"/>
                </a:lnTo>
                <a:close/>
              </a:path>
              <a:path w="1819910" h="2578100">
                <a:moveTo>
                  <a:pt x="955344" y="2514600"/>
                </a:moveTo>
                <a:lnTo>
                  <a:pt x="888441" y="2514600"/>
                </a:lnTo>
                <a:lnTo>
                  <a:pt x="903554" y="2501900"/>
                </a:lnTo>
                <a:lnTo>
                  <a:pt x="970267" y="2501900"/>
                </a:lnTo>
                <a:lnTo>
                  <a:pt x="955344" y="2514600"/>
                </a:lnTo>
                <a:close/>
              </a:path>
              <a:path w="1819910" h="2578100">
                <a:moveTo>
                  <a:pt x="206984" y="2527300"/>
                </a:moveTo>
                <a:lnTo>
                  <a:pt x="139928" y="2527300"/>
                </a:lnTo>
                <a:lnTo>
                  <a:pt x="124764" y="2514600"/>
                </a:lnTo>
                <a:lnTo>
                  <a:pt x="191643" y="2514600"/>
                </a:lnTo>
                <a:lnTo>
                  <a:pt x="206984" y="2527300"/>
                </a:lnTo>
                <a:close/>
              </a:path>
              <a:path w="1819910" h="2578100">
                <a:moveTo>
                  <a:pt x="910082" y="2527300"/>
                </a:moveTo>
                <a:lnTo>
                  <a:pt x="843026" y="2527300"/>
                </a:lnTo>
                <a:lnTo>
                  <a:pt x="858367" y="2514600"/>
                </a:lnTo>
                <a:lnTo>
                  <a:pt x="925258" y="2514600"/>
                </a:lnTo>
                <a:lnTo>
                  <a:pt x="910082" y="2527300"/>
                </a:lnTo>
                <a:close/>
              </a:path>
              <a:path w="1819910" h="2578100">
                <a:moveTo>
                  <a:pt x="268566" y="2540000"/>
                </a:moveTo>
                <a:lnTo>
                  <a:pt x="170497" y="2540000"/>
                </a:lnTo>
                <a:lnTo>
                  <a:pt x="155168" y="2527300"/>
                </a:lnTo>
                <a:lnTo>
                  <a:pt x="252920" y="2527300"/>
                </a:lnTo>
                <a:lnTo>
                  <a:pt x="268566" y="2540000"/>
                </a:lnTo>
                <a:close/>
              </a:path>
              <a:path w="1819910" h="2578100">
                <a:moveTo>
                  <a:pt x="879513" y="2540000"/>
                </a:moveTo>
                <a:lnTo>
                  <a:pt x="781456" y="2540000"/>
                </a:lnTo>
                <a:lnTo>
                  <a:pt x="797090" y="2527300"/>
                </a:lnTo>
                <a:lnTo>
                  <a:pt x="894841" y="2527300"/>
                </a:lnTo>
                <a:lnTo>
                  <a:pt x="879513" y="2540000"/>
                </a:lnTo>
                <a:close/>
              </a:path>
              <a:path w="1819910" h="2578100">
                <a:moveTo>
                  <a:pt x="331241" y="2552700"/>
                </a:moveTo>
                <a:lnTo>
                  <a:pt x="216941" y="2552700"/>
                </a:lnTo>
                <a:lnTo>
                  <a:pt x="201383" y="2540000"/>
                </a:lnTo>
                <a:lnTo>
                  <a:pt x="315328" y="2540000"/>
                </a:lnTo>
                <a:lnTo>
                  <a:pt x="331241" y="2552700"/>
                </a:lnTo>
                <a:close/>
              </a:path>
              <a:path w="1819910" h="2578100">
                <a:moveTo>
                  <a:pt x="833081" y="2552700"/>
                </a:moveTo>
                <a:lnTo>
                  <a:pt x="718781" y="2552700"/>
                </a:lnTo>
                <a:lnTo>
                  <a:pt x="734682" y="2540000"/>
                </a:lnTo>
                <a:lnTo>
                  <a:pt x="848626" y="2540000"/>
                </a:lnTo>
                <a:lnTo>
                  <a:pt x="833081" y="2552700"/>
                </a:lnTo>
                <a:close/>
              </a:path>
              <a:path w="1819910" h="2578100">
                <a:moveTo>
                  <a:pt x="459574" y="2565400"/>
                </a:moveTo>
                <a:lnTo>
                  <a:pt x="279882" y="2565400"/>
                </a:lnTo>
                <a:lnTo>
                  <a:pt x="264033" y="2552700"/>
                </a:lnTo>
                <a:lnTo>
                  <a:pt x="443191" y="2552700"/>
                </a:lnTo>
                <a:lnTo>
                  <a:pt x="459574" y="2565400"/>
                </a:lnTo>
                <a:close/>
              </a:path>
              <a:path w="1819910" h="2578100">
                <a:moveTo>
                  <a:pt x="770140" y="2565400"/>
                </a:moveTo>
                <a:lnTo>
                  <a:pt x="590448" y="2565400"/>
                </a:lnTo>
                <a:lnTo>
                  <a:pt x="606831" y="2552700"/>
                </a:lnTo>
                <a:lnTo>
                  <a:pt x="785977" y="2552700"/>
                </a:lnTo>
                <a:lnTo>
                  <a:pt x="770140" y="2565400"/>
                </a:lnTo>
                <a:close/>
              </a:path>
              <a:path w="1819910" h="2578100">
                <a:moveTo>
                  <a:pt x="689927" y="2578100"/>
                </a:moveTo>
                <a:lnTo>
                  <a:pt x="360095" y="2578100"/>
                </a:lnTo>
                <a:lnTo>
                  <a:pt x="343916" y="2565400"/>
                </a:lnTo>
                <a:lnTo>
                  <a:pt x="706094" y="2565400"/>
                </a:lnTo>
                <a:lnTo>
                  <a:pt x="689927" y="2578100"/>
                </a:lnTo>
                <a:close/>
              </a:path>
            </a:pathLst>
          </a:custGeom>
          <a:solidFill>
            <a:srgbClr val="FFFFFF">
              <a:alpha val="14898"/>
            </a:srgbClr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2" y="2247886"/>
            <a:ext cx="6028592" cy="69090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770802" y="337190"/>
            <a:ext cx="4970036" cy="932438"/>
            <a:chOff x="5444992" y="502919"/>
            <a:chExt cx="7863193" cy="1471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13" name="Picture 12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28700" y="1104901"/>
          <a:ext cx="16268700" cy="8229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0386"/>
                <a:gridCol w="524797"/>
                <a:gridCol w="3298931"/>
                <a:gridCol w="10214586"/>
              </a:tblGrid>
              <a:tr h="703157">
                <a:tc gridSpan="4">
                  <a:txBody>
                    <a:bodyPr/>
                    <a:lstStyle/>
                    <a:p>
                      <a:pPr marL="71120" marR="0">
                        <a:lnSpc>
                          <a:spcPts val="1395"/>
                        </a:lnSpc>
                      </a:pPr>
                      <a:endParaRPr lang="en-US" sz="3200" kern="100" spc="-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marR="0">
                        <a:lnSpc>
                          <a:spcPts val="1395"/>
                        </a:lnSpc>
                      </a:pPr>
                      <a:endParaRPr lang="en-US" sz="3200" kern="100" spc="-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marR="0">
                        <a:lnSpc>
                          <a:spcPts val="1395"/>
                        </a:lnSpc>
                      </a:pP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B.</a:t>
                      </a:r>
                      <a:r>
                        <a:rPr lang="id-ID" sz="3200" kern="100" spc="-7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SOSIAL</a:t>
                      </a:r>
                      <a:r>
                        <a:rPr lang="id-ID" sz="3200" kern="100" spc="-5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KULTURAL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526443">
                <a:tc>
                  <a:txBody>
                    <a:bodyPr/>
                    <a:lstStyle/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461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9.	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145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145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Perekat</a:t>
                      </a:r>
                      <a:r>
                        <a:rPr lang="id-ID" sz="3200" kern="100" spc="-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3200" kern="100" spc="-3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145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endParaRPr lang="en-US" sz="3200" kern="100" spc="-3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1450" marR="0">
                        <a:lnSpc>
                          <a:spcPts val="1395"/>
                        </a:lnSpc>
                        <a:tabLst>
                          <a:tab pos="360680" algn="l"/>
                        </a:tabLst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Bangsa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>
                        <a:lnSpc>
                          <a:spcPts val="139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>
                        <a:lnSpc>
                          <a:spcPts val="1395"/>
                        </a:lnSpc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7630">
                        <a:lnSpc>
                          <a:spcPct val="150000"/>
                        </a:lnSpc>
                        <a:tabLst>
                          <a:tab pos="908050" algn="l"/>
                          <a:tab pos="1066800" algn="l"/>
                        </a:tabLst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Aktif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mengembangkan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sikap	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saling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menghargai,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menekankan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persamaan</a:t>
                      </a:r>
                      <a:r>
                        <a:rPr lang="en-US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persatuan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67310" lvl="1" indent="-285750">
                        <a:lnSpc>
                          <a:spcPct val="150000"/>
                        </a:lnSpc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5770" algn="l"/>
                          <a:tab pos="914400" algn="l"/>
                          <a:tab pos="1670050" algn="l"/>
                          <a:tab pos="1718945" algn="l"/>
                          <a:tab pos="1789430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Menampilkan	</a:t>
                      </a:r>
                      <a:r>
                        <a:rPr lang="id-ID" sz="32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sikap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perilaku </a:t>
                      </a:r>
                      <a:r>
                        <a:rPr lang="id-ID" sz="32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peduli</a:t>
                      </a:r>
                      <a:r>
                        <a:rPr lang="id-ID" sz="3200" kern="100" spc="-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akan</a:t>
                      </a:r>
                      <a:r>
                        <a:rPr lang="id-ID" sz="3200" kern="100" spc="-6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nilai-nilai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keberagaman 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menghargai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perbedaan;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57150" lvl="1" indent="-285750" algn="just">
                        <a:lnSpc>
                          <a:spcPct val="150000"/>
                        </a:lnSpc>
                        <a:spcBef>
                          <a:spcPts val="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5770" algn="l"/>
                          <a:tab pos="1612265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Membangun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hubungan</a:t>
                      </a:r>
                      <a:r>
                        <a:rPr lang="id-ID" sz="3200" kern="100" spc="1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baik</a:t>
                      </a:r>
                      <a:r>
                        <a:rPr lang="id-ID" sz="3200" kern="100" spc="1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antar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individu 	</a:t>
                      </a:r>
                      <a:r>
                        <a:rPr lang="id-ID" sz="32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organisasi,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mitra</a:t>
                      </a:r>
                      <a:r>
                        <a:rPr lang="id-ID" sz="32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kerja,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pemangku</a:t>
                      </a:r>
                      <a:r>
                        <a:rPr lang="id-ID" sz="32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kepentingan;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57785" lvl="1" indent="-285750" algn="just">
                        <a:lnSpc>
                          <a:spcPct val="150000"/>
                        </a:lnSpc>
                        <a:spcBef>
                          <a:spcPts val="70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45770" algn="l"/>
                          <a:tab pos="885190" algn="l"/>
                          <a:tab pos="1222375" algn="l"/>
                          <a:tab pos="1516380" algn="l"/>
                          <a:tab pos="1612265" algn="l"/>
                          <a:tab pos="1727835" algn="l"/>
                          <a:tab pos="1761490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Bersikap 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tenang,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mengendalikan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emosi,	</a:t>
                      </a:r>
                      <a:r>
                        <a:rPr lang="id-ID" sz="32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kemarahan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	frustasi 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menghadapi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pertentangan </a:t>
                      </a:r>
                      <a:r>
                        <a:rPr lang="id-ID" sz="3200" kern="100" spc="-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yang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ditimbulkan  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oleh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perbedaan	latar belakang,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agama/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kepercayaan,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suku,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jender,	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sosial</a:t>
                      </a:r>
                      <a:r>
                        <a:rPr lang="id-ID" sz="3200" kern="100" spc="-2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ekonomi,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preferensi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politik</a:t>
                      </a:r>
                      <a:r>
                        <a:rPr lang="id-ID" sz="3200" kern="100" spc="23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</a:t>
                      </a:r>
                      <a:r>
                        <a:rPr lang="id-ID" sz="3200" kern="100" spc="24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lingkungan</a:t>
                      </a:r>
                      <a:r>
                        <a:rPr lang="en-US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unit</a:t>
                      </a:r>
                      <a:r>
                        <a:rPr lang="id-ID" sz="3200" kern="100" spc="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kerjanya.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28800" y="188792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325212"/>
          <a:ext cx="17221200" cy="86034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79853"/>
                <a:gridCol w="949147"/>
                <a:gridCol w="3505200"/>
                <a:gridCol w="10287000"/>
              </a:tblGrid>
              <a:tr h="689319">
                <a:tc gridSpan="4">
                  <a:txBody>
                    <a:bodyPr/>
                    <a:lstStyle/>
                    <a:p>
                      <a:pPr marL="71120" marR="0">
                        <a:lnSpc>
                          <a:spcPts val="140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marR="0">
                        <a:lnSpc>
                          <a:spcPts val="140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marR="0">
                        <a:lnSpc>
                          <a:spcPts val="1405"/>
                        </a:lnSpc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C.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Teknis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89319">
                <a:tc gridSpan="4">
                  <a:txBody>
                    <a:bodyPr/>
                    <a:lstStyle/>
                    <a:p>
                      <a:pPr marL="71120" marR="0">
                        <a:lnSpc>
                          <a:spcPts val="140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marR="0">
                        <a:lnSpc>
                          <a:spcPts val="1405"/>
                        </a:lnSpc>
                      </a:pPr>
                      <a:r>
                        <a:rPr lang="en-US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marR="0">
                        <a:lnSpc>
                          <a:spcPts val="1405"/>
                        </a:lnSpc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Kompetensi</a:t>
                      </a:r>
                      <a:r>
                        <a:rPr lang="en-US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:Level: </a:t>
                      </a:r>
                      <a:r>
                        <a:rPr lang="en-US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Deskripsi            : Indikator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64048">
                <a:tc>
                  <a:txBody>
                    <a:bodyPr/>
                    <a:lstStyle/>
                    <a:p>
                      <a:pPr marL="57150" marR="0" indent="-3175">
                        <a:lnSpc>
                          <a:spcPct val="150000"/>
                        </a:lnSpc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1. 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 indent="-3175">
                        <a:lnSpc>
                          <a:spcPct val="150000"/>
                        </a:lnSpc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Penyusunan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model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potensi</a:t>
                      </a:r>
                      <a:r>
                        <a:rPr lang="id-ID" sz="3200" kern="100" spc="5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wilayah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9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lnSpc>
                          <a:spcPts val="139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lnSpc>
                          <a:spcPts val="1395"/>
                        </a:lnSpc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8900">
                        <a:lnSpc>
                          <a:spcPct val="150000"/>
                        </a:lnSpc>
                        <a:tabLst>
                          <a:tab pos="417195" algn="l"/>
                          <a:tab pos="780415" algn="l"/>
                          <a:tab pos="1021080" algn="l"/>
                        </a:tabLst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menyelenggaraka</a:t>
                      </a:r>
                      <a:r>
                        <a:rPr lang="id-ID" sz="32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 penyusunan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model </a:t>
                      </a:r>
                      <a:r>
                        <a:rPr lang="id-ID" sz="3200" kern="100" spc="-2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potensi </a:t>
                      </a:r>
                      <a:r>
                        <a:rPr lang="id-ID" sz="3200" kern="100" spc="-1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wilayah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82930" marR="80010" indent="-514350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1249680" algn="l"/>
                          <a:tab pos="1612265" algn="l"/>
                          <a:tab pos="1776730" algn="l"/>
                        </a:tabLst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mendesain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instrumen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identifikasi,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m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engumpulkan,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mengolah 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menganalisis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penyusunan 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model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</a:t>
                      </a:r>
                      <a:r>
                        <a:rPr lang="id-ID" sz="3200" kern="100" spc="-7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potensi</a:t>
                      </a:r>
                      <a:r>
                        <a:rPr lang="id-ID" sz="3200" kern="100" spc="-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wilayah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82930" marR="8001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515620" algn="l"/>
                          <a:tab pos="561975" algn="l"/>
                        </a:tabLst>
                        <a:defRPr/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mensosialisasikan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	memberikan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bimbingan/mentorin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g</a:t>
                      </a:r>
                      <a:r>
                        <a:rPr lang="id-ID" sz="3200" kern="100" spc="1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kepada</a:t>
                      </a:r>
                      <a:r>
                        <a:rPr lang="id-ID" sz="3200" kern="100" spc="1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pegawai</a:t>
                      </a:r>
                      <a:r>
                        <a:rPr lang="id-ID" sz="3200" kern="100" spc="1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</a:t>
                      </a:r>
                      <a:r>
                        <a:rPr lang="id-ID" sz="3200" kern="100" spc="-28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lingkungannya dalam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melaksanakan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penyusunan</a:t>
                      </a:r>
                      <a:r>
                        <a:rPr lang="en-US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model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potensi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wilayah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82930" marR="8001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249680" algn="l"/>
                          <a:tab pos="1612265" algn="l"/>
                          <a:tab pos="1776730" algn="l"/>
                        </a:tabLst>
                        <a:defRPr/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4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memecahkan</a:t>
                      </a:r>
                      <a:r>
                        <a:rPr lang="id-ID" sz="3200" kern="100" spc="-28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masalah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teknis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operasional </a:t>
                      </a:r>
                      <a:r>
                        <a:rPr lang="id-ID" sz="3200" kern="100" spc="-3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serta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mengambil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keputusan 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dalam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pelaksanaan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enyusunan model data</a:t>
                      </a:r>
                      <a:r>
                        <a:rPr lang="id-ID" sz="3200" kern="100" spc="-7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potensi</a:t>
                      </a:r>
                      <a:r>
                        <a:rPr lang="id-ID" sz="3200" kern="100" spc="-6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wilayah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95400" y="190500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04862" y="1890514"/>
          <a:ext cx="16678275" cy="65059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35098"/>
                <a:gridCol w="400279"/>
                <a:gridCol w="3602507"/>
                <a:gridCol w="10140391"/>
              </a:tblGrid>
              <a:tr h="6505972">
                <a:tc>
                  <a:txBody>
                    <a:bodyPr/>
                    <a:lstStyle/>
                    <a:p>
                      <a:pPr marL="57150" marR="91440" indent="-3175">
                        <a:lnSpc>
                          <a:spcPct val="150000"/>
                        </a:lnSpc>
                        <a:tabLst>
                          <a:tab pos="1532890" algn="l"/>
                        </a:tabLst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2. 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91440" indent="-3175">
                        <a:lnSpc>
                          <a:spcPct val="150000"/>
                        </a:lnSpc>
                        <a:tabLst>
                          <a:tab pos="1532890" algn="l"/>
                        </a:tabLst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Penyusunan</a:t>
                      </a:r>
                      <a:r>
                        <a:rPr lang="id-ID" sz="3200" kern="100" spc="-1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Programa</a:t>
                      </a:r>
                      <a:r>
                        <a:rPr lang="id-ID" sz="3200" kern="100" spc="-27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Penyuluhan</a:t>
                      </a:r>
                      <a:r>
                        <a:rPr lang="id-ID" sz="3200" kern="100" spc="5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ts val="140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6985" algn="ctr">
                        <a:lnSpc>
                          <a:spcPts val="140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6985" algn="ctr">
                        <a:lnSpc>
                          <a:spcPts val="1405"/>
                        </a:lnSpc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6985" algn="ctr">
                        <a:lnSpc>
                          <a:spcPts val="1405"/>
                        </a:lnSpc>
                      </a:pP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6360" defTabSz="1143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melaksanakan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penyusunan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programa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Penyuluhan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r>
                        <a:rPr lang="id-ID" sz="3200" kern="100" spc="9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sesuai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pedoman	</a:t>
                      </a:r>
                      <a:r>
                        <a:rPr lang="id-ID" sz="3200" kern="100" spc="-3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kerja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	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petunjuk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teknis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80010" lvl="1" indent="-285750">
                        <a:lnSpc>
                          <a:spcPct val="150000"/>
                        </a:lnSpc>
                        <a:spcBef>
                          <a:spcPts val="70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melaksanakan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identifikasi,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pengumpulan	</a:t>
                      </a:r>
                      <a:r>
                        <a:rPr lang="id-ID" sz="32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pengolahan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data/informasi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	penyusunan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programa Penyuluhan 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86360" lvl="1" indent="-285750">
                        <a:lnSpc>
                          <a:spcPct val="150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  <a:tab pos="940435" algn="l"/>
                          <a:tab pos="1144270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	</a:t>
                      </a:r>
                      <a:r>
                        <a:rPr lang="id-ID" sz="32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menyajikan,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	</a:t>
                      </a:r>
                      <a:r>
                        <a:rPr lang="id-ID" sz="32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memanfaatkan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data/informasi terkait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penyusunan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programa Penyuluhan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69215" lvl="1" indent="-285750" algn="just">
                        <a:lnSpc>
                          <a:spcPct val="150000"/>
                        </a:lnSpc>
                        <a:spcBef>
                          <a:spcPts val="20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menjelaskan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lengkap,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rinci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jelas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penyusunan Programa Penyuluhan Pertanian 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8097" y="419100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181100"/>
          <a:ext cx="16992600" cy="8763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51854"/>
                <a:gridCol w="685185"/>
                <a:gridCol w="3014816"/>
                <a:gridCol w="10140745"/>
              </a:tblGrid>
              <a:tr h="4148810">
                <a:tc>
                  <a:txBody>
                    <a:bodyPr/>
                    <a:lstStyle/>
                    <a:p>
                      <a:pPr marL="360680" marR="85090" indent="-306705">
                        <a:lnSpc>
                          <a:spcPct val="115000"/>
                        </a:lnSpc>
                        <a:tabLst>
                          <a:tab pos="1712595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3.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85090" indent="-3175">
                        <a:lnSpc>
                          <a:spcPct val="115000"/>
                        </a:lnSpc>
                        <a:tabLst>
                          <a:tab pos="1712595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28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</a:t>
                      </a:r>
                      <a:r>
                        <a:rPr lang="id-ID" sz="2800" kern="100" spc="-27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Penyuluhan</a:t>
                      </a:r>
                      <a:r>
                        <a:rPr lang="id-ID" sz="2800" kern="100" spc="5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5725">
                        <a:lnSpc>
                          <a:spcPct val="115000"/>
                        </a:lnSpc>
                      </a:pP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melaksanakan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28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penyuluhan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28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80010" lvl="1" indent="-285750">
                        <a:lnSpc>
                          <a:spcPct val="115000"/>
                        </a:lnSpc>
                        <a:spcBef>
                          <a:spcPts val="7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melaksanakan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identifikasi,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pengumpulan	</a:t>
                      </a:r>
                      <a:r>
                        <a:rPr lang="id-ID" sz="2800" kern="100" spc="-2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pengolahan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data/informasi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	</a:t>
                      </a:r>
                      <a:r>
                        <a:rPr lang="id-ID" sz="2800" kern="100" spc="-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Penyuluhan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28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84455" lvl="1" indent="-285750">
                        <a:lnSpc>
                          <a:spcPct val="115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  <a:tab pos="940435" algn="l"/>
                          <a:tab pos="1162685" algn="l"/>
                          <a:tab pos="1193165" algn="l"/>
                        </a:tabLst>
                      </a:pP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		</a:t>
                      </a:r>
                      <a:r>
                        <a:rPr lang="id-ID" sz="2800" kern="100" spc="-2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menyajikan 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	</a:t>
                      </a:r>
                      <a:r>
                        <a:rPr lang="id-ID" sz="2800" kern="100" spc="-1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memanfaatkan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	</a:t>
                      </a:r>
                      <a:r>
                        <a:rPr lang="id-ID" sz="2800" kern="100" spc="-1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Penyuluhan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28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83185" lvl="1" indent="-285750">
                        <a:lnSpc>
                          <a:spcPct val="115000"/>
                        </a:lnSpc>
                        <a:spcBef>
                          <a:spcPts val="20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  <a:tab pos="970915" algn="l"/>
                          <a:tab pos="1161415" algn="l"/>
                          <a:tab pos="1569720" algn="l"/>
                        </a:tabLst>
                      </a:pP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2800" kern="100" spc="15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menjelaskan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lengkap,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rinci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	jelas	</a:t>
                      </a:r>
                      <a:r>
                        <a:rPr lang="id-ID" sz="2800" kern="100" spc="-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</a:t>
                      </a:r>
                      <a:r>
                        <a:rPr lang="id-ID" sz="28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metode	PP	</a:t>
                      </a:r>
                      <a:endParaRPr lang="en-US" sz="28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4190">
                <a:tc>
                  <a:txBody>
                    <a:bodyPr/>
                    <a:lstStyle/>
                    <a:p>
                      <a:pPr marL="285750" marR="76200" indent="-231775" algn="just">
                        <a:lnSpc>
                          <a:spcPct val="115000"/>
                        </a:lnSpc>
                        <a:tabLst>
                          <a:tab pos="1572260" algn="l"/>
                        </a:tabLst>
                      </a:pP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4. Fasilitasi</a:t>
                      </a:r>
                      <a:endParaRPr lang="en-US" sz="28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28600" marR="76200" indent="-174625" algn="just">
                        <a:lnSpc>
                          <a:spcPct val="115000"/>
                        </a:lnSpc>
                        <a:tabLst>
                          <a:tab pos="1572260" algn="l"/>
                        </a:tabLst>
                      </a:pP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30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Penerapan</a:t>
                      </a:r>
                      <a:r>
                        <a:rPr lang="id-ID" sz="28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inovasi teknologi</a:t>
                      </a:r>
                      <a:r>
                        <a:rPr lang="id-ID" sz="28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28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0180" marR="0">
                        <a:lnSpc>
                          <a:spcPct val="115000"/>
                        </a:lnSpc>
                      </a:pP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28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88900">
                        <a:lnSpc>
                          <a:spcPct val="115000"/>
                        </a:lnSpc>
                      </a:pP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melaksanakan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Fasilitasi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penerapan</a:t>
                      </a:r>
                      <a:r>
                        <a:rPr lang="id-ID" sz="28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inovasi</a:t>
                      </a:r>
                      <a:r>
                        <a:rPr lang="id-ID" sz="2800" kern="100" spc="3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teknologi</a:t>
                      </a:r>
                      <a:r>
                        <a:rPr lang="id-ID" sz="28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28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82550" lvl="1" indent="-285750">
                        <a:lnSpc>
                          <a:spcPct val="115000"/>
                        </a:lnSpc>
                        <a:spcBef>
                          <a:spcPts val="2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melaksanakan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identifikasi,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pengumpulan	</a:t>
                      </a:r>
                      <a:r>
                        <a:rPr lang="id-ID" sz="28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pengolahan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data/informasi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	fasilitasi penerapan </a:t>
                      </a:r>
                      <a:r>
                        <a:rPr lang="id-ID" sz="28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inovasi</a:t>
                      </a:r>
                      <a:r>
                        <a:rPr lang="id-ID" sz="28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teknologi</a:t>
                      </a:r>
                      <a:r>
                        <a:rPr lang="id-ID" sz="2800" kern="100" spc="13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28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67310" lvl="1" indent="-28575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menyajikan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memanfaatkan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data/informasi terkait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fasilitasi penerapan</a:t>
                      </a:r>
                      <a:r>
                        <a:rPr lang="en-US" sz="28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inovasi	teknologi pertanian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67310" lvl="1" indent="-28575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menjelaskan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lengkap,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rinci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jelas</a:t>
                      </a:r>
                      <a:r>
                        <a:rPr lang="id-ID" sz="28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fasilitasi</a:t>
                      </a:r>
                      <a:r>
                        <a:rPr lang="id-ID" sz="28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penerapan</a:t>
                      </a:r>
                      <a:r>
                        <a:rPr lang="id-ID" sz="28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inovasi	teknologi</a:t>
                      </a: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429895" marR="67310" indent="-358140" algn="just">
                        <a:lnSpc>
                          <a:spcPct val="115000"/>
                        </a:lnSpc>
                        <a:tabLst>
                          <a:tab pos="1385570" algn="l"/>
                        </a:tabLst>
                      </a:pP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426720" marR="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tabLst>
                          <a:tab pos="1383665" algn="l"/>
                        </a:tabLst>
                      </a:pPr>
                      <a:r>
                        <a:rPr lang="id-ID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28800" y="248662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ngertian Belajar: Ciri-Ciri, Jenis-Jenis, dan Tujuan – Gramedia Literasi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7" y="0"/>
            <a:ext cx="18321407" cy="103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571500"/>
          <a:ext cx="17068799" cy="95435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03418"/>
                <a:gridCol w="705322"/>
                <a:gridCol w="3103418"/>
                <a:gridCol w="10156641"/>
              </a:tblGrid>
              <a:tr h="5665452">
                <a:tc>
                  <a:txBody>
                    <a:bodyPr/>
                    <a:lstStyle/>
                    <a:p>
                      <a:pPr marL="228600" marR="0" indent="-174625">
                        <a:lnSpc>
                          <a:spcPct val="115000"/>
                        </a:lnSpc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5.</a:t>
                      </a:r>
                      <a:r>
                        <a:rPr lang="id-ID" sz="3200" kern="100" spc="6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0" indent="-3175">
                        <a:lnSpc>
                          <a:spcPct val="115000"/>
                        </a:lnSpc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kelembagaan petani,</a:t>
                      </a:r>
                      <a:r>
                        <a:rPr lang="id-ID" sz="3200" kern="100" spc="-18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</a:t>
                      </a:r>
                      <a:r>
                        <a:rPr lang="id-ID" sz="3200" kern="100" spc="-28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6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korporasi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melaksanakan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kelembagaan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petani,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korporasi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marR="80010" lvl="1" indent="-285750">
                        <a:lnSpc>
                          <a:spcPct val="115000"/>
                        </a:lnSpc>
                        <a:spcBef>
                          <a:spcPts val="690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melaksanakan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identifikasi,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pengumpulan </a:t>
                      </a:r>
                      <a:r>
                        <a:rPr lang="id-ID" sz="3200" kern="100" spc="-2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pengolahan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d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ata/informasi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kelembagaan	</a:t>
                      </a:r>
                      <a:r>
                        <a:rPr lang="id-ID" sz="3200" kern="100" spc="-1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petani,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</a:t>
                      </a:r>
                      <a:r>
                        <a:rPr lang="id-ID" sz="3200" kern="100" spc="4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korporasi</a:t>
                      </a:r>
                      <a:endParaRPr lang="en-US" sz="32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81915" lvl="1" indent="-285750">
                        <a:lnSpc>
                          <a:spcPct val="115000"/>
                        </a:lnSpc>
                        <a:spcBef>
                          <a:spcPts val="40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  <a:tab pos="940435" algn="l"/>
                          <a:tab pos="1193165" algn="l"/>
                          <a:tab pos="1546860" algn="l"/>
                        </a:tabLst>
                      </a:pP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	menyajikan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</a:t>
                      </a:r>
                      <a:r>
                        <a:rPr lang="id-ID" sz="3200" kern="100" spc="-1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memanfaatkan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data/ informasi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 kelembagaan	</a:t>
                      </a:r>
                      <a:r>
                        <a:rPr lang="id-ID" sz="3200" kern="100" spc="-1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petani,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</a:t>
                      </a:r>
                      <a:r>
                        <a:rPr lang="id-ID" sz="3200" kern="100" spc="4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dankorporasi</a:t>
                      </a:r>
                      <a:endParaRPr lang="en-US" sz="32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81915" lvl="1" indent="-285750">
                        <a:lnSpc>
                          <a:spcPct val="115000"/>
                        </a:lnSpc>
                        <a:spcBef>
                          <a:spcPts val="25"/>
                        </a:spcBef>
                        <a:buSzPts val="1200"/>
                        <a:buFont typeface="Cambria" panose="02040503050406030204" pitchFamily="18" charset="0"/>
                        <a:buAutoNum type="arabicPeriod"/>
                        <a:tabLst>
                          <a:tab pos="427355" algn="l"/>
                          <a:tab pos="970915" algn="l"/>
                          <a:tab pos="1546860" algn="l"/>
                          <a:tab pos="1569720" algn="l"/>
                        </a:tabLst>
                      </a:pP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17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menjelaskan 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lengkap,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rinci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jelas </a:t>
                      </a:r>
                      <a:r>
                        <a:rPr lang="id-ID" sz="3200" kern="100" spc="-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</a:t>
                      </a:r>
                      <a:r>
                        <a:rPr lang="id-ID" sz="3200" kern="100" spc="-28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pengembangan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kelembagaan	</a:t>
                      </a:r>
                      <a:r>
                        <a:rPr lang="id-ID" sz="3200" kern="100" spc="-1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petani,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KEP</a:t>
                      </a:r>
                      <a:r>
                        <a:rPr lang="id-ID" sz="3200" kern="100" spc="-4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korporasi</a:t>
                      </a:r>
                      <a:endParaRPr lang="en-US" sz="3200" kern="100" spc="-15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148">
                <a:tc>
                  <a:txBody>
                    <a:bodyPr/>
                    <a:lstStyle/>
                    <a:p>
                      <a:pPr marL="360680" marR="93980" indent="-306705">
                        <a:lnSpc>
                          <a:spcPct val="115000"/>
                        </a:lnSpc>
                        <a:tabLst>
                          <a:tab pos="1301115" algn="l"/>
                        </a:tabLst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6.</a:t>
                      </a:r>
                      <a:r>
                        <a:rPr lang="id-ID" sz="3200" kern="100" spc="17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7150" marR="93980" indent="-3175">
                        <a:lnSpc>
                          <a:spcPct val="115000"/>
                        </a:lnSpc>
                        <a:tabLst>
                          <a:tab pos="1301115" algn="l"/>
                        </a:tabLst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Evaluasi </a:t>
                      </a:r>
                      <a:r>
                        <a:rPr lang="id-ID" sz="3200" kern="100" spc="-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pelaksanaan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Penyuluhan</a:t>
                      </a:r>
                      <a:r>
                        <a:rPr lang="id-ID" sz="3200" kern="100" spc="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0180" marR="0">
                        <a:lnSpc>
                          <a:spcPct val="115000"/>
                        </a:lnSpc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</a:pP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melaksanakan</a:t>
                      </a:r>
                      <a:r>
                        <a:rPr lang="id-ID" sz="3200" kern="100" spc="-29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evaluasi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pelaksanaan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Penyuluhan</a:t>
                      </a:r>
                      <a:r>
                        <a:rPr lang="id-ID" sz="3200" kern="100" spc="5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Pertanian</a:t>
                      </a:r>
                      <a:endParaRPr lang="en-US" sz="3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7785" indent="-342900">
                        <a:lnSpc>
                          <a:spcPct val="115000"/>
                        </a:lnSpc>
                      </a:pP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2.1.</a:t>
                      </a:r>
                      <a:r>
                        <a:rPr lang="id-ID" sz="3200" kern="100" spc="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 melaksanakan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identifikasi, pengum   pulan	</a:t>
                      </a:r>
                      <a:r>
                        <a:rPr lang="id-ID" sz="3200" kern="100" spc="-2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pengolahan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data/informasi terkaitevaluasi </a:t>
                      </a:r>
                      <a:r>
                        <a:rPr lang="id-ID" sz="3200" kern="1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pelaksanaan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PP</a:t>
                      </a:r>
                      <a:endParaRPr lang="en-US" sz="3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73660" lvl="1" indent="-28575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 startAt="2"/>
                        <a:tabLst>
                          <a:tab pos="425450" algn="l"/>
                          <a:tab pos="938530" algn="l"/>
                          <a:tab pos="1191260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	</a:t>
                      </a:r>
                      <a:r>
                        <a:rPr lang="id-ID" sz="3200" kern="100" spc="-2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menyajikan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 </a:t>
                      </a:r>
                      <a:r>
                        <a:rPr lang="id-ID" sz="3200" kern="1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memanfaatkan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data/informasi terkait</a:t>
                      </a:r>
                      <a:r>
                        <a:rPr lang="id-ID" sz="3200" kern="100" spc="-28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evaluasi</a:t>
                      </a:r>
                      <a:r>
                        <a:rPr lang="id-ID" sz="3200" kern="100" spc="13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pelaksanaan </a:t>
                      </a:r>
                      <a:r>
                        <a:rPr lang="id-ID" sz="3200" kern="100" spc="-28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PP.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42950" marR="73660" lvl="1" indent="-28575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buSzPts val="1200"/>
                        <a:buFont typeface="Cambria" panose="02040503050406030204" pitchFamily="18" charset="0"/>
                        <a:buAutoNum type="arabicPeriod" startAt="2"/>
                        <a:tabLst>
                          <a:tab pos="425450" algn="l"/>
                          <a:tab pos="938530" algn="l"/>
                          <a:tab pos="1191260" algn="l"/>
                        </a:tabLst>
                      </a:pP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Mampu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menjelaskan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secara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lengkap,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rinci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jelas</a:t>
                      </a:r>
                      <a:r>
                        <a:rPr lang="id-ID" sz="3200" kern="100" spc="30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terkait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evaluasi</a:t>
                      </a:r>
                      <a:r>
                        <a:rPr lang="id-ID" sz="3200" kern="100" spc="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pelaksanaan </a:t>
                      </a:r>
                      <a:r>
                        <a:rPr lang="id-ID" sz="3200" kern="100" spc="-29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3200" kern="100" spc="-1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PP.</a:t>
                      </a:r>
                      <a:endParaRPr lang="en-US" sz="3200" kern="100" spc="-15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onsekuensi PNS Yang Tidak Mau Mundur Dari Jabatan Sekdes - A News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8288000" cy="103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5995" y="511817"/>
            <a:ext cx="998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E.</a:t>
            </a:r>
            <a:r>
              <a:rPr lang="id-ID" sz="4000" b="1" spc="-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Indikator</a:t>
            </a:r>
            <a:r>
              <a:rPr lang="id-ID" sz="4000" b="1" spc="-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Kinerja</a:t>
            </a:r>
            <a:r>
              <a:rPr lang="id-ID" sz="4000" b="1" spc="-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Jabatan</a:t>
            </a:r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PP </a:t>
            </a:r>
            <a:r>
              <a:rPr lang="en-US" sz="4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Pertama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0" y="1714500"/>
            <a:ext cx="16459200" cy="7895492"/>
          </a:xfrm>
        </p:spPr>
        <p:txBody>
          <a:bodyPr>
            <a:normAutofit fontScale="47500" lnSpcReduction="20000"/>
          </a:bodyPr>
          <a:lstStyle/>
          <a:p>
            <a:pPr marL="410210" marR="67310" indent="-342900" algn="just">
              <a:lnSpc>
                <a:spcPct val="150000"/>
              </a:lnSpc>
              <a:buAutoNum type="arabicPeriod"/>
            </a:pP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Tersusunnya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rekapitulasi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terolahnya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data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potensi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wilayah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sumber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daya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alam,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sumber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daya</a:t>
            </a:r>
            <a:r>
              <a:rPr lang="id-ID" sz="7600" spc="4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manusia,</a:t>
            </a:r>
            <a:r>
              <a:rPr lang="id-ID" sz="7600" spc="4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r>
              <a:rPr lang="id-ID" sz="7600" spc="7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sumber</a:t>
            </a:r>
            <a:r>
              <a:rPr lang="id-ID" sz="7600" spc="4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daya</a:t>
            </a:r>
            <a:r>
              <a:rPr lang="id-ID" sz="7600" spc="4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(SDA,</a:t>
            </a:r>
            <a:r>
              <a:rPr lang="id-ID" sz="7600" spc="6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SDM,</a:t>
            </a:r>
            <a:r>
              <a:rPr lang="en-US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SDE)</a:t>
            </a:r>
            <a:endParaRPr lang="en-US" sz="76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10210" marR="67310" indent="-342900" algn="just">
              <a:lnSpc>
                <a:spcPct val="150000"/>
              </a:lnSpc>
              <a:buAutoNum type="arabicPeriod"/>
            </a:pP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Tersusunnya rekapitulasi dan terolahnya data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kegiatan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Penyuluhan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Pertanian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sesuai</a:t>
            </a:r>
            <a:r>
              <a:rPr lang="id-ID" sz="7600" spc="-29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kebutuhan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masing-masing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subsektor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sebagai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bahan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penyusunan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programa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Penyuluhan</a:t>
            </a:r>
            <a:r>
              <a:rPr lang="id-ID" sz="7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Pertanian</a:t>
            </a:r>
            <a:endParaRPr lang="en-US" sz="76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10210" marR="67310" indent="-342900" algn="just">
              <a:lnSpc>
                <a:spcPct val="150000"/>
              </a:lnSpc>
              <a:buAutoNum type="arabicPeriod"/>
            </a:pP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Tersusunnya</a:t>
            </a:r>
            <a:r>
              <a:rPr lang="id-ID" sz="7600" spc="30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hasil</a:t>
            </a:r>
            <a:r>
              <a:rPr lang="id-ID" sz="7600" spc="30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diseminasi</a:t>
            </a:r>
            <a:r>
              <a:rPr lang="id-ID" sz="7600" spc="30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informasi</a:t>
            </a:r>
            <a:r>
              <a:rPr lang="id-ID" sz="7600" spc="-29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pertanian</a:t>
            </a:r>
            <a:r>
              <a:rPr lang="id-ID" sz="7600" spc="29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(teknis,</a:t>
            </a:r>
            <a:r>
              <a:rPr lang="id-ID" sz="7600" spc="29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sosial</a:t>
            </a:r>
            <a:r>
              <a:rPr lang="id-ID" sz="7600" spc="29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r>
              <a:rPr lang="id-ID" sz="7600" spc="29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ekonomi)</a:t>
            </a:r>
            <a:r>
              <a:rPr lang="id-ID" sz="7600" spc="29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sesuai</a:t>
            </a:r>
            <a:r>
              <a:rPr lang="id-ID" sz="7600" spc="-29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kebutuhan</a:t>
            </a:r>
            <a:endParaRPr lang="en-US" sz="76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10210" marR="67310" indent="-342900" algn="just">
              <a:lnSpc>
                <a:spcPct val="150000"/>
              </a:lnSpc>
              <a:buAutoNum type="arabicPeriod"/>
            </a:pP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 dan terolahnya data penumbuhan</a:t>
            </a:r>
            <a:r>
              <a:rPr lang="id-ID" sz="76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Poktan</a:t>
            </a:r>
            <a:endParaRPr lang="en-US" sz="7600" spc="-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10210" marR="67310" indent="-342900" algn="just">
              <a:lnSpc>
                <a:spcPct val="150000"/>
              </a:lnSpc>
              <a:buAutoNum type="arabicPeriod"/>
            </a:pP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</a:t>
            </a:r>
            <a:r>
              <a:rPr lang="id-ID" sz="76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r>
              <a:rPr lang="id-ID" sz="76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terolahnya</a:t>
            </a:r>
            <a:r>
              <a:rPr lang="id-ID" sz="76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data</a:t>
            </a:r>
            <a:r>
              <a:rPr lang="id-ID" sz="76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peningkatan</a:t>
            </a:r>
            <a:r>
              <a:rPr lang="id-ID" sz="76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kelas</a:t>
            </a:r>
            <a:r>
              <a:rPr lang="id-ID" sz="7600" spc="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kemampuan</a:t>
            </a:r>
            <a:r>
              <a:rPr lang="id-ID" sz="7600" spc="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Poktan</a:t>
            </a:r>
            <a:endParaRPr lang="en-US" sz="7600" spc="-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10210" marR="67310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id-ID" sz="7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 dan terolahnya data penumbuhan</a:t>
            </a:r>
            <a:r>
              <a:rPr lang="id-ID" sz="76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7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Gapoktan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251164" y="342900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Konsekuensi PNS Yang Tidak Mau Mundur Dari Jabatan Sekdes - A News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8288000" cy="103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62100"/>
            <a:ext cx="16992600" cy="7467600"/>
          </a:xfrm>
        </p:spPr>
        <p:txBody>
          <a:bodyPr>
            <a:normAutofit fontScale="90000"/>
          </a:bodyPr>
          <a:lstStyle/>
          <a:p>
            <a:pPr marL="457200" marR="216535" lvl="1">
              <a:lnSpc>
                <a:spcPct val="150000"/>
              </a:lnSpc>
              <a:spcBef>
                <a:spcPts val="5"/>
              </a:spcBef>
              <a:tabLst>
                <a:tab pos="3302635" algn="l"/>
              </a:tabLst>
            </a:pP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7.  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 dan terolahnya data pengembangan</a:t>
            </a:r>
            <a:r>
              <a:rPr lang="id-ID" sz="3600" spc="-2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Gapoktan;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8.  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 dan terolahnya data penumbuhan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Kelembagaan</a:t>
            </a:r>
            <a:r>
              <a:rPr lang="id-ID" sz="3600" spc="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Ekonomi</a:t>
            </a:r>
            <a:r>
              <a:rPr lang="id-ID" sz="3600" spc="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Petani</a:t>
            </a:r>
            <a:r>
              <a:rPr lang="id-ID" sz="3600" spc="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(KEP);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9.  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 dan terolahnya data pengembangan</a:t>
            </a:r>
            <a:r>
              <a:rPr lang="id-ID" sz="3600" spc="-2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Kelembagaan</a:t>
            </a:r>
            <a:r>
              <a:rPr lang="id-ID" sz="3600" spc="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Ekonomi</a:t>
            </a:r>
            <a:r>
              <a:rPr lang="id-ID" sz="3600" spc="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Petani</a:t>
            </a:r>
            <a:r>
              <a:rPr lang="id-ID" sz="3600" spc="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(KEP);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10.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Tersusunnya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hasil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evaluasi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peningkatan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kapasitas Poktan, Gapoktan, dan Kelembagaan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br>
              <a:rPr lang="en-US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Ekonomi</a:t>
            </a:r>
            <a:r>
              <a:rPr lang="id-ID" sz="36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Petani</a:t>
            </a:r>
            <a:r>
              <a:rPr lang="id-ID" sz="36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(KEP);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11.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Tersusunnya hasil fasilitasi peningkatan akses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informasi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teknologi,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pasar,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sarana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prasarana</a:t>
            </a:r>
            <a:r>
              <a:rPr lang="id-ID" sz="3600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Poktan/Gapoktan;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12.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terolahnya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data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fasilitasi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penerapan teknologi melalui kegiatan sekolah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lapang,</a:t>
            </a:r>
            <a:r>
              <a:rPr lang="id-ID" sz="3600" spc="30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studi</a:t>
            </a:r>
            <a:r>
              <a:rPr lang="id-ID" sz="3600" spc="30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banding,</a:t>
            </a:r>
            <a:r>
              <a:rPr lang="id-ID" sz="3600" spc="30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pameran</a:t>
            </a:r>
            <a:r>
              <a:rPr lang="id-ID" sz="3600" spc="30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r>
              <a:rPr lang="id-ID" sz="3600" spc="30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gelar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teknologi;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251164" y="342900"/>
            <a:ext cx="4970036" cy="932438"/>
            <a:chOff x="5444992" y="502919"/>
            <a:chExt cx="7863193" cy="1471977"/>
          </a:xfrm>
        </p:grpSpPr>
        <p:pic>
          <p:nvPicPr>
            <p:cNvPr id="8" name="Picture 7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10" name="Picture 9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55995" y="511817"/>
            <a:ext cx="998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E.</a:t>
            </a:r>
            <a:r>
              <a:rPr lang="id-ID" sz="4000" b="1" spc="-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Indikator</a:t>
            </a:r>
            <a:r>
              <a:rPr lang="id-ID" sz="4000" b="1" spc="-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Kinerja</a:t>
            </a:r>
            <a:r>
              <a:rPr lang="id-ID" sz="4000" b="1" spc="-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Jabatan</a:t>
            </a:r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PP </a:t>
            </a:r>
            <a:r>
              <a:rPr lang="en-US" sz="4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Pertama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(Lanjutan)</a:t>
            </a:r>
            <a:endParaRPr lang="en-US" sz="4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onsekuensi PNS Yang Tidak Mau Mundur Dari Jabatan Sekdes - A News"/>
          <p:cNvPicPr>
            <a:picLocks noChangeAspect="1" noChangeArrowheads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8288000" cy="103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13945"/>
            <a:ext cx="16306800" cy="7239000"/>
          </a:xfrm>
        </p:spPr>
        <p:txBody>
          <a:bodyPr>
            <a:noAutofit/>
          </a:bodyPr>
          <a:lstStyle/>
          <a:p>
            <a:pPr marL="468630" marR="211455" lvl="1" indent="-11430">
              <a:lnSpc>
                <a:spcPct val="150000"/>
              </a:lnSpc>
              <a:spcBef>
                <a:spcPts val="5"/>
              </a:spcBef>
              <a:tabLst>
                <a:tab pos="3302635" algn="l"/>
              </a:tabLst>
            </a:pP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13.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Terkumpul, terolah, dan terekapitulasinya data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fasilitasi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peningkatan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skala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usaha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tani</a:t>
            </a: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Poktan/Gapoktan;</a:t>
            </a:r>
            <a:br>
              <a:rPr lang="en-US" sz="3600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14.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Tersusunnya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hasil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evaluasi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fasilitasi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peningkatan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produktivitas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usaha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tani</a:t>
            </a:r>
            <a:b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</a:t>
            </a:r>
            <a:r>
              <a:rPr lang="id-ID" sz="3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melalui</a:t>
            </a:r>
            <a:r>
              <a:rPr lang="id-ID" sz="3600" spc="-2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Demonstrasi</a:t>
            </a: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plot</a:t>
            </a:r>
            <a:r>
              <a:rPr lang="en-US" sz="3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(demplot);</a:t>
            </a:r>
            <a:b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15. </a:t>
            </a:r>
            <a: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Terkumpul, terolah, dan terekapitulasinya data penumbuhan Posluhdes;</a:t>
            </a:r>
            <a:b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16. </a:t>
            </a:r>
            <a: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Terkumpul, terolah, dan terekapitulasinya data pengembangan Posluhdes;</a:t>
            </a:r>
            <a:b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17. </a:t>
            </a:r>
            <a: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Terkumpul, terolah, dan terekapitulasinya dat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penumbuhan 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PPS</a:t>
            </a:r>
            <a:b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18.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Terkumpul, terolah, dan terekapitulasinya data pengembangan 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PPS</a:t>
            </a:r>
            <a:b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251164" y="342900"/>
            <a:ext cx="4970036" cy="932438"/>
            <a:chOff x="5444992" y="502919"/>
            <a:chExt cx="7863193" cy="1471977"/>
          </a:xfrm>
        </p:grpSpPr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6" name="Picture 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55995" y="511817"/>
            <a:ext cx="998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E.</a:t>
            </a:r>
            <a:r>
              <a:rPr lang="id-ID" sz="4000" b="1" spc="-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Indikator</a:t>
            </a:r>
            <a:r>
              <a:rPr lang="id-ID" sz="4000" b="1" spc="-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Kinerja</a:t>
            </a:r>
            <a:r>
              <a:rPr lang="id-ID" sz="4000" b="1" spc="-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Jabatan</a:t>
            </a:r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PP </a:t>
            </a:r>
            <a:r>
              <a:rPr lang="en-US" sz="4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Pertama</a:t>
            </a:r>
            <a:r>
              <a:rPr lang="id-ID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(Lanjutan)</a:t>
            </a:r>
            <a:endParaRPr lang="en-US" sz="4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63770" y="3793552"/>
            <a:ext cx="6640297" cy="1007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00"/>
              </a:lnSpc>
            </a:pPr>
            <a:r>
              <a:rPr lang="en-US" sz="8175" spc="882" dirty="0">
                <a:solidFill>
                  <a:srgbClr val="231F20"/>
                </a:solidFill>
                <a:latin typeface="Codec Pro ExtraBold"/>
              </a:rPr>
              <a:t>THANK YOU</a:t>
            </a:r>
            <a:endParaRPr lang="en-US" sz="8175" spc="882" dirty="0">
              <a:solidFill>
                <a:srgbClr val="231F20"/>
              </a:solidFill>
              <a:latin typeface="Codec Pro Extra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 rot="773821">
            <a:off x="11791722" y="2009634"/>
            <a:ext cx="313833" cy="8482349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lnTo>
                    <a:pt x="0" y="0"/>
                  </a:lnTo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52928" y="316016"/>
            <a:ext cx="3657272" cy="1298525"/>
            <a:chOff x="1752928" y="577636"/>
            <a:chExt cx="3997548" cy="144435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1154313"/>
              <a:ext cx="2626276" cy="291000"/>
            </a:xfrm>
            <a:prstGeom prst="rect">
              <a:avLst/>
            </a:prstGeom>
          </p:spPr>
        </p:pic>
        <p:pic>
          <p:nvPicPr>
            <p:cNvPr id="31" name="Picture 30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928" y="577636"/>
              <a:ext cx="1177489" cy="1444355"/>
            </a:xfrm>
            <a:prstGeom prst="rect">
              <a:avLst/>
            </a:prstGeom>
          </p:spPr>
        </p:pic>
      </p:grpSp>
      <p:pic>
        <p:nvPicPr>
          <p:cNvPr id="1027" name="Picture 3" descr="C:\Users\user\Pictures\gedung-sate-profile1639291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652" y="0"/>
            <a:ext cx="15422789" cy="10287000"/>
          </a:xfrm>
          <a:prstGeom prst="parallelogram">
            <a:avLst>
              <a:gd name="adj" fmla="val 2152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743200" y="2205486"/>
            <a:ext cx="89136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d-ID" sz="4000" b="1" spc="771" dirty="0">
                <a:solidFill>
                  <a:srgbClr val="231F20"/>
                </a:solidFill>
                <a:latin typeface="Aptos" panose="020B0004020202020204" pitchFamily="34" charset="0"/>
              </a:rPr>
              <a:t>TUJUAN PEMBELAJARAN</a:t>
            </a:r>
            <a:endParaRPr lang="en-US" sz="4000" b="1" spc="771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36361" y="3715823"/>
            <a:ext cx="1400485" cy="4170877"/>
            <a:chOff x="3092783" y="2945270"/>
            <a:chExt cx="1400485" cy="3950830"/>
          </a:xfrm>
        </p:grpSpPr>
        <p:grpSp>
          <p:nvGrpSpPr>
            <p:cNvPr id="2" name="Group 2"/>
            <p:cNvGrpSpPr/>
            <p:nvPr/>
          </p:nvGrpSpPr>
          <p:grpSpPr>
            <a:xfrm>
              <a:off x="3092783" y="2945270"/>
              <a:ext cx="1400485" cy="3950830"/>
              <a:chOff x="0" y="0"/>
              <a:chExt cx="368852" cy="160866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68852" cy="1608665"/>
              </a:xfrm>
              <a:custGeom>
                <a:avLst/>
                <a:gdLst/>
                <a:ahLst/>
                <a:cxnLst/>
                <a:rect l="l" t="t" r="r" b="b"/>
                <a:pathLst>
                  <a:path w="368852" h="1608665">
                    <a:moveTo>
                      <a:pt x="0" y="0"/>
                    </a:moveTo>
                    <a:lnTo>
                      <a:pt x="368852" y="0"/>
                    </a:lnTo>
                    <a:lnTo>
                      <a:pt x="368852" y="1608665"/>
                    </a:lnTo>
                    <a:lnTo>
                      <a:pt x="0" y="16086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5739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324415" y="3147916"/>
              <a:ext cx="937219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5"/>
                </a:lnSpc>
              </a:pPr>
              <a:r>
                <a:rPr lang="en-US" sz="4270" spc="350" dirty="0">
                  <a:solidFill>
                    <a:srgbClr val="FFFFFF"/>
                  </a:solidFill>
                  <a:latin typeface="Codec Pro ExtraBold Italics"/>
                </a:rPr>
                <a:t>01</a:t>
              </a:r>
              <a:endParaRPr lang="en-US" sz="4270" spc="350" dirty="0">
                <a:solidFill>
                  <a:srgbClr val="FFFFFF"/>
                </a:solidFill>
                <a:latin typeface="Codec Pro ExtraBold Itali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324415" y="4169390"/>
              <a:ext cx="937219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5"/>
                </a:lnSpc>
              </a:pPr>
              <a:r>
                <a:rPr lang="en-US" sz="4270" spc="350" dirty="0">
                  <a:solidFill>
                    <a:srgbClr val="FFFFFF"/>
                  </a:solidFill>
                  <a:latin typeface="Codec Pro ExtraBold Italics"/>
                </a:rPr>
                <a:t>02</a:t>
              </a:r>
              <a:endParaRPr lang="en-US" sz="4270" spc="350" dirty="0">
                <a:solidFill>
                  <a:srgbClr val="FFFFFF"/>
                </a:solidFill>
                <a:latin typeface="Codec Pro ExtraBold Italics"/>
              </a:endParaRP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258890" y="5593102"/>
              <a:ext cx="937219" cy="619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5"/>
                </a:lnSpc>
              </a:pPr>
              <a:r>
                <a:rPr lang="en-US" sz="4270" spc="350" dirty="0">
                  <a:solidFill>
                    <a:srgbClr val="FFFFFF"/>
                  </a:solidFill>
                  <a:latin typeface="Codec Pro ExtraBold Italics"/>
                </a:rPr>
                <a:t>03</a:t>
              </a:r>
              <a:endParaRPr lang="en-US" sz="4270" spc="350" dirty="0">
                <a:solidFill>
                  <a:srgbClr val="FFFFFF"/>
                </a:solidFill>
                <a:latin typeface="Codec Pro ExtraBold Italics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962400" y="3784762"/>
            <a:ext cx="7694438" cy="89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Peserta memahami pentingnya Angka Kredit bagi Pejabat Fungsional </a:t>
            </a:r>
            <a:endParaRPr lang="en-US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71767" y="5043865"/>
            <a:ext cx="774623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Peserta memahami mekanisme pen</a:t>
            </a:r>
            <a:r>
              <a:rPr lang="en-US" sz="3200" spc="247" dirty="0" err="1">
                <a:solidFill>
                  <a:srgbClr val="231F20"/>
                </a:solidFill>
                <a:latin typeface="Aptos" panose="020B0004020202020204" pitchFamily="34" charset="0"/>
              </a:rPr>
              <a:t>i</a:t>
            </a: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la</a:t>
            </a:r>
            <a:r>
              <a:rPr lang="en-US" sz="3200" spc="247" dirty="0" err="1">
                <a:solidFill>
                  <a:srgbClr val="231F20"/>
                </a:solidFill>
                <a:latin typeface="Aptos" panose="020B0004020202020204" pitchFamily="34" charset="0"/>
              </a:rPr>
              <a:t>ia</a:t>
            </a: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n Angka Kredit</a:t>
            </a:r>
            <a:endParaRPr lang="en-US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3936502" y="6301493"/>
            <a:ext cx="7746234" cy="1347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Peserta memahami </a:t>
            </a:r>
            <a:r>
              <a:rPr lang="en-US" sz="3200" spc="247" dirty="0" err="1">
                <a:solidFill>
                  <a:srgbClr val="231F20"/>
                </a:solidFill>
                <a:latin typeface="Aptos" panose="020B0004020202020204" pitchFamily="34" charset="0"/>
              </a:rPr>
              <a:t>Indikator</a:t>
            </a:r>
            <a:r>
              <a:rPr lang="en-US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 </a:t>
            </a:r>
            <a:r>
              <a:rPr lang="en-US" sz="3200" spc="247" dirty="0" err="1">
                <a:solidFill>
                  <a:srgbClr val="231F20"/>
                </a:solidFill>
                <a:latin typeface="Aptos" panose="020B0004020202020204" pitchFamily="34" charset="0"/>
              </a:rPr>
              <a:t>kompetensi</a:t>
            </a:r>
            <a:r>
              <a:rPr lang="en-US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 dan </a:t>
            </a:r>
            <a:r>
              <a:rPr lang="en-US" sz="3200" spc="247" dirty="0" err="1">
                <a:solidFill>
                  <a:srgbClr val="231F20"/>
                </a:solidFill>
                <a:latin typeface="Aptos" panose="020B0004020202020204" pitchFamily="34" charset="0"/>
              </a:rPr>
              <a:t>Indikator</a:t>
            </a:r>
            <a:r>
              <a:rPr lang="en-US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 Kinerja </a:t>
            </a:r>
            <a:r>
              <a:rPr lang="en-US" sz="3200" spc="247" dirty="0" err="1">
                <a:solidFill>
                  <a:srgbClr val="231F20"/>
                </a:solidFill>
                <a:latin typeface="Aptos" panose="020B0004020202020204" pitchFamily="34" charset="0"/>
              </a:rPr>
              <a:t>Jabatan</a:t>
            </a:r>
            <a:r>
              <a:rPr lang="en-US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 </a:t>
            </a:r>
            <a:endParaRPr lang="en-US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20" name="Picture 19" descr="Logo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23" name="Picture 22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819" y="2821039"/>
            <a:ext cx="4939381" cy="6438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688578" y="2116462"/>
            <a:ext cx="89136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d-ID" sz="4000" b="1" spc="771" dirty="0">
                <a:solidFill>
                  <a:srgbClr val="231F20"/>
                </a:solidFill>
                <a:latin typeface="Aptos" panose="020B0004020202020204" pitchFamily="34" charset="0"/>
              </a:rPr>
              <a:t>DEFINISI ANGKA KREDIT</a:t>
            </a:r>
            <a:endParaRPr lang="en-US" sz="4000" b="1" spc="771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36361" y="3494931"/>
            <a:ext cx="1116439" cy="742113"/>
            <a:chOff x="0" y="-19050"/>
            <a:chExt cx="812800" cy="1627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60"/>
                </a:lnSpc>
                <a:spcBef>
                  <a:spcPct val="0"/>
                </a:spcBef>
              </a:p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954351" y="3351330"/>
            <a:ext cx="9336925" cy="1347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id-ID" sz="3200" b="1" spc="247" dirty="0">
                <a:solidFill>
                  <a:srgbClr val="231F20"/>
                </a:solidFill>
                <a:latin typeface="Aptos" panose="020B0004020202020204" pitchFamily="34" charset="0"/>
              </a:rPr>
              <a:t>ANGKA KREDIT </a:t>
            </a: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: </a:t>
            </a:r>
            <a:endParaRPr lang="id-ID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>
              <a:lnSpc>
                <a:spcPts val="3485"/>
              </a:lnSpc>
            </a:pP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Nilai Kuantitatif dari hasil kerja</a:t>
            </a:r>
            <a:r>
              <a:rPr lang="en-US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 </a:t>
            </a:r>
            <a:r>
              <a:rPr lang="en-US" sz="3200" spc="247" dirty="0" err="1">
                <a:solidFill>
                  <a:srgbClr val="231F20"/>
                </a:solidFill>
                <a:latin typeface="Aptos" panose="020B0004020202020204" pitchFamily="34" charset="0"/>
              </a:rPr>
              <a:t>pejabat</a:t>
            </a:r>
            <a:r>
              <a:rPr lang="en-US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 </a:t>
            </a:r>
            <a:r>
              <a:rPr lang="en-US" sz="3200" spc="247" dirty="0" err="1">
                <a:solidFill>
                  <a:srgbClr val="231F20"/>
                </a:solidFill>
                <a:latin typeface="Aptos" panose="020B0004020202020204" pitchFamily="34" charset="0"/>
              </a:rPr>
              <a:t>fungsional</a:t>
            </a:r>
            <a:endParaRPr lang="en-US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  <p:grpSp>
        <p:nvGrpSpPr>
          <p:cNvPr id="23" name="Group 2"/>
          <p:cNvGrpSpPr/>
          <p:nvPr/>
        </p:nvGrpSpPr>
        <p:grpSpPr>
          <a:xfrm>
            <a:off x="2203704" y="5400022"/>
            <a:ext cx="1116439" cy="742113"/>
            <a:chOff x="0" y="-19050"/>
            <a:chExt cx="812800" cy="1627715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60"/>
                </a:lnSpc>
                <a:spcBef>
                  <a:spcPct val="0"/>
                </a:spcBef>
              </a:pPr>
            </a:p>
          </p:txBody>
        </p:sp>
      </p:grpSp>
      <p:sp>
        <p:nvSpPr>
          <p:cNvPr id="30" name="TextBox 21"/>
          <p:cNvSpPr txBox="1"/>
          <p:nvPr/>
        </p:nvSpPr>
        <p:spPr>
          <a:xfrm>
            <a:off x="2931491" y="5288355"/>
            <a:ext cx="9085249" cy="2245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id-ID" sz="3200" b="1" spc="247" dirty="0">
                <a:solidFill>
                  <a:srgbClr val="231F20"/>
                </a:solidFill>
                <a:latin typeface="Aptos" panose="020B0004020202020204" pitchFamily="34" charset="0"/>
              </a:rPr>
              <a:t>ANGKA KREDIT K</a:t>
            </a:r>
            <a:r>
              <a:rPr lang="en-US" sz="3200" b="1" spc="247" dirty="0">
                <a:solidFill>
                  <a:srgbClr val="231F20"/>
                </a:solidFill>
                <a:latin typeface="Aptos" panose="020B0004020202020204" pitchFamily="34" charset="0"/>
              </a:rPr>
              <a:t>U</a:t>
            </a:r>
            <a:r>
              <a:rPr lang="id-ID" sz="3200" b="1" spc="247" dirty="0">
                <a:solidFill>
                  <a:srgbClr val="231F20"/>
                </a:solidFill>
                <a:latin typeface="Aptos" panose="020B0004020202020204" pitchFamily="34" charset="0"/>
              </a:rPr>
              <a:t>MULATIF </a:t>
            </a: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:</a:t>
            </a:r>
            <a:endParaRPr lang="id-ID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>
              <a:lnSpc>
                <a:spcPts val="3485"/>
              </a:lnSpc>
            </a:pP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Akumulasi nilai angka kredit yang harus dicapai oleh Pejabat Fungsional sebagai salah satu syarat kenaikan pangkat dan jabatan bagi Pejabat Fungsional</a:t>
            </a:r>
            <a:endParaRPr lang="en-US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2282961" y="7955700"/>
            <a:ext cx="1116439" cy="742113"/>
            <a:chOff x="0" y="-19050"/>
            <a:chExt cx="812800" cy="1627715"/>
          </a:xfrm>
        </p:grpSpPr>
        <p:sp>
          <p:nvSpPr>
            <p:cNvPr id="14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6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TextBox 21"/>
          <p:cNvSpPr txBox="1"/>
          <p:nvPr/>
        </p:nvSpPr>
        <p:spPr>
          <a:xfrm>
            <a:off x="2925827" y="7889596"/>
            <a:ext cx="8041524" cy="1926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en-US" sz="3200" b="1" spc="247" dirty="0">
                <a:solidFill>
                  <a:srgbClr val="231F20"/>
                </a:solidFill>
                <a:latin typeface="Aptos" panose="020B0004020202020204" pitchFamily="34" charset="0"/>
              </a:rPr>
              <a:t>KOEFISIEN ANGKA</a:t>
            </a:r>
            <a:r>
              <a:rPr lang="id-ID" sz="3200" b="1" spc="247" dirty="0">
                <a:solidFill>
                  <a:srgbClr val="231F20"/>
                </a:solidFill>
                <a:latin typeface="Aptos" panose="020B0004020202020204" pitchFamily="34" charset="0"/>
              </a:rPr>
              <a:t> KREDIT </a:t>
            </a:r>
            <a:r>
              <a:rPr lang="id-ID" sz="3200" spc="247" dirty="0">
                <a:solidFill>
                  <a:srgbClr val="231F20"/>
                </a:solidFill>
                <a:latin typeface="Aptos" panose="020B0004020202020204" pitchFamily="34" charset="0"/>
              </a:rPr>
              <a:t>:</a:t>
            </a:r>
            <a:endParaRPr lang="id-ID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 algn="l"/>
            <a:r>
              <a:rPr lang="en-US" sz="3200" b="0" i="0" u="none" strike="noStrike" baseline="0" dirty="0">
                <a:latin typeface="Aptos" panose="020B0004020202020204" pitchFamily="34" charset="0"/>
              </a:rPr>
              <a:t>Target Angka </a:t>
            </a:r>
            <a:r>
              <a:rPr lang="en-US" sz="3200" b="0" i="0" u="none" strike="noStrike" baseline="0" dirty="0" err="1">
                <a:latin typeface="Aptos" panose="020B0004020202020204" pitchFamily="34" charset="0"/>
              </a:rPr>
              <a:t>Kredit</a:t>
            </a:r>
            <a:r>
              <a:rPr lang="en-US" sz="3200" b="0" i="0" u="none" strike="noStrike" baseline="0" dirty="0">
                <a:latin typeface="Aptos" panose="020B0004020202020204" pitchFamily="34" charset="0"/>
              </a:rPr>
              <a:t> minimal yang </a:t>
            </a:r>
            <a:r>
              <a:rPr lang="en-US" sz="3200" b="0" i="0" u="none" strike="noStrike" baseline="0" dirty="0" err="1">
                <a:latin typeface="Aptos" panose="020B0004020202020204" pitchFamily="34" charset="0"/>
              </a:rPr>
              <a:t>harus</a:t>
            </a:r>
            <a:r>
              <a:rPr lang="en-US" sz="3200" b="0" i="0" u="none" strike="noStrike" baseline="0" dirty="0">
                <a:latin typeface="Aptos" panose="020B0004020202020204" pitchFamily="34" charset="0"/>
              </a:rPr>
              <a:t> </a:t>
            </a:r>
            <a:r>
              <a:rPr lang="en-US" sz="3200" b="0" i="0" u="none" strike="noStrike" baseline="0" dirty="0" err="1">
                <a:latin typeface="Aptos" panose="020B0004020202020204" pitchFamily="34" charset="0"/>
              </a:rPr>
              <a:t>dipenuhi</a:t>
            </a:r>
            <a:r>
              <a:rPr lang="en-US" sz="3200" b="0" i="0" u="none" strike="noStrike" baseline="0" dirty="0">
                <a:latin typeface="Aptos" panose="020B0004020202020204" pitchFamily="34" charset="0"/>
              </a:rPr>
              <a:t> </a:t>
            </a:r>
            <a:r>
              <a:rPr lang="en-US" sz="3200" b="0" i="0" u="none" strike="noStrike" baseline="0" dirty="0" err="1">
                <a:latin typeface="Aptos" panose="020B0004020202020204" pitchFamily="34" charset="0"/>
              </a:rPr>
              <a:t>setiap</a:t>
            </a:r>
            <a:r>
              <a:rPr lang="en-US" sz="3200" b="0" i="0" u="none" strike="noStrike" baseline="0" dirty="0">
                <a:latin typeface="Aptos" panose="020B0004020202020204" pitchFamily="34" charset="0"/>
              </a:rPr>
              <a:t> </a:t>
            </a:r>
            <a:r>
              <a:rPr lang="en-US" sz="3200" b="0" i="0" u="none" strike="noStrike" baseline="0" dirty="0" err="1">
                <a:latin typeface="Aptos" panose="020B0004020202020204" pitchFamily="34" charset="0"/>
              </a:rPr>
              <a:t>tahun</a:t>
            </a:r>
            <a:r>
              <a:rPr lang="en-US" sz="3200" b="0" i="0" u="none" strike="noStrike" baseline="0" dirty="0">
                <a:latin typeface="Aptos" panose="020B0004020202020204" pitchFamily="34" charset="0"/>
              </a:rPr>
              <a:t> pada </a:t>
            </a:r>
            <a:r>
              <a:rPr lang="en-US" sz="3200" b="0" i="0" u="none" strike="noStrike" baseline="0" dirty="0" err="1">
                <a:latin typeface="Aptos" panose="020B0004020202020204" pitchFamily="34" charset="0"/>
              </a:rPr>
              <a:t>setiap</a:t>
            </a:r>
            <a:r>
              <a:rPr lang="en-US" sz="3200" b="0" i="0" u="none" strike="noStrike" baseline="0" dirty="0">
                <a:latin typeface="Aptos" panose="020B0004020202020204" pitchFamily="34" charset="0"/>
              </a:rPr>
              <a:t> </a:t>
            </a:r>
            <a:r>
              <a:rPr lang="en-US" sz="3200" b="0" i="0" u="none" strike="noStrike" baseline="0" dirty="0" err="1">
                <a:latin typeface="Aptos" panose="020B0004020202020204" pitchFamily="34" charset="0"/>
              </a:rPr>
              <a:t>jenjang</a:t>
            </a:r>
            <a:r>
              <a:rPr lang="en-US" sz="3200" b="0" i="0" u="none" strike="noStrike" baseline="0" dirty="0">
                <a:latin typeface="Aptos" panose="020B0004020202020204" pitchFamily="34" charset="0"/>
              </a:rPr>
              <a:t> </a:t>
            </a:r>
            <a:r>
              <a:rPr lang="en-US" sz="3200" b="0" i="0" u="none" strike="noStrike" baseline="0" dirty="0" err="1">
                <a:latin typeface="Aptos" panose="020B0004020202020204" pitchFamily="34" charset="0"/>
              </a:rPr>
              <a:t>jabatan</a:t>
            </a:r>
            <a:endParaRPr lang="en-US" sz="3200" spc="247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19" name="Picture 18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20" name="Picture 19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  <p:pic>
        <p:nvPicPr>
          <p:cNvPr id="1026" name="Picture 2" descr="Jenjang Jabatan Fungsional Guru, Syarat, dan Unsur Kegiatan"/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222" y="2147017"/>
            <a:ext cx="8913638" cy="66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1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971800" y="1574864"/>
            <a:ext cx="13956666" cy="7624513"/>
            <a:chOff x="2971800" y="1979790"/>
            <a:chExt cx="13956666" cy="7624513"/>
          </a:xfrm>
        </p:grpSpPr>
        <p:grpSp>
          <p:nvGrpSpPr>
            <p:cNvPr id="57" name="Group 56"/>
            <p:cNvGrpSpPr/>
            <p:nvPr/>
          </p:nvGrpSpPr>
          <p:grpSpPr>
            <a:xfrm>
              <a:off x="2971800" y="1979790"/>
              <a:ext cx="13956666" cy="7624513"/>
              <a:chOff x="5060361" y="1527556"/>
              <a:chExt cx="14611071" cy="8295741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8757864" y="2547270"/>
                <a:ext cx="6306960" cy="6309618"/>
                <a:chOff x="0" y="0"/>
                <a:chExt cx="6832800" cy="68356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254"/>
                  <a:ext cx="6832726" cy="683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2726" h="6835394">
                      <a:moveTo>
                        <a:pt x="3408807" y="6835394"/>
                      </a:moveTo>
                      <a:cubicBezTo>
                        <a:pt x="3385947" y="6835394"/>
                        <a:pt x="3370707" y="6812534"/>
                        <a:pt x="3370707" y="6797294"/>
                      </a:cubicBezTo>
                      <a:cubicBezTo>
                        <a:pt x="3370707" y="6774434"/>
                        <a:pt x="3385947" y="6759194"/>
                        <a:pt x="3408807" y="6759194"/>
                      </a:cubicBezTo>
                      <a:cubicBezTo>
                        <a:pt x="3424047" y="6759194"/>
                        <a:pt x="3446907" y="6774434"/>
                        <a:pt x="3446907" y="6797294"/>
                      </a:cubicBezTo>
                      <a:cubicBezTo>
                        <a:pt x="3446907" y="6812534"/>
                        <a:pt x="3424047" y="6835394"/>
                        <a:pt x="3408807" y="6835394"/>
                      </a:cubicBezTo>
                      <a:moveTo>
                        <a:pt x="3584194" y="6789674"/>
                      </a:moveTo>
                      <a:cubicBezTo>
                        <a:pt x="3584194" y="6766814"/>
                        <a:pt x="3599434" y="6751574"/>
                        <a:pt x="3614674" y="6751574"/>
                      </a:cubicBezTo>
                      <a:cubicBezTo>
                        <a:pt x="3637534" y="6751574"/>
                        <a:pt x="3660394" y="6766814"/>
                        <a:pt x="3660394" y="6789674"/>
                      </a:cubicBezTo>
                      <a:cubicBezTo>
                        <a:pt x="3660394" y="6804914"/>
                        <a:pt x="3645154" y="6827774"/>
                        <a:pt x="3622294" y="6827774"/>
                      </a:cubicBezTo>
                      <a:cubicBezTo>
                        <a:pt x="3599434" y="6827774"/>
                        <a:pt x="3584194" y="6812534"/>
                        <a:pt x="3584194" y="6789674"/>
                      </a:cubicBezTo>
                      <a:moveTo>
                        <a:pt x="3187700" y="6827774"/>
                      </a:moveTo>
                      <a:cubicBezTo>
                        <a:pt x="3172460" y="6827774"/>
                        <a:pt x="3149600" y="6804914"/>
                        <a:pt x="3157220" y="6782054"/>
                      </a:cubicBezTo>
                      <a:cubicBezTo>
                        <a:pt x="3157220" y="6766814"/>
                        <a:pt x="3172460" y="6751574"/>
                        <a:pt x="3195320" y="6751574"/>
                      </a:cubicBezTo>
                      <a:cubicBezTo>
                        <a:pt x="3218180" y="6751574"/>
                        <a:pt x="3233420" y="6766814"/>
                        <a:pt x="3233420" y="6789674"/>
                      </a:cubicBezTo>
                      <a:cubicBezTo>
                        <a:pt x="3225800" y="6812534"/>
                        <a:pt x="3210560" y="6827774"/>
                        <a:pt x="3195320" y="6827774"/>
                      </a:cubicBezTo>
                      <a:cubicBezTo>
                        <a:pt x="3195320" y="6827774"/>
                        <a:pt x="3187700" y="6827774"/>
                        <a:pt x="3187700" y="6827774"/>
                      </a:cubicBezTo>
                      <a:moveTo>
                        <a:pt x="3797808" y="6774307"/>
                      </a:moveTo>
                      <a:cubicBezTo>
                        <a:pt x="3790188" y="6751447"/>
                        <a:pt x="3805428" y="6736207"/>
                        <a:pt x="3828288" y="6728587"/>
                      </a:cubicBezTo>
                      <a:cubicBezTo>
                        <a:pt x="3851148" y="6728587"/>
                        <a:pt x="3866388" y="6743827"/>
                        <a:pt x="3874008" y="6766687"/>
                      </a:cubicBezTo>
                      <a:cubicBezTo>
                        <a:pt x="3874008" y="6781927"/>
                        <a:pt x="3858768" y="6804787"/>
                        <a:pt x="3835908" y="6804787"/>
                      </a:cubicBezTo>
                      <a:cubicBezTo>
                        <a:pt x="3813048" y="6804787"/>
                        <a:pt x="3797808" y="6789547"/>
                        <a:pt x="3797808" y="6774307"/>
                      </a:cubicBezTo>
                      <a:moveTo>
                        <a:pt x="2974213" y="6804787"/>
                      </a:moveTo>
                      <a:cubicBezTo>
                        <a:pt x="2951353" y="6804787"/>
                        <a:pt x="2936113" y="6781927"/>
                        <a:pt x="2943733" y="6759067"/>
                      </a:cubicBezTo>
                      <a:cubicBezTo>
                        <a:pt x="2943733" y="6743827"/>
                        <a:pt x="2966593" y="6728587"/>
                        <a:pt x="2981833" y="6728587"/>
                      </a:cubicBezTo>
                      <a:cubicBezTo>
                        <a:pt x="3004693" y="6728587"/>
                        <a:pt x="3019933" y="6751447"/>
                        <a:pt x="3019933" y="6774307"/>
                      </a:cubicBezTo>
                      <a:cubicBezTo>
                        <a:pt x="3012313" y="6789547"/>
                        <a:pt x="2997073" y="6804787"/>
                        <a:pt x="2981833" y="6804787"/>
                      </a:cubicBezTo>
                      <a:cubicBezTo>
                        <a:pt x="2974213" y="6804787"/>
                        <a:pt x="2974213" y="6804787"/>
                        <a:pt x="2974213" y="6804787"/>
                      </a:cubicBezTo>
                      <a:moveTo>
                        <a:pt x="4011295" y="6743700"/>
                      </a:moveTo>
                      <a:cubicBezTo>
                        <a:pt x="4003675" y="6720840"/>
                        <a:pt x="4018915" y="6705600"/>
                        <a:pt x="4041775" y="6697980"/>
                      </a:cubicBezTo>
                      <a:cubicBezTo>
                        <a:pt x="4057015" y="6697980"/>
                        <a:pt x="4079875" y="6705600"/>
                        <a:pt x="4079875" y="6728460"/>
                      </a:cubicBezTo>
                      <a:cubicBezTo>
                        <a:pt x="4087495" y="6751320"/>
                        <a:pt x="4072255" y="6766560"/>
                        <a:pt x="4049395" y="6774180"/>
                      </a:cubicBezTo>
                      <a:cubicBezTo>
                        <a:pt x="4049395" y="6774180"/>
                        <a:pt x="4049395" y="6774180"/>
                        <a:pt x="4041775" y="6774180"/>
                      </a:cubicBezTo>
                      <a:cubicBezTo>
                        <a:pt x="4026535" y="6774180"/>
                        <a:pt x="4011295" y="6758940"/>
                        <a:pt x="4011295" y="6743700"/>
                      </a:cubicBezTo>
                      <a:moveTo>
                        <a:pt x="2760599" y="6766560"/>
                      </a:moveTo>
                      <a:cubicBezTo>
                        <a:pt x="2737739" y="6766560"/>
                        <a:pt x="2730119" y="6743700"/>
                        <a:pt x="2730119" y="6728460"/>
                      </a:cubicBezTo>
                      <a:cubicBezTo>
                        <a:pt x="2737739" y="6705600"/>
                        <a:pt x="2752979" y="6690360"/>
                        <a:pt x="2775839" y="6697980"/>
                      </a:cubicBezTo>
                      <a:cubicBezTo>
                        <a:pt x="2798699" y="6697980"/>
                        <a:pt x="2806319" y="6720840"/>
                        <a:pt x="2806319" y="6736080"/>
                      </a:cubicBezTo>
                      <a:cubicBezTo>
                        <a:pt x="2798699" y="6758940"/>
                        <a:pt x="2783459" y="6774180"/>
                        <a:pt x="2768219" y="6774180"/>
                      </a:cubicBezTo>
                      <a:cubicBezTo>
                        <a:pt x="2768219" y="6774180"/>
                        <a:pt x="2760599" y="6774180"/>
                        <a:pt x="2760599" y="6766560"/>
                      </a:cubicBezTo>
                      <a:moveTo>
                        <a:pt x="4217162" y="6697853"/>
                      </a:moveTo>
                      <a:cubicBezTo>
                        <a:pt x="4209542" y="6682613"/>
                        <a:pt x="4224782" y="6659753"/>
                        <a:pt x="4247642" y="6652133"/>
                      </a:cubicBezTo>
                      <a:cubicBezTo>
                        <a:pt x="4262882" y="6644513"/>
                        <a:pt x="4285742" y="6659753"/>
                        <a:pt x="4293362" y="6682613"/>
                      </a:cubicBezTo>
                      <a:cubicBezTo>
                        <a:pt x="4293362" y="6697853"/>
                        <a:pt x="4285742" y="6720713"/>
                        <a:pt x="4262882" y="6728333"/>
                      </a:cubicBezTo>
                      <a:cubicBezTo>
                        <a:pt x="4262882" y="6728333"/>
                        <a:pt x="4255262" y="6728333"/>
                        <a:pt x="4255262" y="6728333"/>
                      </a:cubicBezTo>
                      <a:cubicBezTo>
                        <a:pt x="4240022" y="6728333"/>
                        <a:pt x="4224782" y="6713093"/>
                        <a:pt x="4217162" y="6697853"/>
                      </a:cubicBezTo>
                      <a:moveTo>
                        <a:pt x="2547112" y="6720713"/>
                      </a:moveTo>
                      <a:cubicBezTo>
                        <a:pt x="2531872" y="6713093"/>
                        <a:pt x="2516632" y="6697853"/>
                        <a:pt x="2524252" y="6674993"/>
                      </a:cubicBezTo>
                      <a:cubicBezTo>
                        <a:pt x="2524252" y="6652133"/>
                        <a:pt x="2547112" y="6644513"/>
                        <a:pt x="2569972" y="6644513"/>
                      </a:cubicBezTo>
                      <a:cubicBezTo>
                        <a:pt x="2585212" y="6652133"/>
                        <a:pt x="2600452" y="6674993"/>
                        <a:pt x="2592832" y="6697980"/>
                      </a:cubicBezTo>
                      <a:cubicBezTo>
                        <a:pt x="2592832" y="6713220"/>
                        <a:pt x="2577592" y="6720840"/>
                        <a:pt x="2562352" y="6720840"/>
                      </a:cubicBezTo>
                      <a:cubicBezTo>
                        <a:pt x="2554732" y="6720840"/>
                        <a:pt x="2554732" y="6720840"/>
                        <a:pt x="2547112" y="6720840"/>
                      </a:cubicBezTo>
                      <a:lnTo>
                        <a:pt x="2547112" y="6720713"/>
                      </a:lnTo>
                      <a:moveTo>
                        <a:pt x="4423029" y="6644386"/>
                      </a:moveTo>
                      <a:cubicBezTo>
                        <a:pt x="4415409" y="6621526"/>
                        <a:pt x="4430649" y="6598666"/>
                        <a:pt x="4445889" y="6590919"/>
                      </a:cubicBezTo>
                      <a:cubicBezTo>
                        <a:pt x="4468749" y="6590919"/>
                        <a:pt x="4491609" y="6598539"/>
                        <a:pt x="4499229" y="6621399"/>
                      </a:cubicBezTo>
                      <a:cubicBezTo>
                        <a:pt x="4499229" y="6636639"/>
                        <a:pt x="4491609" y="6659499"/>
                        <a:pt x="4468749" y="6667119"/>
                      </a:cubicBezTo>
                      <a:cubicBezTo>
                        <a:pt x="4468749" y="6667119"/>
                        <a:pt x="4461129" y="6667119"/>
                        <a:pt x="4461129" y="6667119"/>
                      </a:cubicBezTo>
                      <a:cubicBezTo>
                        <a:pt x="4445889" y="6667119"/>
                        <a:pt x="4430649" y="6659499"/>
                        <a:pt x="4423029" y="6644259"/>
                      </a:cubicBezTo>
                      <a:lnTo>
                        <a:pt x="4423029" y="6644386"/>
                      </a:lnTo>
                      <a:moveTo>
                        <a:pt x="2341118" y="6659626"/>
                      </a:moveTo>
                      <a:cubicBezTo>
                        <a:pt x="2318258" y="6652006"/>
                        <a:pt x="2310638" y="6629146"/>
                        <a:pt x="2318258" y="6613906"/>
                      </a:cubicBezTo>
                      <a:cubicBezTo>
                        <a:pt x="2325878" y="6591046"/>
                        <a:pt x="2348738" y="6583426"/>
                        <a:pt x="2363978" y="6591046"/>
                      </a:cubicBezTo>
                      <a:cubicBezTo>
                        <a:pt x="2386838" y="6591046"/>
                        <a:pt x="2394458" y="6613906"/>
                        <a:pt x="2386838" y="6636766"/>
                      </a:cubicBezTo>
                      <a:cubicBezTo>
                        <a:pt x="2386838" y="6652006"/>
                        <a:pt x="2371598" y="6659626"/>
                        <a:pt x="2356358" y="6659626"/>
                      </a:cubicBezTo>
                      <a:cubicBezTo>
                        <a:pt x="2348738" y="6659626"/>
                        <a:pt x="2348738" y="6659626"/>
                        <a:pt x="2341118" y="6659626"/>
                      </a:cubicBezTo>
                      <a:moveTo>
                        <a:pt x="4628896" y="6568059"/>
                      </a:moveTo>
                      <a:cubicBezTo>
                        <a:pt x="4621276" y="6552819"/>
                        <a:pt x="4628896" y="6529959"/>
                        <a:pt x="4644136" y="6522339"/>
                      </a:cubicBezTo>
                      <a:cubicBezTo>
                        <a:pt x="4666996" y="6514719"/>
                        <a:pt x="4689856" y="6522339"/>
                        <a:pt x="4697476" y="6545199"/>
                      </a:cubicBezTo>
                      <a:cubicBezTo>
                        <a:pt x="4705096" y="6560439"/>
                        <a:pt x="4697476" y="6583299"/>
                        <a:pt x="4674616" y="6590919"/>
                      </a:cubicBezTo>
                      <a:cubicBezTo>
                        <a:pt x="4674616" y="6590919"/>
                        <a:pt x="4666996" y="6598539"/>
                        <a:pt x="4659376" y="6598539"/>
                      </a:cubicBezTo>
                      <a:cubicBezTo>
                        <a:pt x="4644136" y="6598539"/>
                        <a:pt x="4628896" y="6583299"/>
                        <a:pt x="4628896" y="6568059"/>
                      </a:cubicBezTo>
                      <a:moveTo>
                        <a:pt x="2135251" y="6583299"/>
                      </a:moveTo>
                      <a:cubicBezTo>
                        <a:pt x="2120011" y="6575679"/>
                        <a:pt x="2112391" y="6552819"/>
                        <a:pt x="2120011" y="6537579"/>
                      </a:cubicBezTo>
                      <a:cubicBezTo>
                        <a:pt x="2127631" y="6514719"/>
                        <a:pt x="2150491" y="6507099"/>
                        <a:pt x="2165731" y="6514719"/>
                      </a:cubicBezTo>
                      <a:cubicBezTo>
                        <a:pt x="2188591" y="6522339"/>
                        <a:pt x="2196211" y="6545199"/>
                        <a:pt x="2188591" y="6560439"/>
                      </a:cubicBezTo>
                      <a:cubicBezTo>
                        <a:pt x="2180971" y="6575679"/>
                        <a:pt x="2165731" y="6590919"/>
                        <a:pt x="2150491" y="6590919"/>
                      </a:cubicBezTo>
                      <a:cubicBezTo>
                        <a:pt x="2150491" y="6590919"/>
                        <a:pt x="2142871" y="6590919"/>
                        <a:pt x="2135251" y="6583299"/>
                      </a:cubicBezTo>
                      <a:moveTo>
                        <a:pt x="4827143" y="6491732"/>
                      </a:moveTo>
                      <a:cubicBezTo>
                        <a:pt x="4811903" y="6468872"/>
                        <a:pt x="4819523" y="6446012"/>
                        <a:pt x="4842383" y="6438265"/>
                      </a:cubicBezTo>
                      <a:cubicBezTo>
                        <a:pt x="4857623" y="6430645"/>
                        <a:pt x="4880483" y="6438265"/>
                        <a:pt x="4895723" y="6453505"/>
                      </a:cubicBezTo>
                      <a:cubicBezTo>
                        <a:pt x="4903343" y="6476365"/>
                        <a:pt x="4895723" y="6499225"/>
                        <a:pt x="4872863" y="6506972"/>
                      </a:cubicBezTo>
                      <a:cubicBezTo>
                        <a:pt x="4872863" y="6506972"/>
                        <a:pt x="4865243" y="6506972"/>
                        <a:pt x="4857623" y="6506972"/>
                      </a:cubicBezTo>
                      <a:cubicBezTo>
                        <a:pt x="4842383" y="6506972"/>
                        <a:pt x="4827143" y="6499352"/>
                        <a:pt x="4827143" y="6491732"/>
                      </a:cubicBezTo>
                      <a:moveTo>
                        <a:pt x="1936877" y="6499352"/>
                      </a:moveTo>
                      <a:cubicBezTo>
                        <a:pt x="1921637" y="6491732"/>
                        <a:pt x="1914017" y="6468872"/>
                        <a:pt x="1921637" y="6445885"/>
                      </a:cubicBezTo>
                      <a:cubicBezTo>
                        <a:pt x="1929257" y="6430645"/>
                        <a:pt x="1952117" y="6423025"/>
                        <a:pt x="1974977" y="6430645"/>
                      </a:cubicBezTo>
                      <a:cubicBezTo>
                        <a:pt x="1990217" y="6438265"/>
                        <a:pt x="1997837" y="6461125"/>
                        <a:pt x="1990217" y="6476365"/>
                      </a:cubicBezTo>
                      <a:cubicBezTo>
                        <a:pt x="1982597" y="6491605"/>
                        <a:pt x="1967357" y="6499225"/>
                        <a:pt x="1959737" y="6499225"/>
                      </a:cubicBezTo>
                      <a:cubicBezTo>
                        <a:pt x="1952117" y="6499225"/>
                        <a:pt x="1944497" y="6499225"/>
                        <a:pt x="1936877" y="6499225"/>
                      </a:cubicBezTo>
                      <a:lnTo>
                        <a:pt x="1936877" y="6499352"/>
                      </a:lnTo>
                      <a:moveTo>
                        <a:pt x="5017770" y="6392545"/>
                      </a:moveTo>
                      <a:cubicBezTo>
                        <a:pt x="5002530" y="6377305"/>
                        <a:pt x="5010150" y="6354445"/>
                        <a:pt x="5033010" y="6339078"/>
                      </a:cubicBezTo>
                      <a:cubicBezTo>
                        <a:pt x="5048250" y="6331458"/>
                        <a:pt x="5071110" y="6339078"/>
                        <a:pt x="5078730" y="6354318"/>
                      </a:cubicBezTo>
                      <a:cubicBezTo>
                        <a:pt x="5093970" y="6377178"/>
                        <a:pt x="5086350" y="6400038"/>
                        <a:pt x="5063490" y="6407785"/>
                      </a:cubicBezTo>
                      <a:cubicBezTo>
                        <a:pt x="5063490" y="6407785"/>
                        <a:pt x="5055870" y="6415405"/>
                        <a:pt x="5048250" y="6415405"/>
                      </a:cubicBezTo>
                      <a:cubicBezTo>
                        <a:pt x="5033010" y="6415405"/>
                        <a:pt x="5025390" y="6407785"/>
                        <a:pt x="5017770" y="6392545"/>
                      </a:cubicBezTo>
                      <a:moveTo>
                        <a:pt x="1746250" y="6400165"/>
                      </a:moveTo>
                      <a:cubicBezTo>
                        <a:pt x="1731010" y="6384925"/>
                        <a:pt x="1723390" y="6362065"/>
                        <a:pt x="1731010" y="6346698"/>
                      </a:cubicBezTo>
                      <a:cubicBezTo>
                        <a:pt x="1746250" y="6323838"/>
                        <a:pt x="1769110" y="6323838"/>
                        <a:pt x="1784350" y="6331458"/>
                      </a:cubicBezTo>
                      <a:cubicBezTo>
                        <a:pt x="1807210" y="6339078"/>
                        <a:pt x="1807210" y="6361938"/>
                        <a:pt x="1799590" y="6384925"/>
                      </a:cubicBezTo>
                      <a:cubicBezTo>
                        <a:pt x="1791970" y="6392545"/>
                        <a:pt x="1776730" y="6400165"/>
                        <a:pt x="1769110" y="6400165"/>
                      </a:cubicBezTo>
                      <a:cubicBezTo>
                        <a:pt x="1761490" y="6400165"/>
                        <a:pt x="1753870" y="6400165"/>
                        <a:pt x="1746250" y="6400165"/>
                      </a:cubicBezTo>
                      <a:moveTo>
                        <a:pt x="5200777" y="6285738"/>
                      </a:moveTo>
                      <a:cubicBezTo>
                        <a:pt x="5185537" y="6270498"/>
                        <a:pt x="5193157" y="6247638"/>
                        <a:pt x="5208397" y="6232271"/>
                      </a:cubicBezTo>
                      <a:cubicBezTo>
                        <a:pt x="5231257" y="6224651"/>
                        <a:pt x="5254117" y="6224651"/>
                        <a:pt x="5261737" y="6247511"/>
                      </a:cubicBezTo>
                      <a:cubicBezTo>
                        <a:pt x="5276977" y="6262751"/>
                        <a:pt x="5269357" y="6285611"/>
                        <a:pt x="5254117" y="6293231"/>
                      </a:cubicBezTo>
                      <a:cubicBezTo>
                        <a:pt x="5246497" y="6300851"/>
                        <a:pt x="5238877" y="6300851"/>
                        <a:pt x="5231257" y="6300851"/>
                      </a:cubicBezTo>
                      <a:cubicBezTo>
                        <a:pt x="5223637" y="6300851"/>
                        <a:pt x="5208397" y="6293231"/>
                        <a:pt x="5200777" y="6285611"/>
                      </a:cubicBezTo>
                      <a:lnTo>
                        <a:pt x="5200777" y="6285738"/>
                      </a:lnTo>
                      <a:moveTo>
                        <a:pt x="1563243" y="6285738"/>
                      </a:moveTo>
                      <a:cubicBezTo>
                        <a:pt x="1548003" y="6270498"/>
                        <a:pt x="1540383" y="6247638"/>
                        <a:pt x="1548003" y="6232271"/>
                      </a:cubicBezTo>
                      <a:cubicBezTo>
                        <a:pt x="1563243" y="6217031"/>
                        <a:pt x="1586103" y="6209411"/>
                        <a:pt x="1601343" y="6224651"/>
                      </a:cubicBezTo>
                      <a:cubicBezTo>
                        <a:pt x="1624203" y="6232271"/>
                        <a:pt x="1624203" y="6255131"/>
                        <a:pt x="1616583" y="6278118"/>
                      </a:cubicBezTo>
                      <a:cubicBezTo>
                        <a:pt x="1608963" y="6285738"/>
                        <a:pt x="1593723" y="6293358"/>
                        <a:pt x="1586103" y="6293358"/>
                      </a:cubicBezTo>
                      <a:cubicBezTo>
                        <a:pt x="1578483" y="6293358"/>
                        <a:pt x="1570863" y="6293358"/>
                        <a:pt x="1563243" y="6285738"/>
                      </a:cubicBezTo>
                      <a:moveTo>
                        <a:pt x="5376164" y="6163691"/>
                      </a:moveTo>
                      <a:cubicBezTo>
                        <a:pt x="5368544" y="6148451"/>
                        <a:pt x="5368544" y="6125591"/>
                        <a:pt x="5383784" y="6110224"/>
                      </a:cubicBezTo>
                      <a:cubicBezTo>
                        <a:pt x="5406644" y="6102604"/>
                        <a:pt x="5429504" y="6102604"/>
                        <a:pt x="5437124" y="6117844"/>
                      </a:cubicBezTo>
                      <a:cubicBezTo>
                        <a:pt x="5452364" y="6140704"/>
                        <a:pt x="5452364" y="6163564"/>
                        <a:pt x="5429504" y="6171311"/>
                      </a:cubicBezTo>
                      <a:cubicBezTo>
                        <a:pt x="5421884" y="6178931"/>
                        <a:pt x="5414264" y="6178931"/>
                        <a:pt x="5406644" y="6178931"/>
                      </a:cubicBezTo>
                      <a:cubicBezTo>
                        <a:pt x="5399024" y="6178931"/>
                        <a:pt x="5383784" y="6178931"/>
                        <a:pt x="5376164" y="6163691"/>
                      </a:cubicBezTo>
                      <a:moveTo>
                        <a:pt x="1387856" y="6163691"/>
                      </a:moveTo>
                      <a:cubicBezTo>
                        <a:pt x="1364996" y="6148451"/>
                        <a:pt x="1364996" y="6125591"/>
                        <a:pt x="1380236" y="6110224"/>
                      </a:cubicBezTo>
                      <a:cubicBezTo>
                        <a:pt x="1387856" y="6094984"/>
                        <a:pt x="1410716" y="6087364"/>
                        <a:pt x="1425956" y="6102604"/>
                      </a:cubicBezTo>
                      <a:cubicBezTo>
                        <a:pt x="1448816" y="6110224"/>
                        <a:pt x="1448816" y="6140704"/>
                        <a:pt x="1441196" y="6156071"/>
                      </a:cubicBezTo>
                      <a:cubicBezTo>
                        <a:pt x="1433576" y="6163691"/>
                        <a:pt x="1418336" y="6171311"/>
                        <a:pt x="1410716" y="6171311"/>
                      </a:cubicBezTo>
                      <a:cubicBezTo>
                        <a:pt x="1395476" y="6171311"/>
                        <a:pt x="1387856" y="6163691"/>
                        <a:pt x="1387856" y="6163691"/>
                      </a:cubicBezTo>
                      <a:moveTo>
                        <a:pt x="5551551" y="6034024"/>
                      </a:moveTo>
                      <a:cubicBezTo>
                        <a:pt x="5536311" y="6018784"/>
                        <a:pt x="5536311" y="5995924"/>
                        <a:pt x="5551551" y="5980557"/>
                      </a:cubicBezTo>
                      <a:cubicBezTo>
                        <a:pt x="5566791" y="5965317"/>
                        <a:pt x="5597271" y="5972937"/>
                        <a:pt x="5604891" y="5988177"/>
                      </a:cubicBezTo>
                      <a:cubicBezTo>
                        <a:pt x="5620131" y="6003417"/>
                        <a:pt x="5620131" y="6026277"/>
                        <a:pt x="5604891" y="6041644"/>
                      </a:cubicBezTo>
                      <a:cubicBezTo>
                        <a:pt x="5597271" y="6049264"/>
                        <a:pt x="5589651" y="6049264"/>
                        <a:pt x="5574411" y="6049264"/>
                      </a:cubicBezTo>
                      <a:cubicBezTo>
                        <a:pt x="5566791" y="6049264"/>
                        <a:pt x="5559171" y="6041644"/>
                        <a:pt x="5551551" y="6034024"/>
                      </a:cubicBezTo>
                      <a:moveTo>
                        <a:pt x="1212469" y="6026404"/>
                      </a:moveTo>
                      <a:cubicBezTo>
                        <a:pt x="1197229" y="6011164"/>
                        <a:pt x="1197229" y="5988304"/>
                        <a:pt x="1212469" y="5972937"/>
                      </a:cubicBezTo>
                      <a:cubicBezTo>
                        <a:pt x="1220089" y="5957697"/>
                        <a:pt x="1250569" y="5957697"/>
                        <a:pt x="1265809" y="5972937"/>
                      </a:cubicBezTo>
                      <a:cubicBezTo>
                        <a:pt x="1281049" y="5980557"/>
                        <a:pt x="1281049" y="6003417"/>
                        <a:pt x="1265809" y="6026404"/>
                      </a:cubicBezTo>
                      <a:cubicBezTo>
                        <a:pt x="1258189" y="6034024"/>
                        <a:pt x="1250569" y="6034024"/>
                        <a:pt x="1235329" y="6034024"/>
                      </a:cubicBezTo>
                      <a:cubicBezTo>
                        <a:pt x="1227709" y="6034024"/>
                        <a:pt x="1220089" y="6034024"/>
                        <a:pt x="1212469" y="6026404"/>
                      </a:cubicBezTo>
                      <a:moveTo>
                        <a:pt x="5711698" y="5896737"/>
                      </a:moveTo>
                      <a:cubicBezTo>
                        <a:pt x="5696458" y="5881497"/>
                        <a:pt x="5696458" y="5858637"/>
                        <a:pt x="5711698" y="5843270"/>
                      </a:cubicBezTo>
                      <a:cubicBezTo>
                        <a:pt x="5726938" y="5828030"/>
                        <a:pt x="5749798" y="5828030"/>
                        <a:pt x="5765038" y="5843270"/>
                      </a:cubicBezTo>
                      <a:cubicBezTo>
                        <a:pt x="5780278" y="5858510"/>
                        <a:pt x="5780278" y="5881370"/>
                        <a:pt x="5765038" y="5896737"/>
                      </a:cubicBezTo>
                      <a:cubicBezTo>
                        <a:pt x="5757418" y="5904357"/>
                        <a:pt x="5749798" y="5904357"/>
                        <a:pt x="5734558" y="5904357"/>
                      </a:cubicBezTo>
                      <a:cubicBezTo>
                        <a:pt x="5726938" y="5904357"/>
                        <a:pt x="5719318" y="5904357"/>
                        <a:pt x="5711698" y="5896737"/>
                      </a:cubicBezTo>
                      <a:moveTo>
                        <a:pt x="1052322" y="5881497"/>
                      </a:moveTo>
                      <a:cubicBezTo>
                        <a:pt x="1037082" y="5866257"/>
                        <a:pt x="1037082" y="5843397"/>
                        <a:pt x="1052322" y="5828030"/>
                      </a:cubicBezTo>
                      <a:cubicBezTo>
                        <a:pt x="1067562" y="5812790"/>
                        <a:pt x="1090422" y="5812790"/>
                        <a:pt x="1105662" y="5828030"/>
                      </a:cubicBezTo>
                      <a:cubicBezTo>
                        <a:pt x="1120902" y="5843270"/>
                        <a:pt x="1120902" y="5866130"/>
                        <a:pt x="1105662" y="5881497"/>
                      </a:cubicBezTo>
                      <a:cubicBezTo>
                        <a:pt x="1098042" y="5889117"/>
                        <a:pt x="1090422" y="5896737"/>
                        <a:pt x="1082802" y="5896737"/>
                      </a:cubicBezTo>
                      <a:cubicBezTo>
                        <a:pt x="1067562" y="5896737"/>
                        <a:pt x="1059942" y="5889117"/>
                        <a:pt x="1052322" y="5881497"/>
                      </a:cubicBezTo>
                      <a:moveTo>
                        <a:pt x="5864225" y="5744210"/>
                      </a:moveTo>
                      <a:cubicBezTo>
                        <a:pt x="5848985" y="5728970"/>
                        <a:pt x="5848985" y="5706110"/>
                        <a:pt x="5864225" y="5690743"/>
                      </a:cubicBezTo>
                      <a:cubicBezTo>
                        <a:pt x="5871845" y="5675503"/>
                        <a:pt x="5902325" y="5675503"/>
                        <a:pt x="5917565" y="5690743"/>
                      </a:cubicBezTo>
                      <a:cubicBezTo>
                        <a:pt x="5932805" y="5705983"/>
                        <a:pt x="5932805" y="5728843"/>
                        <a:pt x="5917565" y="5744210"/>
                      </a:cubicBezTo>
                      <a:cubicBezTo>
                        <a:pt x="5909945" y="5751830"/>
                        <a:pt x="5902325" y="5751830"/>
                        <a:pt x="5887085" y="5751830"/>
                      </a:cubicBezTo>
                      <a:cubicBezTo>
                        <a:pt x="5879465" y="5751830"/>
                        <a:pt x="5871845" y="5751830"/>
                        <a:pt x="5864225" y="5744210"/>
                      </a:cubicBezTo>
                      <a:moveTo>
                        <a:pt x="899795" y="5728970"/>
                      </a:moveTo>
                      <a:cubicBezTo>
                        <a:pt x="884555" y="5713730"/>
                        <a:pt x="892175" y="5690870"/>
                        <a:pt x="907415" y="5675503"/>
                      </a:cubicBezTo>
                      <a:cubicBezTo>
                        <a:pt x="922655" y="5660263"/>
                        <a:pt x="945515" y="5660263"/>
                        <a:pt x="960755" y="5675503"/>
                      </a:cubicBezTo>
                      <a:cubicBezTo>
                        <a:pt x="975995" y="5690743"/>
                        <a:pt x="968375" y="5713603"/>
                        <a:pt x="953135" y="5728970"/>
                      </a:cubicBezTo>
                      <a:cubicBezTo>
                        <a:pt x="945515" y="5736590"/>
                        <a:pt x="937895" y="5736590"/>
                        <a:pt x="930275" y="5736590"/>
                      </a:cubicBezTo>
                      <a:cubicBezTo>
                        <a:pt x="922655" y="5736590"/>
                        <a:pt x="907415" y="5736590"/>
                        <a:pt x="899795" y="5728970"/>
                      </a:cubicBezTo>
                      <a:moveTo>
                        <a:pt x="6009132" y="5584063"/>
                      </a:moveTo>
                      <a:cubicBezTo>
                        <a:pt x="5986272" y="5568823"/>
                        <a:pt x="5986272" y="5545963"/>
                        <a:pt x="6001512" y="5530596"/>
                      </a:cubicBezTo>
                      <a:cubicBezTo>
                        <a:pt x="6016752" y="5515356"/>
                        <a:pt x="6039612" y="5515356"/>
                        <a:pt x="6054852" y="5522976"/>
                      </a:cubicBezTo>
                      <a:cubicBezTo>
                        <a:pt x="6070092" y="5538216"/>
                        <a:pt x="6070092" y="5561076"/>
                        <a:pt x="6062472" y="5576443"/>
                      </a:cubicBezTo>
                      <a:cubicBezTo>
                        <a:pt x="6054852" y="5591683"/>
                        <a:pt x="6039612" y="5591683"/>
                        <a:pt x="6031992" y="5591683"/>
                      </a:cubicBezTo>
                      <a:cubicBezTo>
                        <a:pt x="6024372" y="5591683"/>
                        <a:pt x="6009132" y="5591683"/>
                        <a:pt x="6009132" y="5584063"/>
                      </a:cubicBezTo>
                      <a:moveTo>
                        <a:pt x="762508" y="5561203"/>
                      </a:moveTo>
                      <a:cubicBezTo>
                        <a:pt x="747268" y="5545963"/>
                        <a:pt x="747268" y="5523103"/>
                        <a:pt x="762508" y="5507736"/>
                      </a:cubicBezTo>
                      <a:cubicBezTo>
                        <a:pt x="785368" y="5500116"/>
                        <a:pt x="808228" y="5500116"/>
                        <a:pt x="823468" y="5515356"/>
                      </a:cubicBezTo>
                      <a:cubicBezTo>
                        <a:pt x="831088" y="5530596"/>
                        <a:pt x="831088" y="5553456"/>
                        <a:pt x="815848" y="5568823"/>
                      </a:cubicBezTo>
                      <a:cubicBezTo>
                        <a:pt x="808228" y="5576443"/>
                        <a:pt x="800608" y="5576443"/>
                        <a:pt x="792988" y="5576443"/>
                      </a:cubicBezTo>
                      <a:cubicBezTo>
                        <a:pt x="777748" y="5576443"/>
                        <a:pt x="770128" y="5576443"/>
                        <a:pt x="762508" y="5561203"/>
                      </a:cubicBezTo>
                      <a:moveTo>
                        <a:pt x="6138799" y="5416296"/>
                      </a:moveTo>
                      <a:cubicBezTo>
                        <a:pt x="6123559" y="5401056"/>
                        <a:pt x="6115939" y="5378196"/>
                        <a:pt x="6131179" y="5362829"/>
                      </a:cubicBezTo>
                      <a:cubicBezTo>
                        <a:pt x="6138799" y="5347589"/>
                        <a:pt x="6161659" y="5339969"/>
                        <a:pt x="6184519" y="5355209"/>
                      </a:cubicBezTo>
                      <a:cubicBezTo>
                        <a:pt x="6199759" y="5370449"/>
                        <a:pt x="6199759" y="5393309"/>
                        <a:pt x="6192139" y="5408676"/>
                      </a:cubicBezTo>
                      <a:cubicBezTo>
                        <a:pt x="6184519" y="5416296"/>
                        <a:pt x="6169279" y="5423916"/>
                        <a:pt x="6161659" y="5423916"/>
                      </a:cubicBezTo>
                      <a:cubicBezTo>
                        <a:pt x="6154039" y="5423916"/>
                        <a:pt x="6146419" y="5423916"/>
                        <a:pt x="6138799" y="5416296"/>
                      </a:cubicBezTo>
                      <a:moveTo>
                        <a:pt x="632841" y="5393436"/>
                      </a:moveTo>
                      <a:cubicBezTo>
                        <a:pt x="617601" y="5370576"/>
                        <a:pt x="625221" y="5347716"/>
                        <a:pt x="640461" y="5339969"/>
                      </a:cubicBezTo>
                      <a:cubicBezTo>
                        <a:pt x="655701" y="5324729"/>
                        <a:pt x="678561" y="5332349"/>
                        <a:pt x="693801" y="5347589"/>
                      </a:cubicBezTo>
                      <a:cubicBezTo>
                        <a:pt x="701421" y="5362829"/>
                        <a:pt x="701421" y="5385689"/>
                        <a:pt x="686181" y="5401056"/>
                      </a:cubicBezTo>
                      <a:cubicBezTo>
                        <a:pt x="678561" y="5408676"/>
                        <a:pt x="670941" y="5408676"/>
                        <a:pt x="663321" y="5408676"/>
                      </a:cubicBezTo>
                      <a:cubicBezTo>
                        <a:pt x="648081" y="5408676"/>
                        <a:pt x="640461" y="5401056"/>
                        <a:pt x="632841" y="5393436"/>
                      </a:cubicBezTo>
                      <a:moveTo>
                        <a:pt x="6260719" y="5240909"/>
                      </a:moveTo>
                      <a:cubicBezTo>
                        <a:pt x="6237859" y="5225669"/>
                        <a:pt x="6237859" y="5202809"/>
                        <a:pt x="6245479" y="5187442"/>
                      </a:cubicBezTo>
                      <a:cubicBezTo>
                        <a:pt x="6260719" y="5172202"/>
                        <a:pt x="6283579" y="5164582"/>
                        <a:pt x="6298819" y="5172202"/>
                      </a:cubicBezTo>
                      <a:cubicBezTo>
                        <a:pt x="6314059" y="5187442"/>
                        <a:pt x="6321679" y="5210302"/>
                        <a:pt x="6314059" y="5225669"/>
                      </a:cubicBezTo>
                      <a:cubicBezTo>
                        <a:pt x="6306439" y="5240909"/>
                        <a:pt x="6291199" y="5248529"/>
                        <a:pt x="6275959" y="5248529"/>
                      </a:cubicBezTo>
                      <a:cubicBezTo>
                        <a:pt x="6275959" y="5248529"/>
                        <a:pt x="6268339" y="5240909"/>
                        <a:pt x="6260719" y="5240909"/>
                      </a:cubicBezTo>
                      <a:moveTo>
                        <a:pt x="510794" y="5210429"/>
                      </a:moveTo>
                      <a:cubicBezTo>
                        <a:pt x="495554" y="5195189"/>
                        <a:pt x="503174" y="5172329"/>
                        <a:pt x="526034" y="5156962"/>
                      </a:cubicBezTo>
                      <a:cubicBezTo>
                        <a:pt x="541274" y="5149342"/>
                        <a:pt x="564134" y="5149342"/>
                        <a:pt x="571754" y="5172202"/>
                      </a:cubicBezTo>
                      <a:cubicBezTo>
                        <a:pt x="586994" y="5187442"/>
                        <a:pt x="579374" y="5210302"/>
                        <a:pt x="564134" y="5225669"/>
                      </a:cubicBezTo>
                      <a:cubicBezTo>
                        <a:pt x="556514" y="5225669"/>
                        <a:pt x="548894" y="5225669"/>
                        <a:pt x="541274" y="5225669"/>
                      </a:cubicBezTo>
                      <a:cubicBezTo>
                        <a:pt x="526034" y="5225669"/>
                        <a:pt x="518414" y="5225669"/>
                        <a:pt x="510794" y="5210429"/>
                      </a:cubicBezTo>
                      <a:moveTo>
                        <a:pt x="6367526" y="5057902"/>
                      </a:moveTo>
                      <a:cubicBezTo>
                        <a:pt x="6352286" y="5042662"/>
                        <a:pt x="6344666" y="5019802"/>
                        <a:pt x="6352286" y="5004435"/>
                      </a:cubicBezTo>
                      <a:cubicBezTo>
                        <a:pt x="6367526" y="4989195"/>
                        <a:pt x="6390386" y="4981575"/>
                        <a:pt x="6405626" y="4989195"/>
                      </a:cubicBezTo>
                      <a:cubicBezTo>
                        <a:pt x="6420866" y="4996815"/>
                        <a:pt x="6428486" y="5019675"/>
                        <a:pt x="6420866" y="5042662"/>
                      </a:cubicBezTo>
                      <a:cubicBezTo>
                        <a:pt x="6413246" y="5050282"/>
                        <a:pt x="6398006" y="5057902"/>
                        <a:pt x="6390386" y="5057902"/>
                      </a:cubicBezTo>
                      <a:cubicBezTo>
                        <a:pt x="6382766" y="5057902"/>
                        <a:pt x="6375146" y="5057902"/>
                        <a:pt x="6367526" y="5057902"/>
                      </a:cubicBezTo>
                      <a:moveTo>
                        <a:pt x="404114" y="5019802"/>
                      </a:moveTo>
                      <a:cubicBezTo>
                        <a:pt x="388874" y="5004562"/>
                        <a:pt x="396494" y="4981702"/>
                        <a:pt x="419354" y="4974082"/>
                      </a:cubicBezTo>
                      <a:cubicBezTo>
                        <a:pt x="434594" y="4958842"/>
                        <a:pt x="457454" y="4966462"/>
                        <a:pt x="472694" y="4989322"/>
                      </a:cubicBezTo>
                      <a:cubicBezTo>
                        <a:pt x="480314" y="5004562"/>
                        <a:pt x="472694" y="5027422"/>
                        <a:pt x="449834" y="5035042"/>
                      </a:cubicBezTo>
                      <a:cubicBezTo>
                        <a:pt x="449834" y="5042662"/>
                        <a:pt x="442214" y="5042662"/>
                        <a:pt x="434594" y="5042662"/>
                      </a:cubicBezTo>
                      <a:cubicBezTo>
                        <a:pt x="419354" y="5042662"/>
                        <a:pt x="411734" y="5035042"/>
                        <a:pt x="404114" y="5019802"/>
                      </a:cubicBezTo>
                      <a:moveTo>
                        <a:pt x="6466713" y="4867275"/>
                      </a:moveTo>
                      <a:cubicBezTo>
                        <a:pt x="6451473" y="4859655"/>
                        <a:pt x="6436233" y="4836795"/>
                        <a:pt x="6451473" y="4813808"/>
                      </a:cubicBezTo>
                      <a:cubicBezTo>
                        <a:pt x="6459093" y="4798568"/>
                        <a:pt x="6481953" y="4790948"/>
                        <a:pt x="6497193" y="4798568"/>
                      </a:cubicBezTo>
                      <a:cubicBezTo>
                        <a:pt x="6520053" y="4806188"/>
                        <a:pt x="6527673" y="4829048"/>
                        <a:pt x="6520053" y="4844288"/>
                      </a:cubicBezTo>
                      <a:cubicBezTo>
                        <a:pt x="6512433" y="4859528"/>
                        <a:pt x="6497193" y="4867148"/>
                        <a:pt x="6481953" y="4867148"/>
                      </a:cubicBezTo>
                      <a:cubicBezTo>
                        <a:pt x="6474333" y="4867148"/>
                        <a:pt x="6474333" y="4867148"/>
                        <a:pt x="6466713" y="4867148"/>
                      </a:cubicBezTo>
                      <a:lnTo>
                        <a:pt x="6466713" y="4867275"/>
                      </a:lnTo>
                      <a:moveTo>
                        <a:pt x="305054" y="4829175"/>
                      </a:moveTo>
                      <a:cubicBezTo>
                        <a:pt x="297434" y="4806315"/>
                        <a:pt x="305054" y="4783455"/>
                        <a:pt x="327914" y="4775708"/>
                      </a:cubicBezTo>
                      <a:cubicBezTo>
                        <a:pt x="343154" y="4768088"/>
                        <a:pt x="366014" y="4775708"/>
                        <a:pt x="373634" y="4798568"/>
                      </a:cubicBezTo>
                      <a:cubicBezTo>
                        <a:pt x="381254" y="4813808"/>
                        <a:pt x="373634" y="4836668"/>
                        <a:pt x="358394" y="4844288"/>
                      </a:cubicBezTo>
                      <a:cubicBezTo>
                        <a:pt x="350774" y="4851908"/>
                        <a:pt x="343154" y="4851908"/>
                        <a:pt x="343154" y="4851908"/>
                      </a:cubicBezTo>
                      <a:cubicBezTo>
                        <a:pt x="327914" y="4851908"/>
                        <a:pt x="312674" y="4844288"/>
                        <a:pt x="305054" y="4829048"/>
                      </a:cubicBezTo>
                      <a:lnTo>
                        <a:pt x="305054" y="4829175"/>
                      </a:lnTo>
                      <a:moveTo>
                        <a:pt x="6550660" y="4668774"/>
                      </a:moveTo>
                      <a:cubicBezTo>
                        <a:pt x="6535420" y="4661154"/>
                        <a:pt x="6520180" y="4638294"/>
                        <a:pt x="6527800" y="4623054"/>
                      </a:cubicBezTo>
                      <a:cubicBezTo>
                        <a:pt x="6535420" y="4600194"/>
                        <a:pt x="6558280" y="4592574"/>
                        <a:pt x="6581140" y="4600194"/>
                      </a:cubicBezTo>
                      <a:cubicBezTo>
                        <a:pt x="6604000" y="4607814"/>
                        <a:pt x="6611620" y="4630674"/>
                        <a:pt x="6604000" y="4645914"/>
                      </a:cubicBezTo>
                      <a:cubicBezTo>
                        <a:pt x="6596380" y="4661154"/>
                        <a:pt x="6581140" y="4668774"/>
                        <a:pt x="6565900" y="4668774"/>
                      </a:cubicBezTo>
                      <a:cubicBezTo>
                        <a:pt x="6565900" y="4668774"/>
                        <a:pt x="6558280" y="4668774"/>
                        <a:pt x="6550660" y="4668774"/>
                      </a:cubicBezTo>
                      <a:moveTo>
                        <a:pt x="221107" y="4630674"/>
                      </a:moveTo>
                      <a:cubicBezTo>
                        <a:pt x="213487" y="4607814"/>
                        <a:pt x="228727" y="4584954"/>
                        <a:pt x="243967" y="4577207"/>
                      </a:cubicBezTo>
                      <a:cubicBezTo>
                        <a:pt x="266827" y="4569587"/>
                        <a:pt x="289687" y="4584827"/>
                        <a:pt x="297307" y="4600067"/>
                      </a:cubicBezTo>
                      <a:cubicBezTo>
                        <a:pt x="304927" y="4622927"/>
                        <a:pt x="289687" y="4645787"/>
                        <a:pt x="274447" y="4653534"/>
                      </a:cubicBezTo>
                      <a:cubicBezTo>
                        <a:pt x="266827" y="4653534"/>
                        <a:pt x="266827" y="4653534"/>
                        <a:pt x="259207" y="4653534"/>
                      </a:cubicBezTo>
                      <a:cubicBezTo>
                        <a:pt x="243967" y="4653534"/>
                        <a:pt x="228727" y="4645914"/>
                        <a:pt x="221107" y="4630674"/>
                      </a:cubicBezTo>
                      <a:moveTo>
                        <a:pt x="6626860" y="4470400"/>
                      </a:moveTo>
                      <a:cubicBezTo>
                        <a:pt x="6604000" y="4462780"/>
                        <a:pt x="6596380" y="4439920"/>
                        <a:pt x="6604000" y="4416933"/>
                      </a:cubicBezTo>
                      <a:cubicBezTo>
                        <a:pt x="6604000" y="4401693"/>
                        <a:pt x="6626860" y="4386453"/>
                        <a:pt x="6649720" y="4394073"/>
                      </a:cubicBezTo>
                      <a:cubicBezTo>
                        <a:pt x="6672580" y="4401693"/>
                        <a:pt x="6680200" y="4424553"/>
                        <a:pt x="6672580" y="4439793"/>
                      </a:cubicBezTo>
                      <a:cubicBezTo>
                        <a:pt x="6672580" y="4455033"/>
                        <a:pt x="6657340" y="4470273"/>
                        <a:pt x="6634480" y="4470273"/>
                      </a:cubicBezTo>
                      <a:cubicBezTo>
                        <a:pt x="6634480" y="4470273"/>
                        <a:pt x="6626860" y="4470273"/>
                        <a:pt x="6626860" y="4470273"/>
                      </a:cubicBezTo>
                      <a:lnTo>
                        <a:pt x="6626860" y="4470400"/>
                      </a:lnTo>
                      <a:moveTo>
                        <a:pt x="152527" y="4424680"/>
                      </a:moveTo>
                      <a:cubicBezTo>
                        <a:pt x="144907" y="4401820"/>
                        <a:pt x="160147" y="4378960"/>
                        <a:pt x="175387" y="4378960"/>
                      </a:cubicBezTo>
                      <a:cubicBezTo>
                        <a:pt x="198247" y="4371340"/>
                        <a:pt x="221107" y="4378960"/>
                        <a:pt x="228727" y="4401820"/>
                      </a:cubicBezTo>
                      <a:cubicBezTo>
                        <a:pt x="228727" y="4424680"/>
                        <a:pt x="221107" y="4439920"/>
                        <a:pt x="198247" y="4447540"/>
                      </a:cubicBezTo>
                      <a:cubicBezTo>
                        <a:pt x="198247" y="4447540"/>
                        <a:pt x="190627" y="4447540"/>
                        <a:pt x="190627" y="4447540"/>
                      </a:cubicBezTo>
                      <a:cubicBezTo>
                        <a:pt x="175387" y="4447540"/>
                        <a:pt x="160147" y="4439920"/>
                        <a:pt x="152527" y="4424680"/>
                      </a:cubicBezTo>
                      <a:moveTo>
                        <a:pt x="6687947" y="4264406"/>
                      </a:moveTo>
                      <a:cubicBezTo>
                        <a:pt x="6665086" y="4256786"/>
                        <a:pt x="6649847" y="4233926"/>
                        <a:pt x="6657467" y="4218686"/>
                      </a:cubicBezTo>
                      <a:cubicBezTo>
                        <a:pt x="6665086" y="4195826"/>
                        <a:pt x="6680326" y="4180586"/>
                        <a:pt x="6703186" y="4188206"/>
                      </a:cubicBezTo>
                      <a:cubicBezTo>
                        <a:pt x="6726047" y="4195826"/>
                        <a:pt x="6733667" y="4211066"/>
                        <a:pt x="6733667" y="4233926"/>
                      </a:cubicBezTo>
                      <a:cubicBezTo>
                        <a:pt x="6726047" y="4249166"/>
                        <a:pt x="6710807" y="4264406"/>
                        <a:pt x="6695567" y="4264406"/>
                      </a:cubicBezTo>
                      <a:cubicBezTo>
                        <a:pt x="6695567" y="4264406"/>
                        <a:pt x="6687947" y="4264406"/>
                        <a:pt x="6687947" y="4264406"/>
                      </a:cubicBezTo>
                      <a:moveTo>
                        <a:pt x="99187" y="4211066"/>
                      </a:moveTo>
                      <a:cubicBezTo>
                        <a:pt x="91567" y="4195826"/>
                        <a:pt x="106807" y="4172966"/>
                        <a:pt x="122047" y="4165346"/>
                      </a:cubicBezTo>
                      <a:cubicBezTo>
                        <a:pt x="144907" y="4165346"/>
                        <a:pt x="167767" y="4172966"/>
                        <a:pt x="167767" y="4195826"/>
                      </a:cubicBezTo>
                      <a:cubicBezTo>
                        <a:pt x="175387" y="4218686"/>
                        <a:pt x="160147" y="4241546"/>
                        <a:pt x="144907" y="4241546"/>
                      </a:cubicBezTo>
                      <a:cubicBezTo>
                        <a:pt x="137287" y="4241546"/>
                        <a:pt x="137287" y="4241546"/>
                        <a:pt x="129667" y="4241546"/>
                      </a:cubicBezTo>
                      <a:cubicBezTo>
                        <a:pt x="114427" y="4241546"/>
                        <a:pt x="99187" y="4233926"/>
                        <a:pt x="99187" y="4211066"/>
                      </a:cubicBezTo>
                      <a:moveTo>
                        <a:pt x="6733667" y="4050792"/>
                      </a:moveTo>
                      <a:cubicBezTo>
                        <a:pt x="6710807" y="4050792"/>
                        <a:pt x="6695567" y="4027932"/>
                        <a:pt x="6703187" y="4005072"/>
                      </a:cubicBezTo>
                      <a:cubicBezTo>
                        <a:pt x="6703187" y="3989832"/>
                        <a:pt x="6726048" y="3974592"/>
                        <a:pt x="6748907" y="3974592"/>
                      </a:cubicBezTo>
                      <a:cubicBezTo>
                        <a:pt x="6764148" y="3982212"/>
                        <a:pt x="6779387" y="3997452"/>
                        <a:pt x="6779387" y="4020312"/>
                      </a:cubicBezTo>
                      <a:cubicBezTo>
                        <a:pt x="6771767" y="4043172"/>
                        <a:pt x="6756527" y="4050792"/>
                        <a:pt x="6741287" y="4050792"/>
                      </a:cubicBezTo>
                      <a:cubicBezTo>
                        <a:pt x="6741287" y="4050792"/>
                        <a:pt x="6733667" y="4050792"/>
                        <a:pt x="6733667" y="4050792"/>
                      </a:cubicBezTo>
                      <a:moveTo>
                        <a:pt x="53340" y="4005072"/>
                      </a:moveTo>
                      <a:cubicBezTo>
                        <a:pt x="45720" y="3982212"/>
                        <a:pt x="60960" y="3959352"/>
                        <a:pt x="83820" y="3959352"/>
                      </a:cubicBezTo>
                      <a:cubicBezTo>
                        <a:pt x="106680" y="3951732"/>
                        <a:pt x="121920" y="3966972"/>
                        <a:pt x="129540" y="3989832"/>
                      </a:cubicBezTo>
                      <a:cubicBezTo>
                        <a:pt x="129540" y="4012692"/>
                        <a:pt x="114300" y="4027932"/>
                        <a:pt x="99060" y="4035552"/>
                      </a:cubicBezTo>
                      <a:cubicBezTo>
                        <a:pt x="91440" y="4035552"/>
                        <a:pt x="91440" y="4035552"/>
                        <a:pt x="91440" y="4035552"/>
                      </a:cubicBezTo>
                      <a:cubicBezTo>
                        <a:pt x="68580" y="4035552"/>
                        <a:pt x="53340" y="4020312"/>
                        <a:pt x="53340" y="4005072"/>
                      </a:cubicBezTo>
                      <a:moveTo>
                        <a:pt x="6764147" y="3837178"/>
                      </a:moveTo>
                      <a:cubicBezTo>
                        <a:pt x="6748907" y="3837178"/>
                        <a:pt x="6733667" y="3821938"/>
                        <a:pt x="6733667" y="3799078"/>
                      </a:cubicBezTo>
                      <a:cubicBezTo>
                        <a:pt x="6733667" y="3776218"/>
                        <a:pt x="6756526" y="3760978"/>
                        <a:pt x="6771767" y="3768598"/>
                      </a:cubicBezTo>
                      <a:cubicBezTo>
                        <a:pt x="6794626" y="3768598"/>
                        <a:pt x="6809867" y="3783838"/>
                        <a:pt x="6809867" y="3806698"/>
                      </a:cubicBezTo>
                      <a:cubicBezTo>
                        <a:pt x="6809867" y="3829558"/>
                        <a:pt x="6787007" y="3844798"/>
                        <a:pt x="6771767" y="3844798"/>
                      </a:cubicBezTo>
                      <a:cubicBezTo>
                        <a:pt x="6771767" y="3844798"/>
                        <a:pt x="6764147" y="3837178"/>
                        <a:pt x="6764147" y="3837178"/>
                      </a:cubicBezTo>
                      <a:moveTo>
                        <a:pt x="22860" y="3791458"/>
                      </a:moveTo>
                      <a:cubicBezTo>
                        <a:pt x="22860" y="3768598"/>
                        <a:pt x="38100" y="3745738"/>
                        <a:pt x="53340" y="3745738"/>
                      </a:cubicBezTo>
                      <a:cubicBezTo>
                        <a:pt x="76200" y="3745738"/>
                        <a:pt x="99060" y="3760978"/>
                        <a:pt x="99060" y="3776218"/>
                      </a:cubicBezTo>
                      <a:cubicBezTo>
                        <a:pt x="99060" y="3799078"/>
                        <a:pt x="83820" y="3821938"/>
                        <a:pt x="60960" y="3821938"/>
                      </a:cubicBezTo>
                      <a:cubicBezTo>
                        <a:pt x="38100" y="3821938"/>
                        <a:pt x="22860" y="3806698"/>
                        <a:pt x="22860" y="3791458"/>
                      </a:cubicBezTo>
                      <a:moveTo>
                        <a:pt x="6787007" y="3623564"/>
                      </a:moveTo>
                      <a:cubicBezTo>
                        <a:pt x="6764147" y="3623564"/>
                        <a:pt x="6748907" y="3608324"/>
                        <a:pt x="6748907" y="3585464"/>
                      </a:cubicBezTo>
                      <a:cubicBezTo>
                        <a:pt x="6748907" y="3562604"/>
                        <a:pt x="6771767" y="3547364"/>
                        <a:pt x="6787007" y="3554984"/>
                      </a:cubicBezTo>
                      <a:cubicBezTo>
                        <a:pt x="6809867" y="3554984"/>
                        <a:pt x="6825107" y="3570224"/>
                        <a:pt x="6825107" y="3593084"/>
                      </a:cubicBezTo>
                      <a:cubicBezTo>
                        <a:pt x="6825107" y="3608324"/>
                        <a:pt x="6809867" y="3631184"/>
                        <a:pt x="6787007" y="3631184"/>
                      </a:cubicBezTo>
                      <a:cubicBezTo>
                        <a:pt x="6787007" y="3631184"/>
                        <a:pt x="6787007" y="3631184"/>
                        <a:pt x="6787007" y="3623564"/>
                      </a:cubicBezTo>
                      <a:moveTo>
                        <a:pt x="7620" y="3570224"/>
                      </a:moveTo>
                      <a:cubicBezTo>
                        <a:pt x="7620" y="3547364"/>
                        <a:pt x="22860" y="3532124"/>
                        <a:pt x="45720" y="3532124"/>
                      </a:cubicBezTo>
                      <a:cubicBezTo>
                        <a:pt x="60960" y="3532124"/>
                        <a:pt x="83820" y="3547364"/>
                        <a:pt x="83820" y="3570224"/>
                      </a:cubicBezTo>
                      <a:cubicBezTo>
                        <a:pt x="83820" y="3593084"/>
                        <a:pt x="68580" y="3608324"/>
                        <a:pt x="45720" y="3608324"/>
                      </a:cubicBezTo>
                      <a:cubicBezTo>
                        <a:pt x="22860" y="3608324"/>
                        <a:pt x="7620" y="3593084"/>
                        <a:pt x="7620" y="3570224"/>
                      </a:cubicBezTo>
                      <a:moveTo>
                        <a:pt x="6756526" y="3371850"/>
                      </a:moveTo>
                      <a:cubicBezTo>
                        <a:pt x="6756526" y="3356610"/>
                        <a:pt x="6771767" y="3333750"/>
                        <a:pt x="6794626" y="3333750"/>
                      </a:cubicBezTo>
                      <a:cubicBezTo>
                        <a:pt x="6809867" y="3333750"/>
                        <a:pt x="6832726" y="3356610"/>
                        <a:pt x="6832726" y="3371850"/>
                      </a:cubicBezTo>
                      <a:cubicBezTo>
                        <a:pt x="6832726" y="3394710"/>
                        <a:pt x="6809867" y="3409950"/>
                        <a:pt x="6794626" y="3409950"/>
                      </a:cubicBezTo>
                      <a:cubicBezTo>
                        <a:pt x="6771767" y="3409950"/>
                        <a:pt x="6756526" y="3394710"/>
                        <a:pt x="6756526" y="3371850"/>
                      </a:cubicBezTo>
                      <a:moveTo>
                        <a:pt x="38100" y="3394710"/>
                      </a:moveTo>
                      <a:cubicBezTo>
                        <a:pt x="22860" y="3394710"/>
                        <a:pt x="0" y="3379470"/>
                        <a:pt x="0" y="3356610"/>
                      </a:cubicBezTo>
                      <a:cubicBezTo>
                        <a:pt x="0" y="3333750"/>
                        <a:pt x="22860" y="3318510"/>
                        <a:pt x="38100" y="3318510"/>
                      </a:cubicBezTo>
                      <a:cubicBezTo>
                        <a:pt x="60960" y="3318510"/>
                        <a:pt x="76200" y="3333750"/>
                        <a:pt x="76200" y="3356610"/>
                      </a:cubicBezTo>
                      <a:cubicBezTo>
                        <a:pt x="76200" y="3379470"/>
                        <a:pt x="60960" y="3394710"/>
                        <a:pt x="38100" y="3394710"/>
                      </a:cubicBezTo>
                      <a:moveTo>
                        <a:pt x="6741287" y="3165856"/>
                      </a:moveTo>
                      <a:cubicBezTo>
                        <a:pt x="6741287" y="3142996"/>
                        <a:pt x="6756527" y="3127756"/>
                        <a:pt x="6779387" y="3120136"/>
                      </a:cubicBezTo>
                      <a:cubicBezTo>
                        <a:pt x="6802247" y="3120136"/>
                        <a:pt x="6817487" y="3135376"/>
                        <a:pt x="6817487" y="3158236"/>
                      </a:cubicBezTo>
                      <a:cubicBezTo>
                        <a:pt x="6825107" y="3181096"/>
                        <a:pt x="6809867" y="3196336"/>
                        <a:pt x="6787007" y="3196336"/>
                      </a:cubicBezTo>
                      <a:cubicBezTo>
                        <a:pt x="6787007" y="3196336"/>
                        <a:pt x="6787007" y="3196336"/>
                        <a:pt x="6779387" y="3196336"/>
                      </a:cubicBezTo>
                      <a:cubicBezTo>
                        <a:pt x="6764147" y="3196336"/>
                        <a:pt x="6748907" y="3181096"/>
                        <a:pt x="6741287" y="3165856"/>
                      </a:cubicBezTo>
                      <a:moveTo>
                        <a:pt x="45720" y="3181096"/>
                      </a:moveTo>
                      <a:cubicBezTo>
                        <a:pt x="30480" y="3181096"/>
                        <a:pt x="15240" y="3158236"/>
                        <a:pt x="15240" y="3135376"/>
                      </a:cubicBezTo>
                      <a:cubicBezTo>
                        <a:pt x="15240" y="3120136"/>
                        <a:pt x="30480" y="3104896"/>
                        <a:pt x="53340" y="3104896"/>
                      </a:cubicBezTo>
                      <a:cubicBezTo>
                        <a:pt x="76200" y="3104896"/>
                        <a:pt x="91440" y="3120136"/>
                        <a:pt x="91440" y="3142996"/>
                      </a:cubicBezTo>
                      <a:cubicBezTo>
                        <a:pt x="91440" y="3165856"/>
                        <a:pt x="68580" y="3181096"/>
                        <a:pt x="53340" y="3181096"/>
                      </a:cubicBezTo>
                      <a:cubicBezTo>
                        <a:pt x="53340" y="3181096"/>
                        <a:pt x="45720" y="3181096"/>
                        <a:pt x="45720" y="3181096"/>
                      </a:cubicBezTo>
                      <a:moveTo>
                        <a:pt x="6718426" y="2952242"/>
                      </a:moveTo>
                      <a:cubicBezTo>
                        <a:pt x="6718426" y="2929382"/>
                        <a:pt x="6733667" y="2914142"/>
                        <a:pt x="6756526" y="2906522"/>
                      </a:cubicBezTo>
                      <a:cubicBezTo>
                        <a:pt x="6771767" y="2906522"/>
                        <a:pt x="6794626" y="2921762"/>
                        <a:pt x="6794626" y="2944622"/>
                      </a:cubicBezTo>
                      <a:cubicBezTo>
                        <a:pt x="6802247" y="2959862"/>
                        <a:pt x="6787007" y="2982722"/>
                        <a:pt x="6764147" y="2982722"/>
                      </a:cubicBezTo>
                      <a:cubicBezTo>
                        <a:pt x="6764147" y="2982722"/>
                        <a:pt x="6764147" y="2982722"/>
                        <a:pt x="6756526" y="2982722"/>
                      </a:cubicBezTo>
                      <a:cubicBezTo>
                        <a:pt x="6741287" y="2982722"/>
                        <a:pt x="6726047" y="2975102"/>
                        <a:pt x="6718426" y="2952242"/>
                      </a:cubicBezTo>
                      <a:moveTo>
                        <a:pt x="68580" y="2967482"/>
                      </a:moveTo>
                      <a:cubicBezTo>
                        <a:pt x="45720" y="2959862"/>
                        <a:pt x="38100" y="2944622"/>
                        <a:pt x="38100" y="2921762"/>
                      </a:cubicBezTo>
                      <a:cubicBezTo>
                        <a:pt x="38100" y="2898902"/>
                        <a:pt x="60960" y="2891282"/>
                        <a:pt x="83820" y="2891282"/>
                      </a:cubicBezTo>
                      <a:cubicBezTo>
                        <a:pt x="99060" y="2891282"/>
                        <a:pt x="114300" y="2914142"/>
                        <a:pt x="114300" y="2937002"/>
                      </a:cubicBezTo>
                      <a:cubicBezTo>
                        <a:pt x="106680" y="2952242"/>
                        <a:pt x="91440" y="2967482"/>
                        <a:pt x="76200" y="2967482"/>
                      </a:cubicBezTo>
                      <a:cubicBezTo>
                        <a:pt x="76200" y="2967482"/>
                        <a:pt x="68580" y="2967482"/>
                        <a:pt x="68580" y="2967482"/>
                      </a:cubicBezTo>
                      <a:moveTo>
                        <a:pt x="6687820" y="2746248"/>
                      </a:moveTo>
                      <a:cubicBezTo>
                        <a:pt x="6680200" y="2723388"/>
                        <a:pt x="6695440" y="2700528"/>
                        <a:pt x="6718300" y="2700528"/>
                      </a:cubicBezTo>
                      <a:cubicBezTo>
                        <a:pt x="6733540" y="2692908"/>
                        <a:pt x="6756400" y="2708148"/>
                        <a:pt x="6764020" y="2731008"/>
                      </a:cubicBezTo>
                      <a:cubicBezTo>
                        <a:pt x="6764020" y="2746248"/>
                        <a:pt x="6748780" y="2769108"/>
                        <a:pt x="6733540" y="2776728"/>
                      </a:cubicBezTo>
                      <a:cubicBezTo>
                        <a:pt x="6725920" y="2776728"/>
                        <a:pt x="6725920" y="2776728"/>
                        <a:pt x="6725920" y="2776728"/>
                      </a:cubicBezTo>
                      <a:cubicBezTo>
                        <a:pt x="6703060" y="2776728"/>
                        <a:pt x="6687820" y="2761488"/>
                        <a:pt x="6687820" y="2746248"/>
                      </a:cubicBezTo>
                      <a:moveTo>
                        <a:pt x="106680" y="2753868"/>
                      </a:moveTo>
                      <a:cubicBezTo>
                        <a:pt x="83820" y="2753868"/>
                        <a:pt x="68580" y="2731008"/>
                        <a:pt x="76200" y="2708148"/>
                      </a:cubicBezTo>
                      <a:cubicBezTo>
                        <a:pt x="76200" y="2685288"/>
                        <a:pt x="99060" y="2677668"/>
                        <a:pt x="121920" y="2677668"/>
                      </a:cubicBezTo>
                      <a:cubicBezTo>
                        <a:pt x="144780" y="2685288"/>
                        <a:pt x="152400" y="2708148"/>
                        <a:pt x="152400" y="2723388"/>
                      </a:cubicBezTo>
                      <a:cubicBezTo>
                        <a:pt x="144780" y="2746248"/>
                        <a:pt x="129540" y="2753868"/>
                        <a:pt x="114300" y="2753868"/>
                      </a:cubicBezTo>
                      <a:cubicBezTo>
                        <a:pt x="106680" y="2753868"/>
                        <a:pt x="106680" y="2753868"/>
                        <a:pt x="106680" y="2753868"/>
                      </a:cubicBezTo>
                      <a:moveTo>
                        <a:pt x="6634480" y="2540254"/>
                      </a:moveTo>
                      <a:cubicBezTo>
                        <a:pt x="6634480" y="2517394"/>
                        <a:pt x="6642100" y="2494534"/>
                        <a:pt x="6664960" y="2494534"/>
                      </a:cubicBezTo>
                      <a:cubicBezTo>
                        <a:pt x="6687820" y="2486914"/>
                        <a:pt x="6703060" y="2494534"/>
                        <a:pt x="6710680" y="2517394"/>
                      </a:cubicBezTo>
                      <a:cubicBezTo>
                        <a:pt x="6718300" y="2540254"/>
                        <a:pt x="6703060" y="2563114"/>
                        <a:pt x="6687820" y="2563114"/>
                      </a:cubicBezTo>
                      <a:cubicBezTo>
                        <a:pt x="6680200" y="2563114"/>
                        <a:pt x="6680200" y="2563114"/>
                        <a:pt x="6672580" y="2563114"/>
                      </a:cubicBezTo>
                      <a:cubicBezTo>
                        <a:pt x="6657340" y="2563114"/>
                        <a:pt x="6642100" y="2555494"/>
                        <a:pt x="6634480" y="2540254"/>
                      </a:cubicBezTo>
                      <a:moveTo>
                        <a:pt x="152527" y="2547874"/>
                      </a:moveTo>
                      <a:cubicBezTo>
                        <a:pt x="129667" y="2540254"/>
                        <a:pt x="122047" y="2517394"/>
                        <a:pt x="129667" y="2502154"/>
                      </a:cubicBezTo>
                      <a:cubicBezTo>
                        <a:pt x="129667" y="2479294"/>
                        <a:pt x="152527" y="2464054"/>
                        <a:pt x="175387" y="2471674"/>
                      </a:cubicBezTo>
                      <a:cubicBezTo>
                        <a:pt x="190627" y="2479294"/>
                        <a:pt x="205867" y="2502154"/>
                        <a:pt x="198247" y="2517394"/>
                      </a:cubicBezTo>
                      <a:cubicBezTo>
                        <a:pt x="198247" y="2532634"/>
                        <a:pt x="183007" y="2547874"/>
                        <a:pt x="167767" y="2547874"/>
                      </a:cubicBezTo>
                      <a:cubicBezTo>
                        <a:pt x="160147" y="2547874"/>
                        <a:pt x="160147" y="2547874"/>
                        <a:pt x="152527" y="2547874"/>
                      </a:cubicBezTo>
                      <a:moveTo>
                        <a:pt x="6573520" y="2334260"/>
                      </a:moveTo>
                      <a:cubicBezTo>
                        <a:pt x="6565900" y="2319020"/>
                        <a:pt x="6581139" y="2296160"/>
                        <a:pt x="6596380" y="2288540"/>
                      </a:cubicBezTo>
                      <a:cubicBezTo>
                        <a:pt x="6619239" y="2280920"/>
                        <a:pt x="6642100" y="2288540"/>
                        <a:pt x="6649720" y="2311400"/>
                      </a:cubicBezTo>
                      <a:cubicBezTo>
                        <a:pt x="6657339" y="2334260"/>
                        <a:pt x="6642100" y="2349500"/>
                        <a:pt x="6626860" y="2357120"/>
                      </a:cubicBezTo>
                      <a:cubicBezTo>
                        <a:pt x="6619239" y="2364740"/>
                        <a:pt x="6611620" y="2364740"/>
                        <a:pt x="6611620" y="2364740"/>
                      </a:cubicBezTo>
                      <a:cubicBezTo>
                        <a:pt x="6596380" y="2364740"/>
                        <a:pt x="6581139" y="2349500"/>
                        <a:pt x="6573520" y="2334260"/>
                      </a:cubicBezTo>
                      <a:moveTo>
                        <a:pt x="213487" y="2341880"/>
                      </a:moveTo>
                      <a:cubicBezTo>
                        <a:pt x="198247" y="2334260"/>
                        <a:pt x="183007" y="2311400"/>
                        <a:pt x="190627" y="2288413"/>
                      </a:cubicBezTo>
                      <a:cubicBezTo>
                        <a:pt x="198247" y="2273173"/>
                        <a:pt x="221107" y="2257933"/>
                        <a:pt x="243967" y="2265553"/>
                      </a:cubicBezTo>
                      <a:cubicBezTo>
                        <a:pt x="259207" y="2273173"/>
                        <a:pt x="274447" y="2296033"/>
                        <a:pt x="266827" y="2319020"/>
                      </a:cubicBezTo>
                      <a:cubicBezTo>
                        <a:pt x="259207" y="2334260"/>
                        <a:pt x="243967" y="2341880"/>
                        <a:pt x="228727" y="2341880"/>
                      </a:cubicBezTo>
                      <a:cubicBezTo>
                        <a:pt x="221107" y="2341880"/>
                        <a:pt x="221107" y="2341880"/>
                        <a:pt x="213487" y="2341880"/>
                      </a:cubicBezTo>
                      <a:moveTo>
                        <a:pt x="6497320" y="2135886"/>
                      </a:moveTo>
                      <a:cubicBezTo>
                        <a:pt x="6489700" y="2120646"/>
                        <a:pt x="6504940" y="2097786"/>
                        <a:pt x="6520180" y="2090166"/>
                      </a:cubicBezTo>
                      <a:cubicBezTo>
                        <a:pt x="6543040" y="2082546"/>
                        <a:pt x="6565900" y="2090166"/>
                        <a:pt x="6573520" y="2105406"/>
                      </a:cubicBezTo>
                      <a:cubicBezTo>
                        <a:pt x="6581140" y="2128266"/>
                        <a:pt x="6565900" y="2151126"/>
                        <a:pt x="6550660" y="2158873"/>
                      </a:cubicBezTo>
                      <a:cubicBezTo>
                        <a:pt x="6543040" y="2158873"/>
                        <a:pt x="6543040" y="2158873"/>
                        <a:pt x="6535420" y="2158873"/>
                      </a:cubicBezTo>
                      <a:cubicBezTo>
                        <a:pt x="6520180" y="2158873"/>
                        <a:pt x="6504940" y="2151253"/>
                        <a:pt x="6497320" y="2136013"/>
                      </a:cubicBezTo>
                      <a:lnTo>
                        <a:pt x="6497320" y="2135886"/>
                      </a:lnTo>
                      <a:moveTo>
                        <a:pt x="289814" y="2143506"/>
                      </a:moveTo>
                      <a:cubicBezTo>
                        <a:pt x="274574" y="2128266"/>
                        <a:pt x="259334" y="2113026"/>
                        <a:pt x="266954" y="2090039"/>
                      </a:cubicBezTo>
                      <a:cubicBezTo>
                        <a:pt x="274574" y="2067179"/>
                        <a:pt x="297434" y="2059559"/>
                        <a:pt x="320294" y="2067179"/>
                      </a:cubicBezTo>
                      <a:cubicBezTo>
                        <a:pt x="335534" y="2074799"/>
                        <a:pt x="350774" y="2097659"/>
                        <a:pt x="343154" y="2120646"/>
                      </a:cubicBezTo>
                      <a:cubicBezTo>
                        <a:pt x="335534" y="2135886"/>
                        <a:pt x="320294" y="2143506"/>
                        <a:pt x="305054" y="2143506"/>
                      </a:cubicBezTo>
                      <a:cubicBezTo>
                        <a:pt x="297434" y="2143506"/>
                        <a:pt x="297434" y="2143506"/>
                        <a:pt x="289814" y="2143506"/>
                      </a:cubicBezTo>
                      <a:moveTo>
                        <a:pt x="6413373" y="1945132"/>
                      </a:moveTo>
                      <a:cubicBezTo>
                        <a:pt x="6405753" y="1922272"/>
                        <a:pt x="6413373" y="1899412"/>
                        <a:pt x="6428613" y="1891665"/>
                      </a:cubicBezTo>
                      <a:cubicBezTo>
                        <a:pt x="6451473" y="1884045"/>
                        <a:pt x="6474333" y="1891665"/>
                        <a:pt x="6481953" y="1914525"/>
                      </a:cubicBezTo>
                      <a:cubicBezTo>
                        <a:pt x="6489573" y="1929765"/>
                        <a:pt x="6481953" y="1952625"/>
                        <a:pt x="6466713" y="1960245"/>
                      </a:cubicBezTo>
                      <a:cubicBezTo>
                        <a:pt x="6459093" y="1967865"/>
                        <a:pt x="6451473" y="1967865"/>
                        <a:pt x="6443853" y="1967865"/>
                      </a:cubicBezTo>
                      <a:cubicBezTo>
                        <a:pt x="6436233" y="1967865"/>
                        <a:pt x="6420993" y="1960245"/>
                        <a:pt x="6413373" y="1945005"/>
                      </a:cubicBezTo>
                      <a:lnTo>
                        <a:pt x="6413373" y="1945132"/>
                      </a:lnTo>
                      <a:moveTo>
                        <a:pt x="381254" y="1945132"/>
                      </a:moveTo>
                      <a:cubicBezTo>
                        <a:pt x="358394" y="1937512"/>
                        <a:pt x="350774" y="1914652"/>
                        <a:pt x="358394" y="1891665"/>
                      </a:cubicBezTo>
                      <a:cubicBezTo>
                        <a:pt x="373634" y="1876425"/>
                        <a:pt x="396494" y="1868805"/>
                        <a:pt x="411734" y="1876425"/>
                      </a:cubicBezTo>
                      <a:cubicBezTo>
                        <a:pt x="426974" y="1884045"/>
                        <a:pt x="434594" y="1906905"/>
                        <a:pt x="426974" y="1929892"/>
                      </a:cubicBezTo>
                      <a:cubicBezTo>
                        <a:pt x="419354" y="1937512"/>
                        <a:pt x="411734" y="1945132"/>
                        <a:pt x="396494" y="1945132"/>
                      </a:cubicBezTo>
                      <a:cubicBezTo>
                        <a:pt x="388874" y="1945132"/>
                        <a:pt x="381254" y="1945132"/>
                        <a:pt x="381254" y="1945132"/>
                      </a:cubicBezTo>
                      <a:moveTo>
                        <a:pt x="6314186" y="1754378"/>
                      </a:moveTo>
                      <a:cubicBezTo>
                        <a:pt x="6306566" y="1739138"/>
                        <a:pt x="6306566" y="1716278"/>
                        <a:pt x="6329426" y="1708658"/>
                      </a:cubicBezTo>
                      <a:cubicBezTo>
                        <a:pt x="6344666" y="1693418"/>
                        <a:pt x="6367526" y="1701038"/>
                        <a:pt x="6382766" y="1716278"/>
                      </a:cubicBezTo>
                      <a:cubicBezTo>
                        <a:pt x="6390386" y="1739138"/>
                        <a:pt x="6382766" y="1761998"/>
                        <a:pt x="6367526" y="1769745"/>
                      </a:cubicBezTo>
                      <a:cubicBezTo>
                        <a:pt x="6359906" y="1777365"/>
                        <a:pt x="6352286" y="1777365"/>
                        <a:pt x="6344666" y="1777365"/>
                      </a:cubicBezTo>
                      <a:cubicBezTo>
                        <a:pt x="6329426" y="1777365"/>
                        <a:pt x="6321806" y="1769745"/>
                        <a:pt x="6314186" y="1754505"/>
                      </a:cubicBezTo>
                      <a:lnTo>
                        <a:pt x="6314186" y="1754378"/>
                      </a:lnTo>
                      <a:moveTo>
                        <a:pt x="480441" y="1754378"/>
                      </a:moveTo>
                      <a:cubicBezTo>
                        <a:pt x="457581" y="1746758"/>
                        <a:pt x="449961" y="1723898"/>
                        <a:pt x="465201" y="1700911"/>
                      </a:cubicBezTo>
                      <a:cubicBezTo>
                        <a:pt x="472821" y="1685671"/>
                        <a:pt x="495681" y="1678051"/>
                        <a:pt x="518541" y="1685671"/>
                      </a:cubicBezTo>
                      <a:cubicBezTo>
                        <a:pt x="533781" y="1700911"/>
                        <a:pt x="541401" y="1723771"/>
                        <a:pt x="526161" y="1739138"/>
                      </a:cubicBezTo>
                      <a:cubicBezTo>
                        <a:pt x="518541" y="1754378"/>
                        <a:pt x="510921" y="1761998"/>
                        <a:pt x="495681" y="1761998"/>
                      </a:cubicBezTo>
                      <a:cubicBezTo>
                        <a:pt x="488061" y="1761998"/>
                        <a:pt x="480441" y="1754378"/>
                        <a:pt x="480441" y="1754378"/>
                      </a:cubicBezTo>
                      <a:moveTo>
                        <a:pt x="6199886" y="1578864"/>
                      </a:moveTo>
                      <a:cubicBezTo>
                        <a:pt x="6199886" y="1571244"/>
                        <a:pt x="6199886" y="1571244"/>
                        <a:pt x="6199886" y="1571244"/>
                      </a:cubicBezTo>
                      <a:cubicBezTo>
                        <a:pt x="6184646" y="1556004"/>
                        <a:pt x="6192266" y="1533144"/>
                        <a:pt x="6207506" y="1517777"/>
                      </a:cubicBezTo>
                      <a:cubicBezTo>
                        <a:pt x="6230366" y="1510157"/>
                        <a:pt x="6253226" y="1510157"/>
                        <a:pt x="6260846" y="1533017"/>
                      </a:cubicBezTo>
                      <a:cubicBezTo>
                        <a:pt x="6268466" y="1533017"/>
                        <a:pt x="6268466" y="1533017"/>
                        <a:pt x="6268466" y="1533017"/>
                      </a:cubicBezTo>
                      <a:cubicBezTo>
                        <a:pt x="6276086" y="1555877"/>
                        <a:pt x="6276086" y="1578737"/>
                        <a:pt x="6253226" y="1586484"/>
                      </a:cubicBezTo>
                      <a:cubicBezTo>
                        <a:pt x="6245606" y="1594104"/>
                        <a:pt x="6237986" y="1594104"/>
                        <a:pt x="6230366" y="1594104"/>
                      </a:cubicBezTo>
                      <a:cubicBezTo>
                        <a:pt x="6222746" y="1594104"/>
                        <a:pt x="6207506" y="1586484"/>
                        <a:pt x="6199886" y="1578864"/>
                      </a:cubicBezTo>
                      <a:moveTo>
                        <a:pt x="587248" y="1571244"/>
                      </a:moveTo>
                      <a:cubicBezTo>
                        <a:pt x="572008" y="1556004"/>
                        <a:pt x="564388" y="1533144"/>
                        <a:pt x="579628" y="1517777"/>
                      </a:cubicBezTo>
                      <a:cubicBezTo>
                        <a:pt x="587248" y="1502537"/>
                        <a:pt x="610108" y="1494917"/>
                        <a:pt x="632968" y="1510157"/>
                      </a:cubicBezTo>
                      <a:cubicBezTo>
                        <a:pt x="648208" y="1517777"/>
                        <a:pt x="655828" y="1540637"/>
                        <a:pt x="640588" y="1563624"/>
                      </a:cubicBezTo>
                      <a:cubicBezTo>
                        <a:pt x="632968" y="1571244"/>
                        <a:pt x="625348" y="1578864"/>
                        <a:pt x="610108" y="1578864"/>
                      </a:cubicBezTo>
                      <a:cubicBezTo>
                        <a:pt x="602488" y="1578864"/>
                        <a:pt x="594868" y="1578864"/>
                        <a:pt x="587248" y="1571244"/>
                      </a:cubicBezTo>
                      <a:moveTo>
                        <a:pt x="6077839" y="1403350"/>
                      </a:moveTo>
                      <a:cubicBezTo>
                        <a:pt x="6062599" y="1380490"/>
                        <a:pt x="6070219" y="1357630"/>
                        <a:pt x="6085459" y="1349883"/>
                      </a:cubicBezTo>
                      <a:cubicBezTo>
                        <a:pt x="6100699" y="1334643"/>
                        <a:pt x="6123559" y="1334643"/>
                        <a:pt x="6138799" y="1357503"/>
                      </a:cubicBezTo>
                      <a:cubicBezTo>
                        <a:pt x="6146419" y="1372743"/>
                        <a:pt x="6146419" y="1395603"/>
                        <a:pt x="6131179" y="1410970"/>
                      </a:cubicBezTo>
                      <a:cubicBezTo>
                        <a:pt x="6123559" y="1410970"/>
                        <a:pt x="6115939" y="1418590"/>
                        <a:pt x="6108319" y="1418590"/>
                      </a:cubicBezTo>
                      <a:cubicBezTo>
                        <a:pt x="6093079" y="1418590"/>
                        <a:pt x="6085459" y="1410970"/>
                        <a:pt x="6077839" y="1403350"/>
                      </a:cubicBezTo>
                      <a:moveTo>
                        <a:pt x="709168" y="1395730"/>
                      </a:moveTo>
                      <a:cubicBezTo>
                        <a:pt x="693928" y="1380490"/>
                        <a:pt x="693928" y="1357630"/>
                        <a:pt x="701548" y="1342263"/>
                      </a:cubicBezTo>
                      <a:cubicBezTo>
                        <a:pt x="716788" y="1327023"/>
                        <a:pt x="739648" y="1319403"/>
                        <a:pt x="754888" y="1334643"/>
                      </a:cubicBezTo>
                      <a:cubicBezTo>
                        <a:pt x="777748" y="1349883"/>
                        <a:pt x="777748" y="1372743"/>
                        <a:pt x="762508" y="1388110"/>
                      </a:cubicBezTo>
                      <a:cubicBezTo>
                        <a:pt x="754888" y="1395730"/>
                        <a:pt x="747268" y="1403350"/>
                        <a:pt x="732028" y="1403350"/>
                      </a:cubicBezTo>
                      <a:cubicBezTo>
                        <a:pt x="724408" y="1403350"/>
                        <a:pt x="716788" y="1403350"/>
                        <a:pt x="709168" y="1395730"/>
                      </a:cubicBezTo>
                      <a:moveTo>
                        <a:pt x="5940552" y="1235710"/>
                      </a:moveTo>
                      <a:cubicBezTo>
                        <a:pt x="5932932" y="1220470"/>
                        <a:pt x="5932932" y="1197610"/>
                        <a:pt x="5948172" y="1182243"/>
                      </a:cubicBezTo>
                      <a:cubicBezTo>
                        <a:pt x="5963412" y="1167003"/>
                        <a:pt x="5986272" y="1167003"/>
                        <a:pt x="6001512" y="1182243"/>
                      </a:cubicBezTo>
                      <a:cubicBezTo>
                        <a:pt x="6016752" y="1205103"/>
                        <a:pt x="6009132" y="1227963"/>
                        <a:pt x="5993892" y="1243330"/>
                      </a:cubicBezTo>
                      <a:cubicBezTo>
                        <a:pt x="5986272" y="1243330"/>
                        <a:pt x="5978652" y="1250950"/>
                        <a:pt x="5971032" y="1250950"/>
                      </a:cubicBezTo>
                      <a:cubicBezTo>
                        <a:pt x="5963412" y="1250950"/>
                        <a:pt x="5948172" y="1243330"/>
                        <a:pt x="5940552" y="1235710"/>
                      </a:cubicBezTo>
                      <a:moveTo>
                        <a:pt x="846455" y="1228090"/>
                      </a:moveTo>
                      <a:cubicBezTo>
                        <a:pt x="831215" y="1212850"/>
                        <a:pt x="831215" y="1189990"/>
                        <a:pt x="838835" y="1174623"/>
                      </a:cubicBezTo>
                      <a:cubicBezTo>
                        <a:pt x="854075" y="1159383"/>
                        <a:pt x="876935" y="1159383"/>
                        <a:pt x="892175" y="1174623"/>
                      </a:cubicBezTo>
                      <a:cubicBezTo>
                        <a:pt x="907415" y="1182243"/>
                        <a:pt x="915035" y="1205103"/>
                        <a:pt x="899795" y="1228090"/>
                      </a:cubicBezTo>
                      <a:cubicBezTo>
                        <a:pt x="892175" y="1235710"/>
                        <a:pt x="884555" y="1235710"/>
                        <a:pt x="869315" y="1235710"/>
                      </a:cubicBezTo>
                      <a:cubicBezTo>
                        <a:pt x="861695" y="1235710"/>
                        <a:pt x="854075" y="1235710"/>
                        <a:pt x="846455" y="1228090"/>
                      </a:cubicBezTo>
                      <a:moveTo>
                        <a:pt x="5803265" y="1083056"/>
                      </a:moveTo>
                      <a:cubicBezTo>
                        <a:pt x="5788025" y="1067816"/>
                        <a:pt x="5788025" y="1037336"/>
                        <a:pt x="5803265" y="1029589"/>
                      </a:cubicBezTo>
                      <a:cubicBezTo>
                        <a:pt x="5818505" y="1014349"/>
                        <a:pt x="5841365" y="1014349"/>
                        <a:pt x="5856605" y="1029589"/>
                      </a:cubicBezTo>
                      <a:cubicBezTo>
                        <a:pt x="5871845" y="1044829"/>
                        <a:pt x="5871845" y="1067689"/>
                        <a:pt x="5856605" y="1083056"/>
                      </a:cubicBezTo>
                      <a:cubicBezTo>
                        <a:pt x="5848985" y="1090676"/>
                        <a:pt x="5833745" y="1090676"/>
                        <a:pt x="5826125" y="1090676"/>
                      </a:cubicBezTo>
                      <a:cubicBezTo>
                        <a:pt x="5818505" y="1090676"/>
                        <a:pt x="5810885" y="1090676"/>
                        <a:pt x="5803265" y="1083056"/>
                      </a:cubicBezTo>
                      <a:moveTo>
                        <a:pt x="991362" y="1067816"/>
                      </a:moveTo>
                      <a:cubicBezTo>
                        <a:pt x="976122" y="1052576"/>
                        <a:pt x="976122" y="1029716"/>
                        <a:pt x="991362" y="1014349"/>
                      </a:cubicBezTo>
                      <a:cubicBezTo>
                        <a:pt x="1006602" y="999109"/>
                        <a:pt x="1029462" y="999109"/>
                        <a:pt x="1044702" y="1014349"/>
                      </a:cubicBezTo>
                      <a:cubicBezTo>
                        <a:pt x="1059942" y="1029589"/>
                        <a:pt x="1059942" y="1052449"/>
                        <a:pt x="1044702" y="1067816"/>
                      </a:cubicBezTo>
                      <a:cubicBezTo>
                        <a:pt x="1037082" y="1075436"/>
                        <a:pt x="1029462" y="1083056"/>
                        <a:pt x="1014222" y="1083056"/>
                      </a:cubicBezTo>
                      <a:cubicBezTo>
                        <a:pt x="1006602" y="1083056"/>
                        <a:pt x="998982" y="1075436"/>
                        <a:pt x="991362" y="1067816"/>
                      </a:cubicBezTo>
                      <a:moveTo>
                        <a:pt x="5643118" y="930529"/>
                      </a:moveTo>
                      <a:cubicBezTo>
                        <a:pt x="5627878" y="922909"/>
                        <a:pt x="5627878" y="892429"/>
                        <a:pt x="5643118" y="877062"/>
                      </a:cubicBezTo>
                      <a:cubicBezTo>
                        <a:pt x="5658358" y="861822"/>
                        <a:pt x="5681218" y="861822"/>
                        <a:pt x="5696458" y="877062"/>
                      </a:cubicBezTo>
                      <a:cubicBezTo>
                        <a:pt x="5711698" y="892302"/>
                        <a:pt x="5711698" y="915162"/>
                        <a:pt x="5704078" y="930529"/>
                      </a:cubicBezTo>
                      <a:cubicBezTo>
                        <a:pt x="5696458" y="938149"/>
                        <a:pt x="5681218" y="945769"/>
                        <a:pt x="5673598" y="945769"/>
                      </a:cubicBezTo>
                      <a:cubicBezTo>
                        <a:pt x="5665978" y="945769"/>
                        <a:pt x="5650738" y="938149"/>
                        <a:pt x="5643118" y="930529"/>
                      </a:cubicBezTo>
                      <a:moveTo>
                        <a:pt x="1143889" y="922909"/>
                      </a:moveTo>
                      <a:cubicBezTo>
                        <a:pt x="1128649" y="907669"/>
                        <a:pt x="1128649" y="877189"/>
                        <a:pt x="1143889" y="869442"/>
                      </a:cubicBezTo>
                      <a:cubicBezTo>
                        <a:pt x="1159129" y="854202"/>
                        <a:pt x="1189609" y="854202"/>
                        <a:pt x="1197229" y="869442"/>
                      </a:cubicBezTo>
                      <a:cubicBezTo>
                        <a:pt x="1212469" y="884682"/>
                        <a:pt x="1212469" y="907542"/>
                        <a:pt x="1197229" y="922909"/>
                      </a:cubicBezTo>
                      <a:cubicBezTo>
                        <a:pt x="1189609" y="930529"/>
                        <a:pt x="1181989" y="930529"/>
                        <a:pt x="1174369" y="930529"/>
                      </a:cubicBezTo>
                      <a:cubicBezTo>
                        <a:pt x="1159129" y="930529"/>
                        <a:pt x="1151509" y="930529"/>
                        <a:pt x="1143889" y="922909"/>
                      </a:cubicBezTo>
                      <a:moveTo>
                        <a:pt x="5482971" y="793115"/>
                      </a:moveTo>
                      <a:cubicBezTo>
                        <a:pt x="5467731" y="785495"/>
                        <a:pt x="5467731" y="762635"/>
                        <a:pt x="5475351" y="739648"/>
                      </a:cubicBezTo>
                      <a:cubicBezTo>
                        <a:pt x="5490591" y="724408"/>
                        <a:pt x="5513451" y="724408"/>
                        <a:pt x="5528691" y="739648"/>
                      </a:cubicBezTo>
                      <a:cubicBezTo>
                        <a:pt x="5551551" y="747268"/>
                        <a:pt x="5551551" y="770128"/>
                        <a:pt x="5536311" y="793115"/>
                      </a:cubicBezTo>
                      <a:cubicBezTo>
                        <a:pt x="5528691" y="800735"/>
                        <a:pt x="5521071" y="808355"/>
                        <a:pt x="5505831" y="808355"/>
                      </a:cubicBezTo>
                      <a:cubicBezTo>
                        <a:pt x="5498211" y="808355"/>
                        <a:pt x="5490591" y="800735"/>
                        <a:pt x="5482971" y="793115"/>
                      </a:cubicBezTo>
                      <a:moveTo>
                        <a:pt x="1304036" y="777875"/>
                      </a:moveTo>
                      <a:cubicBezTo>
                        <a:pt x="1296416" y="762635"/>
                        <a:pt x="1296416" y="739775"/>
                        <a:pt x="1311656" y="724408"/>
                      </a:cubicBezTo>
                      <a:cubicBezTo>
                        <a:pt x="1326896" y="716788"/>
                        <a:pt x="1349756" y="716788"/>
                        <a:pt x="1364996" y="732028"/>
                      </a:cubicBezTo>
                      <a:cubicBezTo>
                        <a:pt x="1380236" y="747268"/>
                        <a:pt x="1372616" y="777748"/>
                        <a:pt x="1357376" y="785495"/>
                      </a:cubicBezTo>
                      <a:cubicBezTo>
                        <a:pt x="1349756" y="793115"/>
                        <a:pt x="1342136" y="793115"/>
                        <a:pt x="1334516" y="793115"/>
                      </a:cubicBezTo>
                      <a:cubicBezTo>
                        <a:pt x="1326896" y="793115"/>
                        <a:pt x="1311656" y="793115"/>
                        <a:pt x="1304036" y="777875"/>
                      </a:cubicBezTo>
                      <a:moveTo>
                        <a:pt x="5315204" y="671068"/>
                      </a:moveTo>
                      <a:cubicBezTo>
                        <a:pt x="5299964" y="655828"/>
                        <a:pt x="5292344" y="632968"/>
                        <a:pt x="5307584" y="617601"/>
                      </a:cubicBezTo>
                      <a:cubicBezTo>
                        <a:pt x="5315204" y="602361"/>
                        <a:pt x="5338064" y="594741"/>
                        <a:pt x="5360924" y="609981"/>
                      </a:cubicBezTo>
                      <a:cubicBezTo>
                        <a:pt x="5376164" y="617601"/>
                        <a:pt x="5376164" y="640461"/>
                        <a:pt x="5368544" y="663448"/>
                      </a:cubicBezTo>
                      <a:cubicBezTo>
                        <a:pt x="5360924" y="671068"/>
                        <a:pt x="5345684" y="678688"/>
                        <a:pt x="5338064" y="678688"/>
                      </a:cubicBezTo>
                      <a:cubicBezTo>
                        <a:pt x="5330444" y="678688"/>
                        <a:pt x="5322824" y="678688"/>
                        <a:pt x="5315204" y="671068"/>
                      </a:cubicBezTo>
                      <a:moveTo>
                        <a:pt x="1479423" y="655828"/>
                      </a:moveTo>
                      <a:cubicBezTo>
                        <a:pt x="1464183" y="632968"/>
                        <a:pt x="1471803" y="610108"/>
                        <a:pt x="1487043" y="602361"/>
                      </a:cubicBezTo>
                      <a:cubicBezTo>
                        <a:pt x="1502283" y="587121"/>
                        <a:pt x="1525143" y="594741"/>
                        <a:pt x="1540383" y="609981"/>
                      </a:cubicBezTo>
                      <a:cubicBezTo>
                        <a:pt x="1548003" y="625221"/>
                        <a:pt x="1548003" y="648081"/>
                        <a:pt x="1532763" y="663448"/>
                      </a:cubicBezTo>
                      <a:cubicBezTo>
                        <a:pt x="1525143" y="663448"/>
                        <a:pt x="1517523" y="671068"/>
                        <a:pt x="1509903" y="671068"/>
                      </a:cubicBezTo>
                      <a:cubicBezTo>
                        <a:pt x="1494663" y="671068"/>
                        <a:pt x="1487043" y="663448"/>
                        <a:pt x="1479423" y="655828"/>
                      </a:cubicBezTo>
                      <a:moveTo>
                        <a:pt x="5139817" y="556641"/>
                      </a:moveTo>
                      <a:cubicBezTo>
                        <a:pt x="5116957" y="541401"/>
                        <a:pt x="5109337" y="518541"/>
                        <a:pt x="5124577" y="503174"/>
                      </a:cubicBezTo>
                      <a:cubicBezTo>
                        <a:pt x="5132197" y="487934"/>
                        <a:pt x="5155057" y="480314"/>
                        <a:pt x="5177917" y="487934"/>
                      </a:cubicBezTo>
                      <a:cubicBezTo>
                        <a:pt x="5193157" y="503174"/>
                        <a:pt x="5200777" y="526034"/>
                        <a:pt x="5185537" y="541401"/>
                      </a:cubicBezTo>
                      <a:cubicBezTo>
                        <a:pt x="5185537" y="556641"/>
                        <a:pt x="5170297" y="564261"/>
                        <a:pt x="5155057" y="564261"/>
                      </a:cubicBezTo>
                      <a:cubicBezTo>
                        <a:pt x="5147437" y="564261"/>
                        <a:pt x="5139817" y="556641"/>
                        <a:pt x="5139817" y="556641"/>
                      </a:cubicBezTo>
                      <a:moveTo>
                        <a:pt x="1654810" y="533781"/>
                      </a:moveTo>
                      <a:cubicBezTo>
                        <a:pt x="1647190" y="518541"/>
                        <a:pt x="1654810" y="495681"/>
                        <a:pt x="1670050" y="480314"/>
                      </a:cubicBezTo>
                      <a:cubicBezTo>
                        <a:pt x="1685290" y="472694"/>
                        <a:pt x="1708150" y="480314"/>
                        <a:pt x="1723390" y="495554"/>
                      </a:cubicBezTo>
                      <a:cubicBezTo>
                        <a:pt x="1731010" y="510794"/>
                        <a:pt x="1723390" y="533654"/>
                        <a:pt x="1708150" y="549021"/>
                      </a:cubicBezTo>
                      <a:cubicBezTo>
                        <a:pt x="1700530" y="549021"/>
                        <a:pt x="1692910" y="556641"/>
                        <a:pt x="1685290" y="556641"/>
                      </a:cubicBezTo>
                      <a:cubicBezTo>
                        <a:pt x="1677670" y="556641"/>
                        <a:pt x="1662430" y="549021"/>
                        <a:pt x="1654810" y="533781"/>
                      </a:cubicBezTo>
                      <a:moveTo>
                        <a:pt x="4949190" y="449834"/>
                      </a:moveTo>
                      <a:cubicBezTo>
                        <a:pt x="4933950" y="442214"/>
                        <a:pt x="4926330" y="419354"/>
                        <a:pt x="4933950" y="404114"/>
                      </a:cubicBezTo>
                      <a:cubicBezTo>
                        <a:pt x="4949190" y="381254"/>
                        <a:pt x="4972050" y="373634"/>
                        <a:pt x="4987290" y="381254"/>
                      </a:cubicBezTo>
                      <a:cubicBezTo>
                        <a:pt x="5002530" y="396494"/>
                        <a:pt x="5010150" y="419354"/>
                        <a:pt x="5002530" y="434721"/>
                      </a:cubicBezTo>
                      <a:cubicBezTo>
                        <a:pt x="4994910" y="449961"/>
                        <a:pt x="4979670" y="457581"/>
                        <a:pt x="4972050" y="457581"/>
                      </a:cubicBezTo>
                      <a:cubicBezTo>
                        <a:pt x="4964430" y="457581"/>
                        <a:pt x="4956810" y="457581"/>
                        <a:pt x="4949190" y="449961"/>
                      </a:cubicBezTo>
                      <a:lnTo>
                        <a:pt x="4949190" y="449834"/>
                      </a:lnTo>
                      <a:moveTo>
                        <a:pt x="1845437" y="426974"/>
                      </a:moveTo>
                      <a:cubicBezTo>
                        <a:pt x="1830197" y="411734"/>
                        <a:pt x="1837817" y="388874"/>
                        <a:pt x="1860677" y="381254"/>
                      </a:cubicBezTo>
                      <a:cubicBezTo>
                        <a:pt x="1875917" y="366014"/>
                        <a:pt x="1898777" y="373634"/>
                        <a:pt x="1906397" y="396494"/>
                      </a:cubicBezTo>
                      <a:cubicBezTo>
                        <a:pt x="1921637" y="411734"/>
                        <a:pt x="1914017" y="434594"/>
                        <a:pt x="1891157" y="442214"/>
                      </a:cubicBezTo>
                      <a:cubicBezTo>
                        <a:pt x="1891157" y="449834"/>
                        <a:pt x="1883537" y="449834"/>
                        <a:pt x="1875917" y="449834"/>
                      </a:cubicBezTo>
                      <a:cubicBezTo>
                        <a:pt x="1860677" y="449834"/>
                        <a:pt x="1845437" y="442214"/>
                        <a:pt x="1845437" y="426974"/>
                      </a:cubicBezTo>
                      <a:moveTo>
                        <a:pt x="4758563" y="358267"/>
                      </a:moveTo>
                      <a:cubicBezTo>
                        <a:pt x="4743323" y="350647"/>
                        <a:pt x="4735703" y="327787"/>
                        <a:pt x="4743323" y="312547"/>
                      </a:cubicBezTo>
                      <a:cubicBezTo>
                        <a:pt x="4750943" y="289687"/>
                        <a:pt x="4773803" y="282067"/>
                        <a:pt x="4789043" y="289687"/>
                      </a:cubicBezTo>
                      <a:cubicBezTo>
                        <a:pt x="4811903" y="297307"/>
                        <a:pt x="4819523" y="320167"/>
                        <a:pt x="4811903" y="343154"/>
                      </a:cubicBezTo>
                      <a:cubicBezTo>
                        <a:pt x="4804283" y="358394"/>
                        <a:pt x="4789043" y="366014"/>
                        <a:pt x="4773803" y="366014"/>
                      </a:cubicBezTo>
                      <a:cubicBezTo>
                        <a:pt x="4773803" y="366014"/>
                        <a:pt x="4766183" y="366014"/>
                        <a:pt x="4758563" y="358394"/>
                      </a:cubicBezTo>
                      <a:lnTo>
                        <a:pt x="4758563" y="358267"/>
                      </a:lnTo>
                      <a:moveTo>
                        <a:pt x="2036064" y="335407"/>
                      </a:moveTo>
                      <a:cubicBezTo>
                        <a:pt x="2028444" y="312547"/>
                        <a:pt x="2036064" y="289687"/>
                        <a:pt x="2051304" y="281940"/>
                      </a:cubicBezTo>
                      <a:cubicBezTo>
                        <a:pt x="2074164" y="274320"/>
                        <a:pt x="2097024" y="281940"/>
                        <a:pt x="2104644" y="304800"/>
                      </a:cubicBezTo>
                      <a:cubicBezTo>
                        <a:pt x="2112264" y="320040"/>
                        <a:pt x="2104644" y="342900"/>
                        <a:pt x="2081784" y="358267"/>
                      </a:cubicBezTo>
                      <a:cubicBezTo>
                        <a:pt x="2081784" y="358267"/>
                        <a:pt x="2074164" y="358267"/>
                        <a:pt x="2066544" y="358267"/>
                      </a:cubicBezTo>
                      <a:cubicBezTo>
                        <a:pt x="2051304" y="358267"/>
                        <a:pt x="2043684" y="350647"/>
                        <a:pt x="2036064" y="335407"/>
                      </a:cubicBezTo>
                      <a:moveTo>
                        <a:pt x="4567809" y="281940"/>
                      </a:moveTo>
                      <a:cubicBezTo>
                        <a:pt x="4544949" y="274320"/>
                        <a:pt x="4537329" y="251460"/>
                        <a:pt x="4544949" y="228473"/>
                      </a:cubicBezTo>
                      <a:cubicBezTo>
                        <a:pt x="4552569" y="213233"/>
                        <a:pt x="4567809" y="205613"/>
                        <a:pt x="4590669" y="213233"/>
                      </a:cubicBezTo>
                      <a:cubicBezTo>
                        <a:pt x="4613529" y="213233"/>
                        <a:pt x="4621149" y="236093"/>
                        <a:pt x="4613529" y="258953"/>
                      </a:cubicBezTo>
                      <a:cubicBezTo>
                        <a:pt x="4605909" y="274193"/>
                        <a:pt x="4590669" y="281813"/>
                        <a:pt x="4575429" y="281813"/>
                      </a:cubicBezTo>
                      <a:cubicBezTo>
                        <a:pt x="4575429" y="281813"/>
                        <a:pt x="4567809" y="281813"/>
                        <a:pt x="4567809" y="281813"/>
                      </a:cubicBezTo>
                      <a:lnTo>
                        <a:pt x="4567809" y="281940"/>
                      </a:lnTo>
                      <a:moveTo>
                        <a:pt x="2234311" y="251460"/>
                      </a:moveTo>
                      <a:cubicBezTo>
                        <a:pt x="2226691" y="236220"/>
                        <a:pt x="2234311" y="213360"/>
                        <a:pt x="2257171" y="205740"/>
                      </a:cubicBezTo>
                      <a:cubicBezTo>
                        <a:pt x="2272411" y="198120"/>
                        <a:pt x="2295271" y="205740"/>
                        <a:pt x="2302891" y="228600"/>
                      </a:cubicBezTo>
                      <a:cubicBezTo>
                        <a:pt x="2310511" y="243840"/>
                        <a:pt x="2302891" y="266700"/>
                        <a:pt x="2280031" y="274320"/>
                      </a:cubicBezTo>
                      <a:cubicBezTo>
                        <a:pt x="2280031" y="274320"/>
                        <a:pt x="2272411" y="281940"/>
                        <a:pt x="2272411" y="281940"/>
                      </a:cubicBezTo>
                      <a:cubicBezTo>
                        <a:pt x="2249551" y="281940"/>
                        <a:pt x="2241931" y="266700"/>
                        <a:pt x="2234311" y="251460"/>
                      </a:cubicBezTo>
                      <a:moveTo>
                        <a:pt x="4361942" y="213360"/>
                      </a:moveTo>
                      <a:cubicBezTo>
                        <a:pt x="4346702" y="205740"/>
                        <a:pt x="4331462" y="190500"/>
                        <a:pt x="4339082" y="167640"/>
                      </a:cubicBezTo>
                      <a:cubicBezTo>
                        <a:pt x="4346702" y="144780"/>
                        <a:pt x="4361942" y="137160"/>
                        <a:pt x="4384802" y="144780"/>
                      </a:cubicBezTo>
                      <a:cubicBezTo>
                        <a:pt x="4407662" y="144780"/>
                        <a:pt x="4415282" y="167640"/>
                        <a:pt x="4407662" y="190500"/>
                      </a:cubicBezTo>
                      <a:cubicBezTo>
                        <a:pt x="4407662" y="205740"/>
                        <a:pt x="4392422" y="213360"/>
                        <a:pt x="4377182" y="213360"/>
                      </a:cubicBezTo>
                      <a:cubicBezTo>
                        <a:pt x="4369562" y="213360"/>
                        <a:pt x="4369562" y="213360"/>
                        <a:pt x="4361942" y="213360"/>
                      </a:cubicBezTo>
                      <a:moveTo>
                        <a:pt x="2432558" y="182880"/>
                      </a:moveTo>
                      <a:cubicBezTo>
                        <a:pt x="2432558" y="167640"/>
                        <a:pt x="2440178" y="144780"/>
                        <a:pt x="2463038" y="137160"/>
                      </a:cubicBezTo>
                      <a:cubicBezTo>
                        <a:pt x="2478278" y="129540"/>
                        <a:pt x="2501138" y="144780"/>
                        <a:pt x="2508758" y="160020"/>
                      </a:cubicBezTo>
                      <a:cubicBezTo>
                        <a:pt x="2516378" y="182880"/>
                        <a:pt x="2501138" y="205740"/>
                        <a:pt x="2485898" y="213487"/>
                      </a:cubicBezTo>
                      <a:cubicBezTo>
                        <a:pt x="2478278" y="213487"/>
                        <a:pt x="2478278" y="213487"/>
                        <a:pt x="2470658" y="213487"/>
                      </a:cubicBezTo>
                      <a:cubicBezTo>
                        <a:pt x="2455418" y="213487"/>
                        <a:pt x="2440178" y="198247"/>
                        <a:pt x="2432558" y="183007"/>
                      </a:cubicBezTo>
                      <a:lnTo>
                        <a:pt x="2432558" y="182880"/>
                      </a:lnTo>
                      <a:moveTo>
                        <a:pt x="4155948" y="160020"/>
                      </a:moveTo>
                      <a:cubicBezTo>
                        <a:pt x="4140708" y="160020"/>
                        <a:pt x="4125468" y="137160"/>
                        <a:pt x="4133088" y="114300"/>
                      </a:cubicBezTo>
                      <a:cubicBezTo>
                        <a:pt x="4133088" y="91440"/>
                        <a:pt x="4155948" y="83820"/>
                        <a:pt x="4178808" y="83820"/>
                      </a:cubicBezTo>
                      <a:cubicBezTo>
                        <a:pt x="4194048" y="91440"/>
                        <a:pt x="4209288" y="114300"/>
                        <a:pt x="4201668" y="129540"/>
                      </a:cubicBezTo>
                      <a:cubicBezTo>
                        <a:pt x="4201668" y="152400"/>
                        <a:pt x="4186428" y="160020"/>
                        <a:pt x="4163568" y="160020"/>
                      </a:cubicBezTo>
                      <a:cubicBezTo>
                        <a:pt x="4163568" y="160020"/>
                        <a:pt x="4163568" y="160020"/>
                        <a:pt x="4155948" y="160020"/>
                      </a:cubicBezTo>
                      <a:moveTo>
                        <a:pt x="2646045" y="129540"/>
                      </a:moveTo>
                      <a:cubicBezTo>
                        <a:pt x="2638425" y="106680"/>
                        <a:pt x="2653665" y="91440"/>
                        <a:pt x="2668905" y="83820"/>
                      </a:cubicBezTo>
                      <a:cubicBezTo>
                        <a:pt x="2691765" y="76200"/>
                        <a:pt x="2714625" y="91440"/>
                        <a:pt x="2714625" y="114300"/>
                      </a:cubicBezTo>
                      <a:cubicBezTo>
                        <a:pt x="2722245" y="129540"/>
                        <a:pt x="2707005" y="152400"/>
                        <a:pt x="2684145" y="160020"/>
                      </a:cubicBezTo>
                      <a:cubicBezTo>
                        <a:pt x="2684145" y="160020"/>
                        <a:pt x="2684145" y="160020"/>
                        <a:pt x="2676525" y="160020"/>
                      </a:cubicBezTo>
                      <a:cubicBezTo>
                        <a:pt x="2661285" y="160020"/>
                        <a:pt x="2646045" y="144780"/>
                        <a:pt x="2646045" y="129540"/>
                      </a:cubicBezTo>
                      <a:moveTo>
                        <a:pt x="3950081" y="121920"/>
                      </a:moveTo>
                      <a:cubicBezTo>
                        <a:pt x="3927221" y="114300"/>
                        <a:pt x="3919601" y="99060"/>
                        <a:pt x="3919601" y="76200"/>
                      </a:cubicBezTo>
                      <a:cubicBezTo>
                        <a:pt x="3919601" y="53340"/>
                        <a:pt x="3942461" y="45720"/>
                        <a:pt x="3965321" y="45720"/>
                      </a:cubicBezTo>
                      <a:cubicBezTo>
                        <a:pt x="3980561" y="45720"/>
                        <a:pt x="3995801" y="68580"/>
                        <a:pt x="3995801" y="91440"/>
                      </a:cubicBezTo>
                      <a:cubicBezTo>
                        <a:pt x="3988181" y="106680"/>
                        <a:pt x="3972941" y="121920"/>
                        <a:pt x="3957701" y="121920"/>
                      </a:cubicBezTo>
                      <a:cubicBezTo>
                        <a:pt x="3957701" y="121920"/>
                        <a:pt x="3950081" y="121920"/>
                        <a:pt x="3950081" y="121920"/>
                      </a:cubicBezTo>
                      <a:moveTo>
                        <a:pt x="2851912" y="83820"/>
                      </a:moveTo>
                      <a:cubicBezTo>
                        <a:pt x="2851912" y="68580"/>
                        <a:pt x="2867152" y="45720"/>
                        <a:pt x="2882392" y="45720"/>
                      </a:cubicBezTo>
                      <a:cubicBezTo>
                        <a:pt x="2905252" y="38100"/>
                        <a:pt x="2928112" y="53340"/>
                        <a:pt x="2928112" y="76200"/>
                      </a:cubicBezTo>
                      <a:cubicBezTo>
                        <a:pt x="2928112" y="99060"/>
                        <a:pt x="2920492" y="114300"/>
                        <a:pt x="2897632" y="121920"/>
                      </a:cubicBezTo>
                      <a:cubicBezTo>
                        <a:pt x="2897632" y="121920"/>
                        <a:pt x="2890012" y="121920"/>
                        <a:pt x="2890012" y="121920"/>
                      </a:cubicBezTo>
                      <a:cubicBezTo>
                        <a:pt x="2874772" y="121920"/>
                        <a:pt x="2851912" y="106680"/>
                        <a:pt x="2851912" y="83820"/>
                      </a:cubicBezTo>
                      <a:moveTo>
                        <a:pt x="3744087" y="91440"/>
                      </a:moveTo>
                      <a:cubicBezTo>
                        <a:pt x="3721227" y="91440"/>
                        <a:pt x="3705987" y="76200"/>
                        <a:pt x="3705987" y="53340"/>
                      </a:cubicBezTo>
                      <a:cubicBezTo>
                        <a:pt x="3705987" y="30480"/>
                        <a:pt x="3728847" y="15240"/>
                        <a:pt x="3751707" y="15240"/>
                      </a:cubicBezTo>
                      <a:cubicBezTo>
                        <a:pt x="3766947" y="22860"/>
                        <a:pt x="3782187" y="38100"/>
                        <a:pt x="3782187" y="60960"/>
                      </a:cubicBezTo>
                      <a:cubicBezTo>
                        <a:pt x="3782187" y="76200"/>
                        <a:pt x="3766947" y="91440"/>
                        <a:pt x="3744087" y="91440"/>
                      </a:cubicBezTo>
                      <a:moveTo>
                        <a:pt x="3065399" y="60960"/>
                      </a:moveTo>
                      <a:cubicBezTo>
                        <a:pt x="3065399" y="38100"/>
                        <a:pt x="3080639" y="15240"/>
                        <a:pt x="3095879" y="15240"/>
                      </a:cubicBezTo>
                      <a:cubicBezTo>
                        <a:pt x="3118739" y="15240"/>
                        <a:pt x="3141599" y="30480"/>
                        <a:pt x="3141599" y="53340"/>
                      </a:cubicBezTo>
                      <a:cubicBezTo>
                        <a:pt x="3141599" y="68580"/>
                        <a:pt x="3126359" y="91440"/>
                        <a:pt x="3103499" y="91440"/>
                      </a:cubicBezTo>
                      <a:cubicBezTo>
                        <a:pt x="3080639" y="91440"/>
                        <a:pt x="3065399" y="76200"/>
                        <a:pt x="3065399" y="60960"/>
                      </a:cubicBezTo>
                      <a:moveTo>
                        <a:pt x="3530600" y="83820"/>
                      </a:moveTo>
                      <a:cubicBezTo>
                        <a:pt x="3507740" y="76200"/>
                        <a:pt x="3492500" y="60960"/>
                        <a:pt x="3492500" y="38100"/>
                      </a:cubicBezTo>
                      <a:cubicBezTo>
                        <a:pt x="3492500" y="22860"/>
                        <a:pt x="3507740" y="0"/>
                        <a:pt x="3530600" y="7620"/>
                      </a:cubicBezTo>
                      <a:cubicBezTo>
                        <a:pt x="3553460" y="7620"/>
                        <a:pt x="3568700" y="22860"/>
                        <a:pt x="3568700" y="45720"/>
                      </a:cubicBezTo>
                      <a:cubicBezTo>
                        <a:pt x="3568700" y="60960"/>
                        <a:pt x="3553460" y="83820"/>
                        <a:pt x="3530600" y="83820"/>
                      </a:cubicBezTo>
                      <a:moveTo>
                        <a:pt x="3278886" y="45720"/>
                      </a:moveTo>
                      <a:cubicBezTo>
                        <a:pt x="3278886" y="22860"/>
                        <a:pt x="3294126" y="7620"/>
                        <a:pt x="3316986" y="0"/>
                      </a:cubicBezTo>
                      <a:cubicBezTo>
                        <a:pt x="3339846" y="0"/>
                        <a:pt x="3355086" y="22860"/>
                        <a:pt x="3355086" y="38100"/>
                      </a:cubicBezTo>
                      <a:cubicBezTo>
                        <a:pt x="3355086" y="60960"/>
                        <a:pt x="3339846" y="76200"/>
                        <a:pt x="3316986" y="76200"/>
                      </a:cubicBezTo>
                      <a:cubicBezTo>
                        <a:pt x="3294126" y="76200"/>
                        <a:pt x="3278886" y="60960"/>
                        <a:pt x="3278886" y="45720"/>
                      </a:cubicBezTo>
                    </a:path>
                  </a:pathLst>
                </a:custGeom>
                <a:solidFill>
                  <a:srgbClr val="BFBFB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15035582" y="2145857"/>
                <a:ext cx="2223718" cy="2218402"/>
                <a:chOff x="0" y="0"/>
                <a:chExt cx="2409120" cy="240336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2409190" cy="240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190" h="2403348">
                      <a:moveTo>
                        <a:pt x="0" y="1201674"/>
                      </a:moveTo>
                      <a:cubicBezTo>
                        <a:pt x="0" y="537972"/>
                        <a:pt x="539242" y="0"/>
                        <a:pt x="1204595" y="0"/>
                      </a:cubicBezTo>
                      <a:cubicBezTo>
                        <a:pt x="1869948" y="0"/>
                        <a:pt x="2409190" y="537972"/>
                        <a:pt x="2409190" y="1201674"/>
                      </a:cubicBezTo>
                      <a:cubicBezTo>
                        <a:pt x="2409190" y="1865376"/>
                        <a:pt x="1869948" y="2403348"/>
                        <a:pt x="1204595" y="2403348"/>
                      </a:cubicBezTo>
                      <a:cubicBezTo>
                        <a:pt x="539242" y="2403348"/>
                        <a:pt x="0" y="1865376"/>
                        <a:pt x="0" y="1201674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4372985" y="3913002"/>
                <a:ext cx="507082" cy="515722"/>
                <a:chOff x="0" y="0"/>
                <a:chExt cx="549360" cy="55872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38100" y="38100"/>
                  <a:ext cx="473075" cy="48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75" h="482473">
                      <a:moveTo>
                        <a:pt x="0" y="241300"/>
                      </a:moveTo>
                      <a:cubicBezTo>
                        <a:pt x="0" y="108077"/>
                        <a:pt x="105918" y="0"/>
                        <a:pt x="236601" y="0"/>
                      </a:cubicBezTo>
                      <a:cubicBezTo>
                        <a:pt x="367284" y="0"/>
                        <a:pt x="473075" y="108077"/>
                        <a:pt x="473075" y="241300"/>
                      </a:cubicBezTo>
                      <a:cubicBezTo>
                        <a:pt x="473075" y="374523"/>
                        <a:pt x="367157" y="482473"/>
                        <a:pt x="236601" y="482473"/>
                      </a:cubicBezTo>
                      <a:cubicBezTo>
                        <a:pt x="106045" y="482473"/>
                        <a:pt x="0" y="374523"/>
                        <a:pt x="0" y="241300"/>
                      </a:cubicBezTo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549402" cy="55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02" h="558800">
                      <a:moveTo>
                        <a:pt x="0" y="279400"/>
                      </a:moveTo>
                      <a:cubicBezTo>
                        <a:pt x="0" y="125730"/>
                        <a:pt x="122301" y="0"/>
                        <a:pt x="274701" y="0"/>
                      </a:cubicBezTo>
                      <a:lnTo>
                        <a:pt x="274701" y="38100"/>
                      </a:lnTo>
                      <a:lnTo>
                        <a:pt x="274701" y="0"/>
                      </a:lnTo>
                      <a:cubicBezTo>
                        <a:pt x="427101" y="0"/>
                        <a:pt x="549402" y="125730"/>
                        <a:pt x="549402" y="279400"/>
                      </a:cubicBezTo>
                      <a:lnTo>
                        <a:pt x="511302" y="279400"/>
                      </a:lnTo>
                      <a:lnTo>
                        <a:pt x="549402" y="279400"/>
                      </a:lnTo>
                      <a:cubicBezTo>
                        <a:pt x="549402" y="432943"/>
                        <a:pt x="427101" y="558800"/>
                        <a:pt x="274701" y="558800"/>
                      </a:cubicBezTo>
                      <a:lnTo>
                        <a:pt x="274701" y="520700"/>
                      </a:lnTo>
                      <a:lnTo>
                        <a:pt x="274701" y="558800"/>
                      </a:lnTo>
                      <a:cubicBezTo>
                        <a:pt x="122301" y="558673"/>
                        <a:pt x="0" y="432943"/>
                        <a:pt x="0" y="279400"/>
                      </a:cubicBezTo>
                      <a:lnTo>
                        <a:pt x="38100" y="279400"/>
                      </a:lnTo>
                      <a:lnTo>
                        <a:pt x="76200" y="279400"/>
                      </a:lnTo>
                      <a:lnTo>
                        <a:pt x="38100" y="279400"/>
                      </a:lnTo>
                      <a:lnTo>
                        <a:pt x="0" y="279400"/>
                      </a:lnTo>
                      <a:moveTo>
                        <a:pt x="76327" y="279400"/>
                      </a:moveTo>
                      <a:cubicBezTo>
                        <a:pt x="76327" y="300482"/>
                        <a:pt x="59182" y="317500"/>
                        <a:pt x="38227" y="317500"/>
                      </a:cubicBezTo>
                      <a:cubicBezTo>
                        <a:pt x="17272" y="317500"/>
                        <a:pt x="127" y="300355"/>
                        <a:pt x="127" y="279400"/>
                      </a:cubicBezTo>
                      <a:cubicBezTo>
                        <a:pt x="127" y="258445"/>
                        <a:pt x="17272" y="241300"/>
                        <a:pt x="38227" y="241300"/>
                      </a:cubicBezTo>
                      <a:cubicBezTo>
                        <a:pt x="59182" y="241300"/>
                        <a:pt x="76327" y="258445"/>
                        <a:pt x="76327" y="279400"/>
                      </a:cubicBezTo>
                      <a:cubicBezTo>
                        <a:pt x="76327" y="392303"/>
                        <a:pt x="165862" y="482473"/>
                        <a:pt x="274701" y="482473"/>
                      </a:cubicBezTo>
                      <a:cubicBezTo>
                        <a:pt x="383540" y="482473"/>
                        <a:pt x="473075" y="392176"/>
                        <a:pt x="473075" y="279400"/>
                      </a:cubicBezTo>
                      <a:cubicBezTo>
                        <a:pt x="473075" y="166624"/>
                        <a:pt x="383540" y="76327"/>
                        <a:pt x="274701" y="76327"/>
                      </a:cubicBezTo>
                      <a:lnTo>
                        <a:pt x="274701" y="38100"/>
                      </a:lnTo>
                      <a:lnTo>
                        <a:pt x="274701" y="76200"/>
                      </a:lnTo>
                      <a:cubicBezTo>
                        <a:pt x="165862" y="76327"/>
                        <a:pt x="76327" y="166497"/>
                        <a:pt x="76327" y="279400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15035582" y="7039898"/>
                <a:ext cx="2223718" cy="2218402"/>
                <a:chOff x="0" y="0"/>
                <a:chExt cx="2409120" cy="240336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409190" cy="240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190" h="2403348">
                      <a:moveTo>
                        <a:pt x="0" y="1201674"/>
                      </a:moveTo>
                      <a:cubicBezTo>
                        <a:pt x="0" y="537972"/>
                        <a:pt x="539242" y="0"/>
                        <a:pt x="1204595" y="0"/>
                      </a:cubicBezTo>
                      <a:cubicBezTo>
                        <a:pt x="1869948" y="0"/>
                        <a:pt x="2409190" y="537972"/>
                        <a:pt x="2409190" y="1201674"/>
                      </a:cubicBezTo>
                      <a:cubicBezTo>
                        <a:pt x="2409190" y="1865376"/>
                        <a:pt x="1869948" y="2403348"/>
                        <a:pt x="1204595" y="2403348"/>
                      </a:cubicBezTo>
                      <a:cubicBezTo>
                        <a:pt x="539242" y="2403348"/>
                        <a:pt x="0" y="1865376"/>
                        <a:pt x="0" y="1201674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"/>
              <p:cNvGrpSpPr/>
              <p:nvPr/>
            </p:nvGrpSpPr>
            <p:grpSpPr>
              <a:xfrm>
                <a:off x="14372985" y="6975433"/>
                <a:ext cx="507082" cy="515722"/>
                <a:chOff x="0" y="0"/>
                <a:chExt cx="549360" cy="558720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38100" y="38100"/>
                  <a:ext cx="473075" cy="48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75" h="482473">
                      <a:moveTo>
                        <a:pt x="0" y="241300"/>
                      </a:moveTo>
                      <a:cubicBezTo>
                        <a:pt x="0" y="108077"/>
                        <a:pt x="105918" y="0"/>
                        <a:pt x="236601" y="0"/>
                      </a:cubicBezTo>
                      <a:cubicBezTo>
                        <a:pt x="367284" y="0"/>
                        <a:pt x="473075" y="108077"/>
                        <a:pt x="473075" y="241300"/>
                      </a:cubicBezTo>
                      <a:cubicBezTo>
                        <a:pt x="473075" y="374523"/>
                        <a:pt x="367157" y="482473"/>
                        <a:pt x="236601" y="482473"/>
                      </a:cubicBezTo>
                      <a:cubicBezTo>
                        <a:pt x="106045" y="482473"/>
                        <a:pt x="0" y="374523"/>
                        <a:pt x="0" y="241300"/>
                      </a:cubicBezTo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549402" cy="55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02" h="558800">
                      <a:moveTo>
                        <a:pt x="0" y="279400"/>
                      </a:moveTo>
                      <a:cubicBezTo>
                        <a:pt x="0" y="125730"/>
                        <a:pt x="122301" y="0"/>
                        <a:pt x="274701" y="0"/>
                      </a:cubicBezTo>
                      <a:lnTo>
                        <a:pt x="274701" y="38100"/>
                      </a:lnTo>
                      <a:lnTo>
                        <a:pt x="274701" y="0"/>
                      </a:lnTo>
                      <a:cubicBezTo>
                        <a:pt x="427101" y="0"/>
                        <a:pt x="549402" y="125730"/>
                        <a:pt x="549402" y="279400"/>
                      </a:cubicBezTo>
                      <a:lnTo>
                        <a:pt x="511302" y="279400"/>
                      </a:lnTo>
                      <a:lnTo>
                        <a:pt x="549402" y="279400"/>
                      </a:lnTo>
                      <a:cubicBezTo>
                        <a:pt x="549402" y="432943"/>
                        <a:pt x="427101" y="558800"/>
                        <a:pt x="274701" y="558800"/>
                      </a:cubicBezTo>
                      <a:lnTo>
                        <a:pt x="274701" y="520700"/>
                      </a:lnTo>
                      <a:lnTo>
                        <a:pt x="274701" y="558800"/>
                      </a:lnTo>
                      <a:cubicBezTo>
                        <a:pt x="122301" y="558673"/>
                        <a:pt x="0" y="432943"/>
                        <a:pt x="0" y="279400"/>
                      </a:cubicBezTo>
                      <a:lnTo>
                        <a:pt x="38100" y="279400"/>
                      </a:lnTo>
                      <a:lnTo>
                        <a:pt x="76200" y="279400"/>
                      </a:lnTo>
                      <a:lnTo>
                        <a:pt x="38100" y="279400"/>
                      </a:lnTo>
                      <a:lnTo>
                        <a:pt x="0" y="279400"/>
                      </a:lnTo>
                      <a:moveTo>
                        <a:pt x="76327" y="279400"/>
                      </a:moveTo>
                      <a:cubicBezTo>
                        <a:pt x="76327" y="300482"/>
                        <a:pt x="59182" y="317500"/>
                        <a:pt x="38227" y="317500"/>
                      </a:cubicBezTo>
                      <a:cubicBezTo>
                        <a:pt x="17272" y="317500"/>
                        <a:pt x="127" y="300355"/>
                        <a:pt x="127" y="279400"/>
                      </a:cubicBezTo>
                      <a:cubicBezTo>
                        <a:pt x="127" y="258445"/>
                        <a:pt x="17272" y="241300"/>
                        <a:pt x="38227" y="241300"/>
                      </a:cubicBezTo>
                      <a:cubicBezTo>
                        <a:pt x="59182" y="241300"/>
                        <a:pt x="76327" y="258445"/>
                        <a:pt x="76327" y="279400"/>
                      </a:cubicBezTo>
                      <a:cubicBezTo>
                        <a:pt x="76327" y="392303"/>
                        <a:pt x="165862" y="482473"/>
                        <a:pt x="274701" y="482473"/>
                      </a:cubicBezTo>
                      <a:cubicBezTo>
                        <a:pt x="383540" y="482473"/>
                        <a:pt x="473075" y="392176"/>
                        <a:pt x="473075" y="279400"/>
                      </a:cubicBezTo>
                      <a:cubicBezTo>
                        <a:pt x="473075" y="166624"/>
                        <a:pt x="383540" y="76327"/>
                        <a:pt x="274701" y="76327"/>
                      </a:cubicBezTo>
                      <a:lnTo>
                        <a:pt x="274701" y="38100"/>
                      </a:lnTo>
                      <a:lnTo>
                        <a:pt x="274701" y="76200"/>
                      </a:lnTo>
                      <a:cubicBezTo>
                        <a:pt x="165862" y="76327"/>
                        <a:pt x="76327" y="166497"/>
                        <a:pt x="76327" y="279400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4"/>
              <p:cNvGrpSpPr/>
              <p:nvPr/>
            </p:nvGrpSpPr>
            <p:grpSpPr>
              <a:xfrm>
                <a:off x="14513878" y="7124966"/>
                <a:ext cx="219315" cy="216656"/>
                <a:chOff x="0" y="0"/>
                <a:chExt cx="237600" cy="23472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237490" cy="234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90" h="234696">
                      <a:moveTo>
                        <a:pt x="0" y="117348"/>
                      </a:moveTo>
                      <a:cubicBezTo>
                        <a:pt x="0" y="52578"/>
                        <a:pt x="53213" y="0"/>
                        <a:pt x="118745" y="0"/>
                      </a:cubicBezTo>
                      <a:cubicBezTo>
                        <a:pt x="184277" y="0"/>
                        <a:pt x="237490" y="52578"/>
                        <a:pt x="237490" y="117348"/>
                      </a:cubicBezTo>
                      <a:cubicBezTo>
                        <a:pt x="237490" y="182118"/>
                        <a:pt x="184277" y="234696"/>
                        <a:pt x="118745" y="234696"/>
                      </a:cubicBezTo>
                      <a:cubicBezTo>
                        <a:pt x="53213" y="234696"/>
                        <a:pt x="0" y="182118"/>
                        <a:pt x="0" y="117348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6"/>
              <p:cNvGrpSpPr/>
              <p:nvPr/>
            </p:nvGrpSpPr>
            <p:grpSpPr>
              <a:xfrm>
                <a:off x="6562723" y="7039898"/>
                <a:ext cx="2224383" cy="2218402"/>
                <a:chOff x="0" y="0"/>
                <a:chExt cx="2409840" cy="240336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0" y="0"/>
                  <a:ext cx="2409952" cy="240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952" h="2403348">
                      <a:moveTo>
                        <a:pt x="0" y="1201674"/>
                      </a:moveTo>
                      <a:cubicBezTo>
                        <a:pt x="0" y="537972"/>
                        <a:pt x="539496" y="0"/>
                        <a:pt x="1204976" y="0"/>
                      </a:cubicBezTo>
                      <a:cubicBezTo>
                        <a:pt x="1870456" y="0"/>
                        <a:pt x="2409952" y="537972"/>
                        <a:pt x="2409952" y="1201674"/>
                      </a:cubicBezTo>
                      <a:cubicBezTo>
                        <a:pt x="2409952" y="1865376"/>
                        <a:pt x="1870456" y="2403348"/>
                        <a:pt x="1204976" y="2403348"/>
                      </a:cubicBezTo>
                      <a:cubicBezTo>
                        <a:pt x="539496" y="2403348"/>
                        <a:pt x="0" y="1865376"/>
                        <a:pt x="0" y="1201674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8"/>
              <p:cNvGrpSpPr/>
              <p:nvPr/>
            </p:nvGrpSpPr>
            <p:grpSpPr>
              <a:xfrm>
                <a:off x="8942620" y="6975433"/>
                <a:ext cx="507082" cy="515722"/>
                <a:chOff x="0" y="0"/>
                <a:chExt cx="549360" cy="558720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38100" y="38100"/>
                  <a:ext cx="473075" cy="48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75" h="482473">
                      <a:moveTo>
                        <a:pt x="0" y="241300"/>
                      </a:moveTo>
                      <a:cubicBezTo>
                        <a:pt x="0" y="108077"/>
                        <a:pt x="105918" y="0"/>
                        <a:pt x="236601" y="0"/>
                      </a:cubicBezTo>
                      <a:cubicBezTo>
                        <a:pt x="367284" y="0"/>
                        <a:pt x="473075" y="108077"/>
                        <a:pt x="473075" y="241300"/>
                      </a:cubicBezTo>
                      <a:cubicBezTo>
                        <a:pt x="473075" y="374523"/>
                        <a:pt x="367157" y="482473"/>
                        <a:pt x="236601" y="482473"/>
                      </a:cubicBezTo>
                      <a:cubicBezTo>
                        <a:pt x="106045" y="482473"/>
                        <a:pt x="0" y="374523"/>
                        <a:pt x="0" y="241300"/>
                      </a:cubicBezTo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0" y="0"/>
                  <a:ext cx="549402" cy="55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02" h="558800">
                      <a:moveTo>
                        <a:pt x="0" y="279400"/>
                      </a:moveTo>
                      <a:cubicBezTo>
                        <a:pt x="0" y="125730"/>
                        <a:pt x="122301" y="0"/>
                        <a:pt x="274701" y="0"/>
                      </a:cubicBezTo>
                      <a:lnTo>
                        <a:pt x="274701" y="38100"/>
                      </a:lnTo>
                      <a:lnTo>
                        <a:pt x="274701" y="0"/>
                      </a:lnTo>
                      <a:cubicBezTo>
                        <a:pt x="427101" y="0"/>
                        <a:pt x="549402" y="125730"/>
                        <a:pt x="549402" y="279400"/>
                      </a:cubicBezTo>
                      <a:lnTo>
                        <a:pt x="511302" y="279400"/>
                      </a:lnTo>
                      <a:lnTo>
                        <a:pt x="549402" y="279400"/>
                      </a:lnTo>
                      <a:cubicBezTo>
                        <a:pt x="549402" y="432943"/>
                        <a:pt x="427101" y="558800"/>
                        <a:pt x="274701" y="558800"/>
                      </a:cubicBezTo>
                      <a:lnTo>
                        <a:pt x="274701" y="520700"/>
                      </a:lnTo>
                      <a:lnTo>
                        <a:pt x="274701" y="558800"/>
                      </a:lnTo>
                      <a:cubicBezTo>
                        <a:pt x="122301" y="558673"/>
                        <a:pt x="0" y="432943"/>
                        <a:pt x="0" y="279400"/>
                      </a:cubicBezTo>
                      <a:lnTo>
                        <a:pt x="38100" y="279400"/>
                      </a:lnTo>
                      <a:lnTo>
                        <a:pt x="76200" y="279400"/>
                      </a:lnTo>
                      <a:lnTo>
                        <a:pt x="38100" y="279400"/>
                      </a:lnTo>
                      <a:lnTo>
                        <a:pt x="0" y="279400"/>
                      </a:lnTo>
                      <a:moveTo>
                        <a:pt x="76327" y="279400"/>
                      </a:moveTo>
                      <a:cubicBezTo>
                        <a:pt x="76327" y="300482"/>
                        <a:pt x="59182" y="317500"/>
                        <a:pt x="38227" y="317500"/>
                      </a:cubicBezTo>
                      <a:cubicBezTo>
                        <a:pt x="17272" y="317500"/>
                        <a:pt x="127" y="300355"/>
                        <a:pt x="127" y="279400"/>
                      </a:cubicBezTo>
                      <a:cubicBezTo>
                        <a:pt x="127" y="258445"/>
                        <a:pt x="17272" y="241300"/>
                        <a:pt x="38227" y="241300"/>
                      </a:cubicBezTo>
                      <a:cubicBezTo>
                        <a:pt x="59182" y="241300"/>
                        <a:pt x="76327" y="258445"/>
                        <a:pt x="76327" y="279400"/>
                      </a:cubicBezTo>
                      <a:cubicBezTo>
                        <a:pt x="76327" y="392303"/>
                        <a:pt x="165862" y="482473"/>
                        <a:pt x="274701" y="482473"/>
                      </a:cubicBezTo>
                      <a:cubicBezTo>
                        <a:pt x="383540" y="482473"/>
                        <a:pt x="473075" y="392176"/>
                        <a:pt x="473075" y="279400"/>
                      </a:cubicBezTo>
                      <a:cubicBezTo>
                        <a:pt x="473075" y="166624"/>
                        <a:pt x="383540" y="76327"/>
                        <a:pt x="274701" y="76327"/>
                      </a:cubicBezTo>
                      <a:lnTo>
                        <a:pt x="274701" y="38100"/>
                      </a:lnTo>
                      <a:lnTo>
                        <a:pt x="274701" y="76200"/>
                      </a:lnTo>
                      <a:cubicBezTo>
                        <a:pt x="165862" y="76327"/>
                        <a:pt x="76327" y="166497"/>
                        <a:pt x="76327" y="279400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1"/>
              <p:cNvGrpSpPr/>
              <p:nvPr/>
            </p:nvGrpSpPr>
            <p:grpSpPr>
              <a:xfrm>
                <a:off x="9088830" y="7124966"/>
                <a:ext cx="219979" cy="216656"/>
                <a:chOff x="0" y="0"/>
                <a:chExt cx="238320" cy="23472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238252" cy="234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52" h="234696">
                      <a:moveTo>
                        <a:pt x="0" y="117348"/>
                      </a:moveTo>
                      <a:cubicBezTo>
                        <a:pt x="0" y="52578"/>
                        <a:pt x="53340" y="0"/>
                        <a:pt x="119126" y="0"/>
                      </a:cubicBezTo>
                      <a:cubicBezTo>
                        <a:pt x="184912" y="0"/>
                        <a:pt x="238252" y="52578"/>
                        <a:pt x="238252" y="117348"/>
                      </a:cubicBezTo>
                      <a:cubicBezTo>
                        <a:pt x="238252" y="182118"/>
                        <a:pt x="184912" y="234696"/>
                        <a:pt x="119126" y="234696"/>
                      </a:cubicBezTo>
                      <a:cubicBezTo>
                        <a:pt x="53340" y="234696"/>
                        <a:pt x="0" y="182118"/>
                        <a:pt x="0" y="117348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3"/>
              <p:cNvGrpSpPr/>
              <p:nvPr/>
            </p:nvGrpSpPr>
            <p:grpSpPr>
              <a:xfrm>
                <a:off x="6562723" y="2145857"/>
                <a:ext cx="2224383" cy="2218402"/>
                <a:chOff x="0" y="0"/>
                <a:chExt cx="2409840" cy="240336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2409952" cy="240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952" h="2403348">
                      <a:moveTo>
                        <a:pt x="0" y="1201674"/>
                      </a:moveTo>
                      <a:cubicBezTo>
                        <a:pt x="0" y="537972"/>
                        <a:pt x="539496" y="0"/>
                        <a:pt x="1204976" y="0"/>
                      </a:cubicBezTo>
                      <a:cubicBezTo>
                        <a:pt x="1870456" y="0"/>
                        <a:pt x="2409952" y="537972"/>
                        <a:pt x="2409952" y="1201674"/>
                      </a:cubicBezTo>
                      <a:cubicBezTo>
                        <a:pt x="2409952" y="1865376"/>
                        <a:pt x="1870456" y="2403348"/>
                        <a:pt x="1204976" y="2403348"/>
                      </a:cubicBezTo>
                      <a:cubicBezTo>
                        <a:pt x="539496" y="2403348"/>
                        <a:pt x="0" y="1865376"/>
                        <a:pt x="0" y="1201674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"/>
              <p:cNvGrpSpPr/>
              <p:nvPr/>
            </p:nvGrpSpPr>
            <p:grpSpPr>
              <a:xfrm>
                <a:off x="8942620" y="3913002"/>
                <a:ext cx="507082" cy="515722"/>
                <a:chOff x="0" y="0"/>
                <a:chExt cx="549360" cy="558720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38100" y="38100"/>
                  <a:ext cx="473075" cy="48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75" h="482473">
                      <a:moveTo>
                        <a:pt x="0" y="241300"/>
                      </a:moveTo>
                      <a:cubicBezTo>
                        <a:pt x="0" y="108077"/>
                        <a:pt x="105918" y="0"/>
                        <a:pt x="236601" y="0"/>
                      </a:cubicBezTo>
                      <a:cubicBezTo>
                        <a:pt x="367284" y="0"/>
                        <a:pt x="473075" y="108077"/>
                        <a:pt x="473075" y="241300"/>
                      </a:cubicBezTo>
                      <a:cubicBezTo>
                        <a:pt x="473075" y="374523"/>
                        <a:pt x="367157" y="482473"/>
                        <a:pt x="236601" y="482473"/>
                      </a:cubicBezTo>
                      <a:cubicBezTo>
                        <a:pt x="106045" y="482473"/>
                        <a:pt x="0" y="374523"/>
                        <a:pt x="0" y="241300"/>
                      </a:cubicBezTo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549402" cy="55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02" h="558800">
                      <a:moveTo>
                        <a:pt x="0" y="279400"/>
                      </a:moveTo>
                      <a:cubicBezTo>
                        <a:pt x="0" y="125730"/>
                        <a:pt x="122301" y="0"/>
                        <a:pt x="274701" y="0"/>
                      </a:cubicBezTo>
                      <a:lnTo>
                        <a:pt x="274701" y="38100"/>
                      </a:lnTo>
                      <a:lnTo>
                        <a:pt x="274701" y="0"/>
                      </a:lnTo>
                      <a:cubicBezTo>
                        <a:pt x="427101" y="0"/>
                        <a:pt x="549402" y="125730"/>
                        <a:pt x="549402" y="279400"/>
                      </a:cubicBezTo>
                      <a:lnTo>
                        <a:pt x="511302" y="279400"/>
                      </a:lnTo>
                      <a:lnTo>
                        <a:pt x="549402" y="279400"/>
                      </a:lnTo>
                      <a:cubicBezTo>
                        <a:pt x="549402" y="432943"/>
                        <a:pt x="427101" y="558800"/>
                        <a:pt x="274701" y="558800"/>
                      </a:cubicBezTo>
                      <a:lnTo>
                        <a:pt x="274701" y="520700"/>
                      </a:lnTo>
                      <a:lnTo>
                        <a:pt x="274701" y="558800"/>
                      </a:lnTo>
                      <a:cubicBezTo>
                        <a:pt x="122301" y="558673"/>
                        <a:pt x="0" y="432943"/>
                        <a:pt x="0" y="279400"/>
                      </a:cubicBezTo>
                      <a:lnTo>
                        <a:pt x="38100" y="279400"/>
                      </a:lnTo>
                      <a:lnTo>
                        <a:pt x="76200" y="279400"/>
                      </a:lnTo>
                      <a:lnTo>
                        <a:pt x="38100" y="279400"/>
                      </a:lnTo>
                      <a:lnTo>
                        <a:pt x="0" y="279400"/>
                      </a:lnTo>
                      <a:moveTo>
                        <a:pt x="76327" y="279400"/>
                      </a:moveTo>
                      <a:cubicBezTo>
                        <a:pt x="76327" y="300482"/>
                        <a:pt x="59182" y="317500"/>
                        <a:pt x="38227" y="317500"/>
                      </a:cubicBezTo>
                      <a:cubicBezTo>
                        <a:pt x="17272" y="317500"/>
                        <a:pt x="127" y="300355"/>
                        <a:pt x="127" y="279400"/>
                      </a:cubicBezTo>
                      <a:cubicBezTo>
                        <a:pt x="127" y="258445"/>
                        <a:pt x="17272" y="241300"/>
                        <a:pt x="38227" y="241300"/>
                      </a:cubicBezTo>
                      <a:cubicBezTo>
                        <a:pt x="59182" y="241300"/>
                        <a:pt x="76327" y="258445"/>
                        <a:pt x="76327" y="279400"/>
                      </a:cubicBezTo>
                      <a:cubicBezTo>
                        <a:pt x="76327" y="392303"/>
                        <a:pt x="165862" y="482473"/>
                        <a:pt x="274701" y="482473"/>
                      </a:cubicBezTo>
                      <a:cubicBezTo>
                        <a:pt x="383540" y="482473"/>
                        <a:pt x="473075" y="392176"/>
                        <a:pt x="473075" y="279400"/>
                      </a:cubicBezTo>
                      <a:cubicBezTo>
                        <a:pt x="473075" y="166624"/>
                        <a:pt x="383540" y="76327"/>
                        <a:pt x="274701" y="76327"/>
                      </a:cubicBezTo>
                      <a:lnTo>
                        <a:pt x="274701" y="38100"/>
                      </a:lnTo>
                      <a:lnTo>
                        <a:pt x="274701" y="76200"/>
                      </a:lnTo>
                      <a:cubicBezTo>
                        <a:pt x="165862" y="76327"/>
                        <a:pt x="76327" y="166497"/>
                        <a:pt x="76327" y="279400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8"/>
              <p:cNvGrpSpPr/>
              <p:nvPr/>
            </p:nvGrpSpPr>
            <p:grpSpPr>
              <a:xfrm>
                <a:off x="14516869" y="4062535"/>
                <a:ext cx="219315" cy="216656"/>
                <a:chOff x="0" y="0"/>
                <a:chExt cx="237600" cy="234720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0" y="0"/>
                  <a:ext cx="237490" cy="234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90" h="234696">
                      <a:moveTo>
                        <a:pt x="0" y="117348"/>
                      </a:moveTo>
                      <a:cubicBezTo>
                        <a:pt x="0" y="52578"/>
                        <a:pt x="53213" y="0"/>
                        <a:pt x="118745" y="0"/>
                      </a:cubicBezTo>
                      <a:cubicBezTo>
                        <a:pt x="184277" y="0"/>
                        <a:pt x="237490" y="52578"/>
                        <a:pt x="237490" y="117348"/>
                      </a:cubicBezTo>
                      <a:cubicBezTo>
                        <a:pt x="237490" y="182118"/>
                        <a:pt x="184277" y="234696"/>
                        <a:pt x="118745" y="234696"/>
                      </a:cubicBezTo>
                      <a:cubicBezTo>
                        <a:pt x="53213" y="234696"/>
                        <a:pt x="0" y="182118"/>
                        <a:pt x="0" y="117348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30"/>
              <p:cNvGrpSpPr/>
              <p:nvPr/>
            </p:nvGrpSpPr>
            <p:grpSpPr>
              <a:xfrm>
                <a:off x="9089494" y="4062535"/>
                <a:ext cx="219315" cy="216656"/>
                <a:chOff x="0" y="0"/>
                <a:chExt cx="237600" cy="234720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0" y="0"/>
                  <a:ext cx="237490" cy="234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90" h="234696">
                      <a:moveTo>
                        <a:pt x="0" y="117348"/>
                      </a:moveTo>
                      <a:cubicBezTo>
                        <a:pt x="0" y="52578"/>
                        <a:pt x="53213" y="0"/>
                        <a:pt x="118745" y="0"/>
                      </a:cubicBezTo>
                      <a:cubicBezTo>
                        <a:pt x="184277" y="0"/>
                        <a:pt x="237490" y="52578"/>
                        <a:pt x="237490" y="117348"/>
                      </a:cubicBezTo>
                      <a:cubicBezTo>
                        <a:pt x="237490" y="182118"/>
                        <a:pt x="184277" y="234696"/>
                        <a:pt x="118745" y="234696"/>
                      </a:cubicBezTo>
                      <a:cubicBezTo>
                        <a:pt x="53213" y="234696"/>
                        <a:pt x="0" y="182118"/>
                        <a:pt x="0" y="117348"/>
                      </a:cubicBezTo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" name="Freeform 32"/>
              <p:cNvSpPr/>
              <p:nvPr/>
            </p:nvSpPr>
            <p:spPr>
              <a:xfrm>
                <a:off x="15398008" y="7491155"/>
                <a:ext cx="1489037" cy="1302230"/>
              </a:xfrm>
              <a:custGeom>
                <a:avLst/>
                <a:gdLst/>
                <a:ahLst/>
                <a:cxnLst/>
                <a:rect l="l" t="t" r="r" b="b"/>
                <a:pathLst>
                  <a:path w="1489037" h="1302230">
                    <a:moveTo>
                      <a:pt x="0" y="0"/>
                    </a:moveTo>
                    <a:lnTo>
                      <a:pt x="1489037" y="0"/>
                    </a:lnTo>
                    <a:lnTo>
                      <a:pt x="1489037" y="1302230"/>
                    </a:lnTo>
                    <a:lnTo>
                      <a:pt x="0" y="13022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15398008" y="2676676"/>
                <a:ext cx="1498866" cy="1205944"/>
              </a:xfrm>
              <a:custGeom>
                <a:avLst/>
                <a:gdLst/>
                <a:ahLst/>
                <a:cxnLst/>
                <a:rect l="l" t="t" r="r" b="b"/>
                <a:pathLst>
                  <a:path w="1498866" h="1205944">
                    <a:moveTo>
                      <a:pt x="0" y="0"/>
                    </a:moveTo>
                    <a:lnTo>
                      <a:pt x="1498866" y="0"/>
                    </a:lnTo>
                    <a:lnTo>
                      <a:pt x="1498866" y="1205944"/>
                    </a:lnTo>
                    <a:lnTo>
                      <a:pt x="0" y="12059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6987774" y="2605605"/>
                <a:ext cx="1408888" cy="1280807"/>
              </a:xfrm>
              <a:custGeom>
                <a:avLst/>
                <a:gdLst/>
                <a:ahLst/>
                <a:cxnLst/>
                <a:rect l="l" t="t" r="r" b="b"/>
                <a:pathLst>
                  <a:path w="1408888" h="1280807">
                    <a:moveTo>
                      <a:pt x="0" y="0"/>
                    </a:moveTo>
                    <a:lnTo>
                      <a:pt x="1408888" y="0"/>
                    </a:lnTo>
                    <a:lnTo>
                      <a:pt x="1408888" y="1280807"/>
                    </a:lnTo>
                    <a:lnTo>
                      <a:pt x="0" y="12808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6927575" y="7587964"/>
                <a:ext cx="1469087" cy="1268924"/>
              </a:xfrm>
              <a:custGeom>
                <a:avLst/>
                <a:gdLst/>
                <a:ahLst/>
                <a:cxnLst/>
                <a:rect l="l" t="t" r="r" b="b"/>
                <a:pathLst>
                  <a:path w="1469087" h="1268924">
                    <a:moveTo>
                      <a:pt x="0" y="0"/>
                    </a:moveTo>
                    <a:lnTo>
                      <a:pt x="1469087" y="0"/>
                    </a:lnTo>
                    <a:lnTo>
                      <a:pt x="1469087" y="1268924"/>
                    </a:lnTo>
                    <a:lnTo>
                      <a:pt x="0" y="12689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" name="Group 36"/>
              <p:cNvGrpSpPr/>
              <p:nvPr/>
            </p:nvGrpSpPr>
            <p:grpSpPr>
              <a:xfrm>
                <a:off x="9655291" y="3446026"/>
                <a:ext cx="4512106" cy="4512106"/>
                <a:chOff x="0" y="0"/>
                <a:chExt cx="812800" cy="812800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190500">
                  <a:solidFill>
                    <a:srgbClr val="397D5A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76200" y="57150"/>
                  <a:ext cx="660400" cy="6794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60"/>
                    </a:lnSpc>
                  </a:pPr>
                </a:p>
              </p:txBody>
            </p:sp>
          </p:grpSp>
          <p:sp>
            <p:nvSpPr>
              <p:cNvPr id="43" name="TextBox 43"/>
              <p:cNvSpPr txBox="1"/>
              <p:nvPr/>
            </p:nvSpPr>
            <p:spPr>
              <a:xfrm>
                <a:off x="5710955" y="1527556"/>
                <a:ext cx="4694190" cy="4464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200"/>
                  </a:lnSpc>
                  <a:spcBef>
                    <a:spcPct val="0"/>
                  </a:spcBef>
                </a:pPr>
                <a:r>
                  <a:rPr lang="id-ID" sz="2320" spc="227" dirty="0">
                    <a:solidFill>
                      <a:srgbClr val="397D5A"/>
                    </a:solidFill>
                    <a:latin typeface="Open Sauce Bold"/>
                  </a:rPr>
                  <a:t>PEJABAT FUNGSIONAL</a:t>
                </a:r>
                <a:endParaRPr lang="en-US" sz="2320" spc="227" dirty="0">
                  <a:solidFill>
                    <a:srgbClr val="397D5A"/>
                  </a:solidFill>
                  <a:latin typeface="Open Sauce Bold"/>
                </a:endParaRPr>
              </a:p>
            </p:txBody>
          </p:sp>
          <p:sp>
            <p:nvSpPr>
              <p:cNvPr id="53" name="TextBox 43"/>
              <p:cNvSpPr txBox="1"/>
              <p:nvPr/>
            </p:nvSpPr>
            <p:spPr>
              <a:xfrm>
                <a:off x="5060361" y="9376801"/>
                <a:ext cx="6850983" cy="4464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200"/>
                  </a:lnSpc>
                  <a:spcBef>
                    <a:spcPct val="0"/>
                  </a:spcBef>
                </a:pPr>
                <a:r>
                  <a:rPr lang="id-ID" sz="2320" spc="227" dirty="0">
                    <a:solidFill>
                      <a:srgbClr val="397D5A"/>
                    </a:solidFill>
                    <a:latin typeface="Open Sauce Bold"/>
                  </a:rPr>
                  <a:t>HASIL KINERJA = ANGKA KREDIT</a:t>
                </a:r>
                <a:endParaRPr lang="en-US" sz="2320" spc="227" dirty="0">
                  <a:solidFill>
                    <a:srgbClr val="397D5A"/>
                  </a:solidFill>
                  <a:latin typeface="Open Sauce Bold"/>
                </a:endParaRPr>
              </a:p>
            </p:txBody>
          </p:sp>
          <p:sp>
            <p:nvSpPr>
              <p:cNvPr id="54" name="TextBox 43"/>
              <p:cNvSpPr txBox="1"/>
              <p:nvPr/>
            </p:nvSpPr>
            <p:spPr>
              <a:xfrm>
                <a:off x="13525500" y="9364126"/>
                <a:ext cx="6145932" cy="4103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200"/>
                  </a:lnSpc>
                  <a:spcBef>
                    <a:spcPct val="0"/>
                  </a:spcBef>
                </a:pPr>
                <a:r>
                  <a:rPr lang="id-ID" sz="2320" spc="227" dirty="0">
                    <a:solidFill>
                      <a:srgbClr val="397D5A"/>
                    </a:solidFill>
                    <a:latin typeface="Open Sauce Bold"/>
                  </a:rPr>
                  <a:t>JENJANG KARIR PROFESONAL</a:t>
                </a:r>
                <a:endParaRPr lang="en-US" sz="2320" spc="227" dirty="0">
                  <a:solidFill>
                    <a:srgbClr val="397D5A"/>
                  </a:solidFill>
                  <a:latin typeface="Open Sauce Bold"/>
                </a:endParaRPr>
              </a:p>
            </p:txBody>
          </p:sp>
          <p:sp>
            <p:nvSpPr>
              <p:cNvPr id="55" name="TextBox 43"/>
              <p:cNvSpPr txBox="1"/>
              <p:nvPr/>
            </p:nvSpPr>
            <p:spPr>
              <a:xfrm>
                <a:off x="13744387" y="1527556"/>
                <a:ext cx="4531819" cy="4103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200"/>
                  </a:lnSpc>
                  <a:spcBef>
                    <a:spcPct val="0"/>
                  </a:spcBef>
                </a:pPr>
                <a:r>
                  <a:rPr lang="id-ID" sz="2320" spc="227" dirty="0">
                    <a:solidFill>
                      <a:srgbClr val="397D5A"/>
                    </a:solidFill>
                    <a:latin typeface="Open Sauce Bold"/>
                  </a:rPr>
                  <a:t>PANGKAT DAN JABATAN</a:t>
                </a:r>
                <a:endParaRPr lang="en-US" sz="2320" spc="227" dirty="0">
                  <a:solidFill>
                    <a:srgbClr val="397D5A"/>
                  </a:solidFill>
                  <a:latin typeface="Open Sauce Bold"/>
                </a:endParaRPr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8031411" y="5280631"/>
              <a:ext cx="2969056" cy="974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id-ID" sz="3200" spc="137" dirty="0">
                  <a:solidFill>
                    <a:srgbClr val="1C5739"/>
                  </a:solidFill>
                  <a:latin typeface="Open Sauce"/>
                </a:rPr>
                <a:t>PENYULUH PERTANIAN</a:t>
              </a:r>
              <a:endParaRPr lang="en-US" sz="3200" spc="137" dirty="0">
                <a:solidFill>
                  <a:srgbClr val="1C5739"/>
                </a:solidFill>
                <a:latin typeface="Open Sauce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21856" y="390566"/>
            <a:ext cx="4970036" cy="932438"/>
            <a:chOff x="5444992" y="502919"/>
            <a:chExt cx="7863193" cy="1471977"/>
          </a:xfrm>
        </p:grpSpPr>
        <p:pic>
          <p:nvPicPr>
            <p:cNvPr id="40" name="Picture 39" descr="Logo&#10;&#10;Description automatically generated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44" name="Picture 43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073729" y="3173917"/>
            <a:ext cx="93726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d-ID" sz="4000" dirty="0">
                <a:solidFill>
                  <a:srgbClr val="231F20"/>
                </a:solidFill>
                <a:latin typeface="Open Sauce" panose="020B0604020202020204" charset="0"/>
              </a:rPr>
              <a:t>“</a:t>
            </a:r>
            <a:r>
              <a:rPr lang="id-ID" sz="4400" dirty="0">
                <a:solidFill>
                  <a:srgbClr val="231F20"/>
                </a:solidFill>
                <a:latin typeface="Open Sauce" panose="020B0604020202020204" charset="0"/>
              </a:rPr>
              <a:t>Azas keadilan dapat diterapkan, penyuluh yang kreatif, inovatif akan menghasilkan kinerja yang jauh lebih baik dan meraih jabatan lebih cepat dari pada penyuluh yang apatis, bekerja seadanya”</a:t>
            </a:r>
            <a:endParaRPr lang="en-US" sz="4400" dirty="0">
              <a:solidFill>
                <a:srgbClr val="231F20"/>
              </a:solidFill>
              <a:latin typeface="Open Sauce" panose="020B060402020202020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3" name="Picture 2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12" name="Picture 11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91" b="97541" l="10000" r="90000">
                        <a14:foregroundMark x1="55231" y1="97814" x2="55231" y2="97814"/>
                        <a14:foregroundMark x1="46769" y1="5191" x2="46769" y2="5191"/>
                        <a14:foregroundMark x1="47231" y1="48087" x2="47231" y2="48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324100"/>
            <a:ext cx="5867400" cy="5178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301847" y="3950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33448" y="374453"/>
            <a:ext cx="17021103" cy="3970203"/>
            <a:chOff x="0" y="0"/>
            <a:chExt cx="4482924" cy="104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924" cy="1045650"/>
            </a:xfrm>
            <a:custGeom>
              <a:avLst/>
              <a:gdLst/>
              <a:ahLst/>
              <a:cxnLst/>
              <a:rect l="l" t="t" r="r" b="b"/>
              <a:pathLst>
                <a:path w="4482924" h="1045650">
                  <a:moveTo>
                    <a:pt x="0" y="0"/>
                  </a:moveTo>
                  <a:lnTo>
                    <a:pt x="4482924" y="0"/>
                  </a:lnTo>
                  <a:lnTo>
                    <a:pt x="4482924" y="1045650"/>
                  </a:lnTo>
                  <a:lnTo>
                    <a:pt x="0" y="1045650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>
            <a:off x="667020" y="395051"/>
            <a:ext cx="16933642" cy="3949605"/>
          </a:xfrm>
          <a:custGeom>
            <a:avLst/>
            <a:gdLst/>
            <a:ahLst/>
            <a:cxnLst/>
            <a:rect l="l" t="t" r="r" b="b"/>
            <a:pathLst>
              <a:path w="16933642" h="3949605">
                <a:moveTo>
                  <a:pt x="0" y="0"/>
                </a:moveTo>
                <a:lnTo>
                  <a:pt x="16933643" y="0"/>
                </a:lnTo>
                <a:lnTo>
                  <a:pt x="16933643" y="3949605"/>
                </a:lnTo>
                <a:lnTo>
                  <a:pt x="0" y="3949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92914" b="-929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5730933" y="4691373"/>
            <a:ext cx="47625" cy="4637272"/>
            <a:chOff x="0" y="0"/>
            <a:chExt cx="12543" cy="12213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lnTo>
                    <a:pt x="0" y="0"/>
                  </a:lnTo>
                </a:path>
              </a:pathLst>
            </a:custGeom>
            <a:solidFill>
              <a:srgbClr val="0092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375955" y="1327278"/>
            <a:ext cx="9515774" cy="138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00"/>
              </a:lnSpc>
              <a:spcBef>
                <a:spcPct val="0"/>
              </a:spcBef>
            </a:pPr>
            <a:r>
              <a:rPr lang="id-ID" sz="8335" spc="816" dirty="0">
                <a:solidFill>
                  <a:srgbClr val="FFFFFF"/>
                </a:solidFill>
                <a:latin typeface="Codec Pro ExtraBold"/>
              </a:rPr>
              <a:t>DASAR HUKUM</a:t>
            </a:r>
            <a:endParaRPr lang="en-US" sz="8335" spc="816" dirty="0">
              <a:solidFill>
                <a:srgbClr val="FFFFFF"/>
              </a:solidFill>
              <a:latin typeface="Codec Pro Extra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813451" y="4763703"/>
            <a:ext cx="47625" cy="4637272"/>
            <a:chOff x="0" y="0"/>
            <a:chExt cx="12543" cy="12213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lnTo>
                    <a:pt x="0" y="0"/>
                  </a:lnTo>
                </a:path>
              </a:pathLst>
            </a:custGeom>
            <a:solidFill>
              <a:srgbClr val="0092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693705" y="6380745"/>
            <a:ext cx="5790550" cy="387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0"/>
              </a:lnSpc>
            </a:pP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PerkaBKN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No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.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 03 Tahun 2023</a:t>
            </a:r>
            <a:endParaRPr lang="en-US" sz="2340" spc="229" dirty="0">
              <a:solidFill>
                <a:srgbClr val="231F20"/>
              </a:solidFill>
              <a:latin typeface="Open Sauc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7369" y="6298591"/>
            <a:ext cx="5272069" cy="161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0"/>
              </a:lnSpc>
            </a:pP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Permenpan RB </a:t>
            </a:r>
            <a:endParaRPr lang="id-ID" sz="2340" spc="229" dirty="0">
              <a:solidFill>
                <a:srgbClr val="231F20"/>
              </a:solidFill>
              <a:latin typeface="Open Sauce Bold"/>
            </a:endParaRPr>
          </a:p>
          <a:p>
            <a:pPr algn="ctr">
              <a:lnSpc>
                <a:spcPts val="3230"/>
              </a:lnSpc>
            </a:pP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No 01 Tahun 2023</a:t>
            </a:r>
            <a:endParaRPr lang="en-US" sz="2340" spc="229" dirty="0">
              <a:solidFill>
                <a:srgbClr val="231F20"/>
              </a:solidFill>
              <a:latin typeface="Open Sauce Bold"/>
            </a:endParaRPr>
          </a:p>
          <a:p>
            <a:pPr algn="ctr">
              <a:lnSpc>
                <a:spcPts val="3230"/>
              </a:lnSpc>
            </a:pPr>
            <a:r>
              <a:rPr lang="id-ID" sz="2400" spc="180" dirty="0">
                <a:solidFill>
                  <a:srgbClr val="231F20"/>
                </a:solidFill>
                <a:latin typeface="Open Sauce"/>
              </a:rPr>
              <a:t>Tentang Jabatan Fungsional</a:t>
            </a:r>
            <a:endParaRPr lang="en-US" sz="2400" spc="180" dirty="0">
              <a:solidFill>
                <a:srgbClr val="231F20"/>
              </a:solidFill>
              <a:latin typeface="Open Sauce"/>
            </a:endParaRPr>
          </a:p>
          <a:p>
            <a:pPr algn="ctr">
              <a:lnSpc>
                <a:spcPts val="3230"/>
              </a:lnSpc>
            </a:pPr>
            <a:endParaRPr lang="en-US" sz="2340" spc="229" dirty="0">
              <a:solidFill>
                <a:srgbClr val="231F20"/>
              </a:solidFill>
              <a:latin typeface="Open Sauc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727588" y="6380745"/>
            <a:ext cx="370906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0"/>
              </a:lnSpc>
            </a:pP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Permentan</a:t>
            </a:r>
            <a:endParaRPr lang="id-ID" sz="2340" spc="229" dirty="0">
              <a:solidFill>
                <a:srgbClr val="231F20"/>
              </a:solidFill>
              <a:latin typeface="Open Sauce Bold"/>
            </a:endParaRPr>
          </a:p>
          <a:p>
            <a:pPr algn="ctr">
              <a:lnSpc>
                <a:spcPts val="3230"/>
              </a:lnSpc>
            </a:pP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No 09 Tahun 2023</a:t>
            </a:r>
            <a:endParaRPr lang="en-US" sz="2340" spc="229" dirty="0">
              <a:solidFill>
                <a:srgbClr val="231F20"/>
              </a:solidFill>
              <a:latin typeface="Open Sauc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981716" y="6844351"/>
            <a:ext cx="4995766" cy="62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id-ID" sz="2000" spc="180" dirty="0">
                <a:solidFill>
                  <a:srgbClr val="231F20"/>
                </a:solidFill>
                <a:latin typeface="Open Sauce"/>
              </a:rPr>
              <a:t>Tentang Angka Kredit, Kenaikan Pangkat dan Jenjang Jabatan Fungsional</a:t>
            </a:r>
            <a:endParaRPr lang="en-US" sz="2000" spc="180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348118" y="7908279"/>
            <a:ext cx="4468000" cy="94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id-ID" sz="2000" spc="180" dirty="0">
                <a:solidFill>
                  <a:srgbClr val="231F20"/>
                </a:solidFill>
                <a:latin typeface="Open Sauce"/>
              </a:rPr>
              <a:t>Tentang Petunjuk Teknis Jabatan Fungsional Penyuluh Pertanian</a:t>
            </a:r>
            <a:endParaRPr lang="en-US" sz="2000" spc="180" dirty="0">
              <a:solidFill>
                <a:srgbClr val="231F20"/>
              </a:solidFill>
              <a:latin typeface="Open Sauce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61849" y="4706330"/>
            <a:ext cx="1664825" cy="1541987"/>
            <a:chOff x="6207962" y="7041967"/>
            <a:chExt cx="2263369" cy="2265886"/>
          </a:xfrm>
        </p:grpSpPr>
        <p:grpSp>
          <p:nvGrpSpPr>
            <p:cNvPr id="25" name="Group 25"/>
            <p:cNvGrpSpPr/>
            <p:nvPr/>
          </p:nvGrpSpPr>
          <p:grpSpPr>
            <a:xfrm>
              <a:off x="6207962" y="7041967"/>
              <a:ext cx="2263369" cy="2265886"/>
              <a:chOff x="-27408" y="-23062"/>
              <a:chExt cx="2054860" cy="2057145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-27408" y="-23062"/>
                <a:ext cx="2054860" cy="2057145"/>
              </a:xfrm>
              <a:custGeom>
                <a:avLst/>
                <a:gdLst/>
                <a:ahLst/>
                <a:cxnLst/>
                <a:rect l="l" t="t" r="r" b="b"/>
                <a:pathLst>
                  <a:path w="2054860" h="2057146">
                    <a:moveTo>
                      <a:pt x="0" y="1028573"/>
                    </a:moveTo>
                    <a:cubicBezTo>
                      <a:pt x="0" y="460502"/>
                      <a:pt x="459994" y="0"/>
                      <a:pt x="1027430" y="0"/>
                    </a:cubicBezTo>
                    <a:cubicBezTo>
                      <a:pt x="1594866" y="0"/>
                      <a:pt x="2054860" y="460502"/>
                      <a:pt x="2054860" y="1028573"/>
                    </a:cubicBezTo>
                    <a:cubicBezTo>
                      <a:pt x="2054860" y="1596644"/>
                      <a:pt x="1594866" y="2057146"/>
                      <a:pt x="1027430" y="2057146"/>
                    </a:cubicBezTo>
                    <a:cubicBezTo>
                      <a:pt x="459994" y="2057146"/>
                      <a:pt x="0" y="1596517"/>
                      <a:pt x="0" y="1028573"/>
                    </a:cubicBezTo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Freeform 30"/>
            <p:cNvSpPr/>
            <p:nvPr/>
          </p:nvSpPr>
          <p:spPr>
            <a:xfrm>
              <a:off x="7007481" y="7667300"/>
              <a:ext cx="724731" cy="1065909"/>
            </a:xfrm>
            <a:custGeom>
              <a:avLst/>
              <a:gdLst/>
              <a:ahLst/>
              <a:cxnLst/>
              <a:rect l="l" t="t" r="r" b="b"/>
              <a:pathLst>
                <a:path w="724731" h="1065909">
                  <a:moveTo>
                    <a:pt x="0" y="0"/>
                  </a:moveTo>
                  <a:lnTo>
                    <a:pt x="724731" y="0"/>
                  </a:lnTo>
                  <a:lnTo>
                    <a:pt x="724731" y="1065908"/>
                  </a:lnTo>
                  <a:lnTo>
                    <a:pt x="0" y="1065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30467" y="4762181"/>
            <a:ext cx="1664841" cy="1541908"/>
            <a:chOff x="6238151" y="7067369"/>
            <a:chExt cx="2263391" cy="2265770"/>
          </a:xfrm>
        </p:grpSpPr>
        <p:grpSp>
          <p:nvGrpSpPr>
            <p:cNvPr id="29" name="Group 25"/>
            <p:cNvGrpSpPr/>
            <p:nvPr/>
          </p:nvGrpSpPr>
          <p:grpSpPr>
            <a:xfrm>
              <a:off x="6238151" y="7067369"/>
              <a:ext cx="2263391" cy="2265770"/>
              <a:chOff x="0" y="0"/>
              <a:chExt cx="2054880" cy="205704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0" y="0"/>
                <a:ext cx="2054860" cy="2057146"/>
              </a:xfrm>
              <a:custGeom>
                <a:avLst/>
                <a:gdLst/>
                <a:ahLst/>
                <a:cxnLst/>
                <a:rect l="l" t="t" r="r" b="b"/>
                <a:pathLst>
                  <a:path w="2054860" h="2057146">
                    <a:moveTo>
                      <a:pt x="0" y="1028573"/>
                    </a:moveTo>
                    <a:cubicBezTo>
                      <a:pt x="0" y="460502"/>
                      <a:pt x="459994" y="0"/>
                      <a:pt x="1027430" y="0"/>
                    </a:cubicBezTo>
                    <a:cubicBezTo>
                      <a:pt x="1594866" y="0"/>
                      <a:pt x="2054860" y="460502"/>
                      <a:pt x="2054860" y="1028573"/>
                    </a:cubicBezTo>
                    <a:cubicBezTo>
                      <a:pt x="2054860" y="1596644"/>
                      <a:pt x="1594866" y="2057146"/>
                      <a:pt x="1027430" y="2057146"/>
                    </a:cubicBezTo>
                    <a:cubicBezTo>
                      <a:pt x="459994" y="2057146"/>
                      <a:pt x="0" y="1596517"/>
                      <a:pt x="0" y="1028573"/>
                    </a:cubicBezTo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7007481" y="7667300"/>
              <a:ext cx="724731" cy="1065909"/>
            </a:xfrm>
            <a:custGeom>
              <a:avLst/>
              <a:gdLst/>
              <a:ahLst/>
              <a:cxnLst/>
              <a:rect l="l" t="t" r="r" b="b"/>
              <a:pathLst>
                <a:path w="724731" h="1065909">
                  <a:moveTo>
                    <a:pt x="0" y="0"/>
                  </a:moveTo>
                  <a:lnTo>
                    <a:pt x="724731" y="0"/>
                  </a:lnTo>
                  <a:lnTo>
                    <a:pt x="724731" y="1065908"/>
                  </a:lnTo>
                  <a:lnTo>
                    <a:pt x="0" y="1065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704343" y="4762181"/>
            <a:ext cx="1664841" cy="1541908"/>
            <a:chOff x="6238151" y="7067369"/>
            <a:chExt cx="2263391" cy="2265770"/>
          </a:xfrm>
        </p:grpSpPr>
        <p:grpSp>
          <p:nvGrpSpPr>
            <p:cNvPr id="33" name="Group 25"/>
            <p:cNvGrpSpPr/>
            <p:nvPr/>
          </p:nvGrpSpPr>
          <p:grpSpPr>
            <a:xfrm>
              <a:off x="6238151" y="7067369"/>
              <a:ext cx="2263391" cy="2265770"/>
              <a:chOff x="0" y="0"/>
              <a:chExt cx="2054880" cy="2057040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0" y="0"/>
                <a:ext cx="2054860" cy="2057146"/>
              </a:xfrm>
              <a:custGeom>
                <a:avLst/>
                <a:gdLst/>
                <a:ahLst/>
                <a:cxnLst/>
                <a:rect l="l" t="t" r="r" b="b"/>
                <a:pathLst>
                  <a:path w="2054860" h="2057146">
                    <a:moveTo>
                      <a:pt x="0" y="1028573"/>
                    </a:moveTo>
                    <a:cubicBezTo>
                      <a:pt x="0" y="460502"/>
                      <a:pt x="459994" y="0"/>
                      <a:pt x="1027430" y="0"/>
                    </a:cubicBezTo>
                    <a:cubicBezTo>
                      <a:pt x="1594866" y="0"/>
                      <a:pt x="2054860" y="460502"/>
                      <a:pt x="2054860" y="1028573"/>
                    </a:cubicBezTo>
                    <a:cubicBezTo>
                      <a:pt x="2054860" y="1596644"/>
                      <a:pt x="1594866" y="2057146"/>
                      <a:pt x="1027430" y="2057146"/>
                    </a:cubicBezTo>
                    <a:cubicBezTo>
                      <a:pt x="459994" y="2057146"/>
                      <a:pt x="0" y="1596517"/>
                      <a:pt x="0" y="1028573"/>
                    </a:cubicBezTo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0"/>
            <p:cNvSpPr/>
            <p:nvPr/>
          </p:nvSpPr>
          <p:spPr>
            <a:xfrm>
              <a:off x="7007481" y="7667300"/>
              <a:ext cx="724731" cy="1065909"/>
            </a:xfrm>
            <a:custGeom>
              <a:avLst/>
              <a:gdLst/>
              <a:ahLst/>
              <a:cxnLst/>
              <a:rect l="l" t="t" r="r" b="b"/>
              <a:pathLst>
                <a:path w="724731" h="1065909">
                  <a:moveTo>
                    <a:pt x="0" y="0"/>
                  </a:moveTo>
                  <a:lnTo>
                    <a:pt x="724731" y="0"/>
                  </a:lnTo>
                  <a:lnTo>
                    <a:pt x="724731" y="1065908"/>
                  </a:lnTo>
                  <a:lnTo>
                    <a:pt x="0" y="1065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19"/>
          <p:cNvSpPr txBox="1"/>
          <p:nvPr/>
        </p:nvSpPr>
        <p:spPr>
          <a:xfrm>
            <a:off x="269542" y="7878587"/>
            <a:ext cx="5272069" cy="1207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0"/>
              </a:lnSpc>
            </a:pP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Kep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menpan RB </a:t>
            </a:r>
            <a:endParaRPr lang="id-ID" sz="2340" spc="229" dirty="0">
              <a:solidFill>
                <a:srgbClr val="231F20"/>
              </a:solidFill>
              <a:latin typeface="Open Sauce Bold"/>
            </a:endParaRPr>
          </a:p>
          <a:p>
            <a:pPr algn="ctr">
              <a:lnSpc>
                <a:spcPts val="3230"/>
              </a:lnSpc>
            </a:pP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No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.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1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3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 Tahun 202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4</a:t>
            </a:r>
            <a:endParaRPr lang="en-US" sz="2340" spc="229" dirty="0">
              <a:solidFill>
                <a:srgbClr val="231F20"/>
              </a:solidFill>
              <a:latin typeface="Open Sauce Bold"/>
            </a:endParaRPr>
          </a:p>
          <a:p>
            <a:pPr algn="ctr">
              <a:lnSpc>
                <a:spcPts val="3230"/>
              </a:lnSpc>
            </a:pP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Tentang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Standar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Kompetensi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JF PP</a:t>
            </a:r>
            <a:endParaRPr lang="en-US" sz="2340" spc="229" dirty="0">
              <a:solidFill>
                <a:srgbClr val="231F20"/>
              </a:solidFill>
              <a:latin typeface="Open Sauce Bold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6525599" y="7658697"/>
            <a:ext cx="5650881" cy="2028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0"/>
              </a:lnSpc>
            </a:pP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SE. K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aBKN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endParaRPr lang="id-ID" sz="2340" spc="229" dirty="0">
              <a:solidFill>
                <a:srgbClr val="231F20"/>
              </a:solidFill>
              <a:latin typeface="Open Sauce Bold"/>
            </a:endParaRPr>
          </a:p>
          <a:p>
            <a:pPr algn="ctr">
              <a:lnSpc>
                <a:spcPts val="3230"/>
              </a:lnSpc>
            </a:pP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No 0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9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 Tahun 202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4 </a:t>
            </a: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Tentang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Penjelasan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Tambahan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Terkait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en-US" sz="2340" spc="229" dirty="0" err="1">
                <a:solidFill>
                  <a:srgbClr val="231F20"/>
                </a:solidFill>
                <a:latin typeface="Open Sauce Bold"/>
              </a:rPr>
              <a:t>Pelaksanaan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PerkaBKN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No</a:t>
            </a:r>
            <a:r>
              <a:rPr lang="en-US" sz="2340" spc="229" dirty="0">
                <a:solidFill>
                  <a:srgbClr val="231F20"/>
                </a:solidFill>
                <a:latin typeface="Open Sauce Bold"/>
              </a:rPr>
              <a:t>.</a:t>
            </a:r>
            <a:r>
              <a:rPr lang="id-ID" sz="2340" spc="229" dirty="0">
                <a:solidFill>
                  <a:srgbClr val="231F20"/>
                </a:solidFill>
                <a:latin typeface="Open Sauce Bold"/>
              </a:rPr>
              <a:t> 03 Tahun 2023</a:t>
            </a:r>
            <a:endParaRPr lang="en-US" sz="2340" spc="229" dirty="0">
              <a:solidFill>
                <a:srgbClr val="231F20"/>
              </a:solidFill>
              <a:latin typeface="Open Sauce Bold"/>
            </a:endParaRPr>
          </a:p>
          <a:p>
            <a:pPr algn="ctr">
              <a:lnSpc>
                <a:spcPts val="3230"/>
              </a:lnSpc>
            </a:pPr>
            <a:endParaRPr lang="en-US" sz="2340" spc="229" dirty="0">
              <a:solidFill>
                <a:srgbClr val="231F20"/>
              </a:solidFill>
              <a:latin typeface="Open Sauce Bol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14" name="Picture 13" descr="Logo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36" name="Picture 35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3"/>
          <p:cNvGrpSpPr/>
          <p:nvPr/>
        </p:nvGrpSpPr>
        <p:grpSpPr>
          <a:xfrm>
            <a:off x="9448800" y="1407369"/>
            <a:ext cx="7498189" cy="1337357"/>
            <a:chOff x="0" y="0"/>
            <a:chExt cx="825638" cy="135928"/>
          </a:xfrm>
        </p:grpSpPr>
        <p:sp>
          <p:nvSpPr>
            <p:cNvPr id="43" name="Freeform 14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Montserrat Light" panose="00000400000000000000"/>
                </a:rPr>
                <a:t>Presentation 2023</a:t>
              </a:r>
              <a:endParaRPr lang="en-US" sz="2400">
                <a:solidFill>
                  <a:srgbClr val="FFFFFF"/>
                </a:solidFill>
                <a:latin typeface="Montserrat Light" panose="00000400000000000000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601200" y="1688099"/>
            <a:ext cx="749818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d-ID" sz="4000" b="1" spc="300" dirty="0">
                <a:solidFill>
                  <a:schemeClr val="bg1"/>
                </a:solidFill>
                <a:latin typeface="Aptos" panose="020B0004020202020204" pitchFamily="34" charset="0"/>
              </a:rPr>
              <a:t>PENETAPAN ANGKA KREDIT</a:t>
            </a:r>
            <a:endParaRPr lang="en-US" sz="4000" b="1" spc="3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64344" y="2555097"/>
            <a:ext cx="8269303" cy="2235448"/>
            <a:chOff x="2236361" y="3494931"/>
            <a:chExt cx="8269303" cy="2235448"/>
          </a:xfrm>
        </p:grpSpPr>
        <p:grpSp>
          <p:nvGrpSpPr>
            <p:cNvPr id="2" name="Group 2"/>
            <p:cNvGrpSpPr/>
            <p:nvPr/>
          </p:nvGrpSpPr>
          <p:grpSpPr>
            <a:xfrm>
              <a:off x="2236361" y="3494931"/>
              <a:ext cx="1116439" cy="742113"/>
              <a:chOff x="0" y="-19050"/>
              <a:chExt cx="812800" cy="162771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68852" cy="1608665"/>
              </a:xfrm>
              <a:custGeom>
                <a:avLst/>
                <a:gdLst/>
                <a:ahLst/>
                <a:cxnLst/>
                <a:rect l="l" t="t" r="r" b="b"/>
                <a:pathLst>
                  <a:path w="368852" h="1608665">
                    <a:moveTo>
                      <a:pt x="0" y="0"/>
                    </a:moveTo>
                    <a:lnTo>
                      <a:pt x="368852" y="0"/>
                    </a:lnTo>
                    <a:lnTo>
                      <a:pt x="368852" y="1608665"/>
                    </a:lnTo>
                    <a:lnTo>
                      <a:pt x="0" y="16086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5739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007475" y="3503616"/>
              <a:ext cx="7498189" cy="2226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485"/>
                </a:lnSpc>
              </a:pPr>
              <a:r>
                <a:rPr lang="id-ID" sz="2800" b="1" spc="247" dirty="0">
                  <a:solidFill>
                    <a:srgbClr val="231F20"/>
                  </a:solidFill>
                  <a:latin typeface="Open Sauce"/>
                </a:rPr>
                <a:t>Pengangkatan Pertama </a:t>
              </a:r>
              <a:r>
                <a:rPr lang="id-ID" sz="2800" spc="247" dirty="0">
                  <a:solidFill>
                    <a:srgbClr val="231F20"/>
                  </a:solidFill>
                  <a:latin typeface="Open Sauce"/>
                </a:rPr>
                <a:t>:</a:t>
              </a:r>
              <a:endParaRPr lang="id-ID" sz="2800" spc="247" dirty="0">
                <a:solidFill>
                  <a:srgbClr val="231F20"/>
                </a:solidFill>
                <a:latin typeface="Open Sauce"/>
              </a:endParaRPr>
            </a:p>
            <a:p>
              <a:pPr marL="457200" indent="-457200">
                <a:lnSpc>
                  <a:spcPts val="3485"/>
                </a:lnSpc>
                <a:buFont typeface="Arial" panose="020B0604020202020204" pitchFamily="34" charset="0"/>
                <a:buChar char="•"/>
              </a:pPr>
              <a:r>
                <a:rPr lang="id-ID" sz="2800" spc="247" dirty="0">
                  <a:solidFill>
                    <a:srgbClr val="231F20"/>
                  </a:solidFill>
                  <a:latin typeface="Open Sauce"/>
                </a:rPr>
                <a:t>Ahli Pertama</a:t>
              </a:r>
              <a:endParaRPr lang="id-ID" sz="2800" spc="247" dirty="0">
                <a:solidFill>
                  <a:srgbClr val="231F20"/>
                </a:solidFill>
                <a:latin typeface="Open Sauce"/>
              </a:endParaRPr>
            </a:p>
            <a:p>
              <a:pPr marL="457200" indent="-457200">
                <a:lnSpc>
                  <a:spcPts val="3485"/>
                </a:lnSpc>
                <a:buFont typeface="Arial" panose="020B0604020202020204" pitchFamily="34" charset="0"/>
                <a:buChar char="•"/>
              </a:pPr>
              <a:r>
                <a:rPr lang="id-ID" sz="2800" spc="247" dirty="0">
                  <a:solidFill>
                    <a:srgbClr val="231F20"/>
                  </a:solidFill>
                  <a:latin typeface="Open Sauce"/>
                </a:rPr>
                <a:t>Ahli Muda</a:t>
              </a:r>
              <a:endParaRPr lang="id-ID" sz="2800" spc="247" dirty="0">
                <a:solidFill>
                  <a:srgbClr val="231F20"/>
                </a:solidFill>
                <a:latin typeface="Open Sauce"/>
              </a:endParaRPr>
            </a:p>
            <a:p>
              <a:pPr marL="457200" indent="-457200">
                <a:lnSpc>
                  <a:spcPts val="3485"/>
                </a:lnSpc>
                <a:buFont typeface="Arial" panose="020B0604020202020204" pitchFamily="34" charset="0"/>
                <a:buChar char="•"/>
              </a:pPr>
              <a:r>
                <a:rPr lang="id-ID" sz="2800" spc="247" dirty="0">
                  <a:solidFill>
                    <a:srgbClr val="231F20"/>
                  </a:solidFill>
                  <a:latin typeface="Open Sauce"/>
                </a:rPr>
                <a:t>Terampil </a:t>
              </a:r>
              <a:endParaRPr lang="id-ID" sz="2800" spc="247" dirty="0">
                <a:solidFill>
                  <a:srgbClr val="231F20"/>
                </a:solidFill>
                <a:latin typeface="Open Sauce"/>
              </a:endParaRPr>
            </a:p>
            <a:p>
              <a:pPr>
                <a:lnSpc>
                  <a:spcPts val="3485"/>
                </a:lnSpc>
              </a:pPr>
              <a:endParaRPr lang="id-ID" sz="2800" spc="247" dirty="0">
                <a:solidFill>
                  <a:srgbClr val="231F20"/>
                </a:solidFill>
                <a:latin typeface="Open Sauce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64344" y="4872603"/>
            <a:ext cx="8812638" cy="3141886"/>
            <a:chOff x="2152129" y="6022804"/>
            <a:chExt cx="8812638" cy="3141886"/>
          </a:xfrm>
        </p:grpSpPr>
        <p:grpSp>
          <p:nvGrpSpPr>
            <p:cNvPr id="23" name="Group 2"/>
            <p:cNvGrpSpPr/>
            <p:nvPr/>
          </p:nvGrpSpPr>
          <p:grpSpPr>
            <a:xfrm>
              <a:off x="2152129" y="6142135"/>
              <a:ext cx="1116439" cy="742113"/>
              <a:chOff x="0" y="-19050"/>
              <a:chExt cx="812800" cy="1627715"/>
            </a:xfrm>
          </p:grpSpPr>
          <p:sp>
            <p:nvSpPr>
              <p:cNvPr id="24" name="Freeform 3"/>
              <p:cNvSpPr/>
              <p:nvPr/>
            </p:nvSpPr>
            <p:spPr>
              <a:xfrm>
                <a:off x="0" y="0"/>
                <a:ext cx="368852" cy="1608665"/>
              </a:xfrm>
              <a:custGeom>
                <a:avLst/>
                <a:gdLst/>
                <a:ahLst/>
                <a:cxnLst/>
                <a:rect l="l" t="t" r="r" b="b"/>
                <a:pathLst>
                  <a:path w="368852" h="1608665">
                    <a:moveTo>
                      <a:pt x="0" y="0"/>
                    </a:moveTo>
                    <a:lnTo>
                      <a:pt x="368852" y="0"/>
                    </a:lnTo>
                    <a:lnTo>
                      <a:pt x="368852" y="1608665"/>
                    </a:lnTo>
                    <a:lnTo>
                      <a:pt x="0" y="16086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5739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id="30" name="TextBox 21"/>
            <p:cNvSpPr txBox="1"/>
            <p:nvPr/>
          </p:nvSpPr>
          <p:spPr>
            <a:xfrm>
              <a:off x="2923243" y="6022804"/>
              <a:ext cx="8041524" cy="3141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485"/>
                </a:lnSpc>
              </a:pPr>
              <a:r>
                <a:rPr lang="id-ID" sz="2800" b="1" spc="247" dirty="0">
                  <a:solidFill>
                    <a:srgbClr val="231F20"/>
                  </a:solidFill>
                  <a:latin typeface="Open Sauce"/>
                </a:rPr>
                <a:t>Perpindahan dar Jabatan lain </a:t>
              </a:r>
              <a:r>
                <a:rPr lang="id-ID" sz="2800" spc="247" dirty="0">
                  <a:solidFill>
                    <a:srgbClr val="231F20"/>
                  </a:solidFill>
                  <a:latin typeface="Open Sauce"/>
                </a:rPr>
                <a:t>:</a:t>
              </a:r>
              <a:endParaRPr lang="id-ID" sz="2800" spc="247" dirty="0">
                <a:solidFill>
                  <a:srgbClr val="231F20"/>
                </a:solidFill>
                <a:latin typeface="Open Sauce"/>
              </a:endParaRPr>
            </a:p>
            <a:p>
              <a:pPr marL="457200" indent="-457200">
                <a:lnSpc>
                  <a:spcPts val="3485"/>
                </a:lnSpc>
                <a:buFont typeface="Arial" panose="020B0604020202020204" pitchFamily="34" charset="0"/>
                <a:buChar char="•"/>
              </a:pPr>
              <a:r>
                <a:rPr lang="id-ID" sz="2800" spc="247" dirty="0">
                  <a:solidFill>
                    <a:srgbClr val="231F20"/>
                  </a:solidFill>
                  <a:latin typeface="Open Sauce"/>
                </a:rPr>
                <a:t>Dalam kelompok Jabatan Fungsional (satu/lintas rumpun/klasifikasi Jabatan) </a:t>
              </a:r>
              <a:r>
                <a:rPr lang="id-ID" b="1" spc="247" dirty="0">
                  <a:solidFill>
                    <a:srgbClr val="231F20"/>
                  </a:solidFill>
                  <a:latin typeface="Open Sauce"/>
                </a:rPr>
                <a:t>Pasal 19 Peremenpan RB 01/2023</a:t>
              </a:r>
              <a:endParaRPr lang="id-ID" b="1" spc="247" dirty="0">
                <a:solidFill>
                  <a:srgbClr val="231F20"/>
                </a:solidFill>
                <a:latin typeface="Open Sauce"/>
              </a:endParaRPr>
            </a:p>
            <a:p>
              <a:pPr marL="457200" indent="-457200">
                <a:lnSpc>
                  <a:spcPts val="3485"/>
                </a:lnSpc>
                <a:buFont typeface="Arial" panose="020B0604020202020204" pitchFamily="34" charset="0"/>
                <a:buChar char="•"/>
              </a:pPr>
              <a:r>
                <a:rPr lang="id-ID" sz="2800" spc="247" dirty="0">
                  <a:solidFill>
                    <a:srgbClr val="231F20"/>
                  </a:solidFill>
                  <a:latin typeface="Open Sauce"/>
                </a:rPr>
                <a:t>Antar Jabatan (antar JF, JA, JPT) </a:t>
              </a:r>
              <a:r>
                <a:rPr lang="id-ID" b="1" spc="247" dirty="0">
                  <a:solidFill>
                    <a:srgbClr val="231F20"/>
                  </a:solidFill>
                  <a:latin typeface="Open Sauce"/>
                </a:rPr>
                <a:t>Pasal 21 Permenpan RB 01/2023</a:t>
              </a:r>
              <a:endParaRPr lang="id-ID" b="1" spc="247" dirty="0">
                <a:solidFill>
                  <a:srgbClr val="231F20"/>
                </a:solidFill>
                <a:latin typeface="Open Sauce"/>
              </a:endParaRPr>
            </a:p>
            <a:p>
              <a:pPr>
                <a:lnSpc>
                  <a:spcPts val="3485"/>
                </a:lnSpc>
              </a:pPr>
              <a:endParaRPr lang="en-US" sz="2800" spc="247" dirty="0">
                <a:solidFill>
                  <a:srgbClr val="231F20"/>
                </a:solidFill>
                <a:latin typeface="Open Sauce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07887" y="7940145"/>
            <a:ext cx="8749741" cy="733428"/>
            <a:chOff x="2323543" y="7505700"/>
            <a:chExt cx="8749741" cy="733428"/>
          </a:xfrm>
        </p:grpSpPr>
        <p:sp>
          <p:nvSpPr>
            <p:cNvPr id="26" name="Freeform 3"/>
            <p:cNvSpPr/>
            <p:nvPr/>
          </p:nvSpPr>
          <p:spPr>
            <a:xfrm>
              <a:off x="2323543" y="7505700"/>
              <a:ext cx="506645" cy="733428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53048" y="7505700"/>
              <a:ext cx="8120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800" b="1" spc="247" dirty="0">
                  <a:solidFill>
                    <a:srgbClr val="231F20"/>
                  </a:solidFill>
                  <a:latin typeface="Open Sauce"/>
                </a:rPr>
                <a:t>Penyesuaian </a:t>
              </a:r>
              <a:r>
                <a:rPr lang="id-ID" b="1" spc="247" dirty="0">
                  <a:solidFill>
                    <a:srgbClr val="231F20"/>
                  </a:solidFill>
                  <a:latin typeface="Open Sauce"/>
                </a:rPr>
                <a:t>(Pasal 23 Permenpan RB 01/2023)</a:t>
              </a:r>
              <a:r>
                <a:rPr lang="id-ID" spc="247" dirty="0">
                  <a:solidFill>
                    <a:srgbClr val="231F20"/>
                  </a:solidFill>
                  <a:latin typeface="Open Sauce"/>
                </a:rPr>
                <a:t>:</a:t>
              </a:r>
              <a:endParaRPr lang="id-ID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23543" y="9006001"/>
            <a:ext cx="8285629" cy="733428"/>
            <a:chOff x="2382742" y="7432002"/>
            <a:chExt cx="8285629" cy="733428"/>
          </a:xfrm>
        </p:grpSpPr>
        <p:sp>
          <p:nvSpPr>
            <p:cNvPr id="28" name="Freeform 3"/>
            <p:cNvSpPr/>
            <p:nvPr/>
          </p:nvSpPr>
          <p:spPr>
            <a:xfrm>
              <a:off x="2382742" y="7432002"/>
              <a:ext cx="506645" cy="733428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96591" y="7484056"/>
              <a:ext cx="7671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800" b="1" spc="247" dirty="0">
                  <a:solidFill>
                    <a:srgbClr val="231F20"/>
                  </a:solidFill>
                  <a:latin typeface="Open Sauce"/>
                </a:rPr>
                <a:t>Promosi </a:t>
              </a:r>
              <a:r>
                <a:rPr lang="id-ID" b="1" spc="247" dirty="0">
                  <a:solidFill>
                    <a:srgbClr val="231F20"/>
                  </a:solidFill>
                  <a:latin typeface="Open Sauce"/>
                </a:rPr>
                <a:t>(Pasal 26-29 Permenpan RB 01/2023</a:t>
              </a:r>
              <a:r>
                <a:rPr lang="id-ID" sz="2000" b="1" spc="247" dirty="0">
                  <a:solidFill>
                    <a:srgbClr val="231F20"/>
                  </a:solidFill>
                  <a:latin typeface="Open Sauce"/>
                </a:rPr>
                <a:t>)</a:t>
              </a:r>
              <a:r>
                <a:rPr lang="id-ID" spc="247" dirty="0">
                  <a:solidFill>
                    <a:srgbClr val="231F20"/>
                  </a:solidFill>
                  <a:latin typeface="Open Sauce"/>
                </a:rPr>
                <a:t>:</a:t>
              </a:r>
              <a:endParaRPr lang="id-ID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65266" y="267274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1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07887" y="504936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2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5266" y="80412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3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5266" y="909730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4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36" name="Picture 35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41" name="Picture 40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  <p:pic>
        <p:nvPicPr>
          <p:cNvPr id="2050" name="Picture 2" descr="HASIL PENILAIAN ANGKA KREDIT GURU JAWA TIMUR : TAHAP 1 TH 2013 « Cak Rye  BBPMP Jat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67" y="4413644"/>
            <a:ext cx="6129065" cy="39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5266" y="267274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1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3543" y="509173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2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5266" y="80412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3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5266" y="909730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en Sauce" panose="020B0604020202020204" charset="0"/>
              </a:rPr>
              <a:t>4</a:t>
            </a:r>
            <a:endParaRPr lang="id-ID" sz="2800" dirty="0">
              <a:solidFill>
                <a:schemeClr val="bg1"/>
              </a:solidFill>
              <a:latin typeface="Open Sauce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8267" y="3045042"/>
            <a:ext cx="13908924" cy="5519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4000" dirty="0">
                <a:latin typeface="Open Sauce" panose="020B0604020202020204" charset="0"/>
              </a:rPr>
              <a:t>Terintegrasi dengan SKP</a:t>
            </a:r>
            <a:endParaRPr lang="id-ID" sz="4000" dirty="0">
              <a:latin typeface="Open Sauce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4000" dirty="0">
                <a:latin typeface="Open Sauce" panose="020B0604020202020204" charset="0"/>
              </a:rPr>
              <a:t>Ditetapkan oleh pejabat penilai kinerja</a:t>
            </a:r>
            <a:endParaRPr lang="id-ID" sz="4000" dirty="0">
              <a:latin typeface="Open Sauce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4000" dirty="0">
                <a:latin typeface="Open Sauce" panose="020B0604020202020204" charset="0"/>
              </a:rPr>
              <a:t>Kelebihan angka kredit dapat diperhitungkan apabila masih dalam jenjang jabatan yang sama</a:t>
            </a:r>
            <a:endParaRPr lang="id-ID" sz="4000" dirty="0">
              <a:latin typeface="Open Sauce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4000" dirty="0">
                <a:latin typeface="Open Sauce" panose="020B0604020202020204" charset="0"/>
              </a:rPr>
              <a:t>Kelebihan agka kredit, tidak diperhitungkan dalam jenjang jabatan yang lebih tinggi</a:t>
            </a:r>
            <a:endParaRPr lang="id-ID" sz="4000" dirty="0">
              <a:latin typeface="Open Sauce" panose="020B060402020202020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58400" y="1304690"/>
            <a:ext cx="9447086" cy="1074354"/>
            <a:chOff x="10058400" y="1304690"/>
            <a:chExt cx="9447086" cy="1074354"/>
          </a:xfrm>
        </p:grpSpPr>
        <p:grpSp>
          <p:nvGrpSpPr>
            <p:cNvPr id="9" name="Group 13"/>
            <p:cNvGrpSpPr/>
            <p:nvPr/>
          </p:nvGrpSpPr>
          <p:grpSpPr>
            <a:xfrm>
              <a:off x="10058400" y="1304690"/>
              <a:ext cx="6705600" cy="1074354"/>
              <a:chOff x="0" y="0"/>
              <a:chExt cx="825638" cy="135928"/>
            </a:xfrm>
          </p:grpSpPr>
          <p:sp>
            <p:nvSpPr>
              <p:cNvPr id="12" name="Freeform 14"/>
              <p:cNvSpPr/>
              <p:nvPr/>
            </p:nvSpPr>
            <p:spPr>
              <a:xfrm>
                <a:off x="0" y="0"/>
                <a:ext cx="825638" cy="135928"/>
              </a:xfrm>
              <a:custGeom>
                <a:avLst/>
                <a:gdLst/>
                <a:ahLst/>
                <a:cxnLst/>
                <a:rect l="l" t="t" r="r" b="b"/>
                <a:pathLst>
                  <a:path w="825638" h="135928">
                    <a:moveTo>
                      <a:pt x="40286" y="0"/>
                    </a:moveTo>
                    <a:lnTo>
                      <a:pt x="785351" y="0"/>
                    </a:lnTo>
                    <a:cubicBezTo>
                      <a:pt x="807601" y="0"/>
                      <a:pt x="825638" y="18037"/>
                      <a:pt x="825638" y="40286"/>
                    </a:cubicBezTo>
                    <a:lnTo>
                      <a:pt x="825638" y="95642"/>
                    </a:lnTo>
                    <a:cubicBezTo>
                      <a:pt x="825638" y="117891"/>
                      <a:pt x="807601" y="135928"/>
                      <a:pt x="785351" y="135928"/>
                    </a:cubicBezTo>
                    <a:lnTo>
                      <a:pt x="40286" y="135928"/>
                    </a:lnTo>
                    <a:cubicBezTo>
                      <a:pt x="18037" y="135928"/>
                      <a:pt x="0" y="117891"/>
                      <a:pt x="0" y="95642"/>
                    </a:cubicBezTo>
                    <a:lnTo>
                      <a:pt x="0" y="40286"/>
                    </a:lnTo>
                    <a:cubicBezTo>
                      <a:pt x="0" y="18037"/>
                      <a:pt x="18037" y="0"/>
                      <a:pt x="40286" y="0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6055" tIns="56055" rIns="56055" bIns="56055" rtlCol="0" anchor="ctr"/>
              <a:lstStyle/>
              <a:p>
                <a:pPr algn="ctr">
                  <a:lnSpc>
                    <a:spcPts val="3120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Montserrat Light" panose="00000400000000000000"/>
                  </a:rPr>
                  <a:t>Presentation 2023</a:t>
                </a:r>
                <a:endParaRPr lang="en-US" sz="2400">
                  <a:solidFill>
                    <a:srgbClr val="FFFFFF"/>
                  </a:solidFill>
                  <a:latin typeface="Montserrat Light" panose="00000400000000000000"/>
                </a:endParaRPr>
              </a:p>
            </p:txBody>
          </p:sp>
        </p:grpSp>
        <p:sp>
          <p:nvSpPr>
            <p:cNvPr id="10" name="TextBox 13"/>
            <p:cNvSpPr txBox="1"/>
            <p:nvPr/>
          </p:nvSpPr>
          <p:spPr>
            <a:xfrm>
              <a:off x="10591848" y="1353714"/>
              <a:ext cx="8913638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d-ID" sz="4000" spc="300" dirty="0">
                  <a:solidFill>
                    <a:srgbClr val="231F20"/>
                  </a:solidFill>
                  <a:latin typeface="Codec Pro ExtraBold"/>
                </a:rPr>
                <a:t> </a:t>
              </a:r>
              <a:r>
                <a:rPr lang="id-ID" sz="5400" b="1" spc="300" dirty="0">
                  <a:solidFill>
                    <a:schemeClr val="bg1"/>
                  </a:solidFill>
                  <a:latin typeface="Aptos" panose="020B0004020202020204" pitchFamily="34" charset="0"/>
                </a:rPr>
                <a:t>ANGKA KREDIT</a:t>
              </a:r>
              <a:endParaRPr lang="en-US" sz="4800" b="1" spc="3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8097" y="462872"/>
            <a:ext cx="4970036" cy="932438"/>
            <a:chOff x="5444992" y="502919"/>
            <a:chExt cx="7863193" cy="1471977"/>
          </a:xfrm>
        </p:grpSpPr>
        <p:pic>
          <p:nvPicPr>
            <p:cNvPr id="15" name="Picture 14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46" y="502919"/>
              <a:ext cx="1373814" cy="14719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6" y="1017153"/>
              <a:ext cx="4582399" cy="443508"/>
            </a:xfrm>
            <a:prstGeom prst="rect">
              <a:avLst/>
            </a:prstGeom>
          </p:spPr>
        </p:pic>
        <p:pic>
          <p:nvPicPr>
            <p:cNvPr id="17" name="Picture 16" descr="A yellow circle with a green and red desig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92" y="502919"/>
              <a:ext cx="1373814" cy="142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12965</Words>
  <Application>WPS Presentation</Application>
  <PresentationFormat>Custom</PresentationFormat>
  <Paragraphs>597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Arial</vt:lpstr>
      <vt:lpstr>SimSun</vt:lpstr>
      <vt:lpstr>Wingdings</vt:lpstr>
      <vt:lpstr>Montserrat Light</vt:lpstr>
      <vt:lpstr>Aptos</vt:lpstr>
      <vt:lpstr>Open Sauce</vt:lpstr>
      <vt:lpstr>Segoe Print</vt:lpstr>
      <vt:lpstr>Brush Script MT</vt:lpstr>
      <vt:lpstr>Calibri</vt:lpstr>
      <vt:lpstr>Times New Roman</vt:lpstr>
      <vt:lpstr>Codec Pro ExtraBold Italics</vt:lpstr>
      <vt:lpstr>Open Sauce Bold</vt:lpstr>
      <vt:lpstr>Open Sauce</vt:lpstr>
      <vt:lpstr>Codec Pro ExtraBold</vt:lpstr>
      <vt:lpstr>Microsoft YaHei</vt:lpstr>
      <vt:lpstr>Arial Unicode MS</vt:lpstr>
      <vt:lpstr>Cambria</vt:lpstr>
      <vt:lpstr>Office Theme</vt:lpstr>
      <vt:lpstr>PowerPoint 演示文稿</vt:lpstr>
      <vt:lpstr>Sampurasun……..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7.   Terkumpul dan terolahnya data pengembangan Gapoktan; 8.   Terkumpul dan terolahnya data penumbuhan Kelembagaan Ekonomi Petani (KEP); 9.   Terkumpul dan terolahnya data pengembangan Kelembagaan Ekonomi Petani (KEP); 10. Tersusunnya hasil evaluasi peningkatan kapasitas Poktan, Gapoktan, dan Kelembagaan         Ekonomi Petani (KEP); 11. Tersusunnya hasil fasilitasi peningkatan akses informasi teknologi, pasar, sarana dan         prasarana Poktan/Gapoktan; 12. Terkumpul dan terolahnya data fasilitasi penerapan teknologi melalui kegiatan sekolah         lapang, studi banding, pameran dan gelar teknologi;</vt:lpstr>
      <vt:lpstr>13. Terkumpul, terolah, dan terekapitulasinya data fasilitasi peningkatan skala        usaha tani Poktan/Gapoktan; 14. Tersusunnya hasil evaluasi fasilitasi peningkatan produktivitas usaha tani         melalui Demonstrasi plot (demplot); 15.  Terkumpul, terolah, dan terekapitulasinya data penumbuhan Posluhdes; 16. Terkumpul, terolah, dan terekapitulasinya data pengembangan Posluhdes; 17. Terkumpul, terolah, dan terekapitulasinya data penumbuhan PPS 18. Terkumpul, terolah, dan terekapitulasinya data pengembangan PPS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toni hermanto</cp:lastModifiedBy>
  <cp:revision>43</cp:revision>
  <dcterms:created xsi:type="dcterms:W3CDTF">2006-08-16T00:00:00Z</dcterms:created>
  <dcterms:modified xsi:type="dcterms:W3CDTF">2024-11-18T03:44:54Z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FB799E4AECE64C86998984B70A954C0A_12</vt:lpwstr>
  </property>
  <property fmtid="{D5CDD505-2E9C-101B-9397-08002B2CF9AE}" pid="3" name="KSOProductBuildVer">
    <vt:lpwstr>1057-12.2.0.18607</vt:lpwstr>
  </property>
</Properties>
</file>