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notesMasterIdLst>
    <p:notesMasterId r:id="rId28"/>
  </p:notesMasterIdLst>
  <p:sldIdLst>
    <p:sldId id="2147471185" r:id="rId2"/>
    <p:sldId id="322" r:id="rId3"/>
    <p:sldId id="323" r:id="rId4"/>
    <p:sldId id="324" r:id="rId5"/>
    <p:sldId id="325" r:id="rId6"/>
    <p:sldId id="2147471165" r:id="rId7"/>
    <p:sldId id="2147471166" r:id="rId8"/>
    <p:sldId id="2147471175" r:id="rId9"/>
    <p:sldId id="2147471174" r:id="rId10"/>
    <p:sldId id="326" r:id="rId11"/>
    <p:sldId id="2145707507" r:id="rId12"/>
    <p:sldId id="327" r:id="rId13"/>
    <p:sldId id="328" r:id="rId14"/>
    <p:sldId id="329" r:id="rId15"/>
    <p:sldId id="2147471176" r:id="rId16"/>
    <p:sldId id="2147471184" r:id="rId17"/>
    <p:sldId id="2147471170" r:id="rId18"/>
    <p:sldId id="2147471172" r:id="rId19"/>
    <p:sldId id="2147471168" r:id="rId20"/>
    <p:sldId id="2147471171" r:id="rId21"/>
    <p:sldId id="2147471178" r:id="rId22"/>
    <p:sldId id="2147471180" r:id="rId23"/>
    <p:sldId id="2147471181" r:id="rId24"/>
    <p:sldId id="2147471182" r:id="rId25"/>
    <p:sldId id="2147471183" r:id="rId26"/>
    <p:sldId id="33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IKI%20SIMURP\KERJAAN\_2024_\1.%20Perencanaan\CAN%20SDM\BUKU%20PUSLUH\2.Refocusing%201%20Pusat%20Penyuluhan%20T.A%202024_04012024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3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F0-493F-B64E-CFF561BBD761}"/>
              </c:ext>
            </c:extLst>
          </c:dPt>
          <c:dPt>
            <c:idx val="1"/>
            <c:bubble3D val="0"/>
            <c:spPr>
              <a:solidFill>
                <a:srgbClr val="03666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F0-493F-B64E-CFF561BBD761}"/>
              </c:ext>
            </c:extLst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'Dekon 1'!$K$36:$K$37</c:f>
              <c:strCache>
                <c:ptCount val="2"/>
                <c:pt idx="0">
                  <c:v>DEKON</c:v>
                </c:pt>
                <c:pt idx="1">
                  <c:v>PUSAT</c:v>
                </c:pt>
              </c:strCache>
            </c:strRef>
          </c:cat>
          <c:val>
            <c:numRef>
              <c:f>'Dekon 1'!$M$36:$M$37</c:f>
              <c:numCache>
                <c:formatCode>0.00%</c:formatCode>
                <c:ptCount val="2"/>
                <c:pt idx="0">
                  <c:v>0.67637408819999933</c:v>
                </c:pt>
                <c:pt idx="1">
                  <c:v>0.32362591180000072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CF0-493F-B64E-CFF561BBD7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62628709872809"/>
          <c:y val="0"/>
          <c:w val="0.51918337371290135"/>
          <c:h val="8.4587023349104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11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AB-4AE9-BEFC-9CC645EB93DA}"/>
              </c:ext>
            </c:extLst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AB-4AE9-BEFC-9CC645EB93DA}"/>
              </c:ext>
            </c:extLst>
          </c:dPt>
          <c:dLbls>
            <c:dLbl>
              <c:idx val="0"/>
              <c:layout>
                <c:manualLayout>
                  <c:x val="-0.19722222222222222"/>
                  <c:y val="-9.25925925925925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44.11%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0AB-4AE9-BEFC-9CC645EB93DA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8611111111111112"/>
                  <c:y val="-4.16666666666666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55.89%</a:t>
                    </a:r>
                    <a:endParaRPr lang="en-US" dirty="0"/>
                  </a:p>
                </c:rich>
              </c:tx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AB-4AE9-BEFC-9CC645EB93D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multiLvlStrRef>
              <c:f>Sheet1!$E$5:$F$6</c:f>
              <c:multiLvlStrCache>
                <c:ptCount val="2"/>
                <c:lvl>
                  <c:pt idx="0">
                    <c:v>44.11%</c:v>
                  </c:pt>
                  <c:pt idx="1">
                    <c:v>55.89%</c:v>
                  </c:pt>
                </c:lvl>
                <c:lvl>
                  <c:pt idx="0">
                    <c:v>DAK FISIK</c:v>
                  </c:pt>
                  <c:pt idx="1">
                    <c:v>DAK NON FISIK</c:v>
                  </c:pt>
                </c:lvl>
              </c:multiLvlStrCache>
            </c:multiLvlStrRef>
          </c:cat>
          <c:val>
            <c:numRef>
              <c:f>Sheet1!$G$5:$G$6</c:f>
              <c:numCache>
                <c:formatCode>_(* #,##0_);_(* \(#,##0\);_(* "-"??_);_(@_)</c:formatCode>
                <c:ptCount val="2"/>
                <c:pt idx="0">
                  <c:v>26598986902</c:v>
                </c:pt>
                <c:pt idx="1">
                  <c:v>33702500000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AB-4AE9-BEFC-9CC645EB93DA}"/>
            </c:ext>
          </c:extLst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0AB-4AE9-BEFC-9CC645EB93D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0AB-4AE9-BEFC-9CC645EB93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multiLvlStrRef>
              <c:f>Sheet1!$E$5:$F$6</c:f>
              <c:multiLvlStrCache>
                <c:ptCount val="2"/>
                <c:lvl>
                  <c:pt idx="0">
                    <c:v>44.11%</c:v>
                  </c:pt>
                  <c:pt idx="1">
                    <c:v>55.89%</c:v>
                  </c:pt>
                </c:lvl>
                <c:lvl>
                  <c:pt idx="0">
                    <c:v>DAK FISIK</c:v>
                  </c:pt>
                  <c:pt idx="1">
                    <c:v>DAK NON FISIK</c:v>
                  </c:pt>
                </c:lvl>
              </c:multiLvlStrCache>
            </c:multiLvlStrRef>
          </c:cat>
          <c:val>
            <c:numRef>
              <c:f>Sheet1!$F$5:$F$6</c:f>
              <c:numCache>
                <c:formatCode>0.00%</c:formatCode>
                <c:ptCount val="2"/>
                <c:pt idx="0">
                  <c:v>0.4411000170730085</c:v>
                </c:pt>
                <c:pt idx="1">
                  <c:v>0.5588999829269915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0AB-4AE9-BEFC-9CC645EB93D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686789151356083E-2"/>
          <c:y val="0.82444918343540385"/>
          <c:w val="0.88462642169728789"/>
          <c:h val="0.106106372120151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4BBB5-857B-4E85-BBC3-419F1FCFFD8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C7494-E1B9-4841-935F-45517225C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4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xmlns="" id="{512FE1C1-CEA3-FD4A-89F3-D7DBD6C193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xmlns="" id="{58A1BA55-F689-EE4E-ACBB-21CC01F095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xmlns="" id="{7B140DC8-A568-3749-81E6-249D40FD9B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A75015-8B39-844F-8D47-00040CD24CD3}" type="slidenum">
              <a:rPr lang="id-ID" altLang="en-US" smtClean="0">
                <a:latin typeface="Calibri" panose="020F0502020204030204" pitchFamily="34" charset="0"/>
              </a:rPr>
              <a:pPr/>
              <a:t>11</a:t>
            </a:fld>
            <a:endParaRPr lang="id-ID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0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8CE07AEB-5340-4387-AA97-D98C72FFC160}" type="slidenum">
              <a:rPr kumimoji="0" lang="id-ID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</a:t>
            </a:fld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96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56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8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6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>
            <a:extLst>
              <a:ext uri="{FF2B5EF4-FFF2-40B4-BE49-F238E27FC236}">
                <a16:creationId xmlns:a16="http://schemas.microsoft.com/office/drawing/2014/main" xmlns="" id="{30C5090B-EF56-7EB8-5E6C-3C921C88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EA14C-74A2-45E0-8336-A5E73BF11C17}" type="datetime1">
              <a:rPr lang="id-ID"/>
              <a:pPr>
                <a:defRPr/>
              </a:pPr>
              <a:t>17/10/2024</a:t>
            </a:fld>
            <a:endParaRPr lang="id-ID"/>
          </a:p>
        </p:txBody>
      </p:sp>
      <p:sp>
        <p:nvSpPr>
          <p:cNvPr id="4" name="Footer Placeholder 1028">
            <a:extLst>
              <a:ext uri="{FF2B5EF4-FFF2-40B4-BE49-F238E27FC236}">
                <a16:creationId xmlns:a16="http://schemas.microsoft.com/office/drawing/2014/main" xmlns="" id="{DD611358-F11B-DD74-19BD-98527C7A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1029">
            <a:extLst>
              <a:ext uri="{FF2B5EF4-FFF2-40B4-BE49-F238E27FC236}">
                <a16:creationId xmlns:a16="http://schemas.microsoft.com/office/drawing/2014/main" xmlns="" id="{83401014-F78C-CD1D-BB58-4F55ADAF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18218-98E8-4E4A-A3BD-D2DA518B58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308461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body" sz="quarter" idx="13"/>
          </p:nvPr>
        </p:nvSpPr>
        <p:spPr>
          <a:xfrm>
            <a:off x="678874" y="1255946"/>
            <a:ext cx="4711340" cy="14526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228512">
              <a:lnSpc>
                <a:spcPct val="60000"/>
              </a:lnSpc>
              <a:spcBef>
                <a:spcPts val="703"/>
              </a:spcBef>
              <a:defRPr sz="4921" spc="-49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lang="id-ID"/>
              <a:t>Edit gaya teks Master
Tingkat kedua
Tingkat ketiga
Tingkat keempat
Tingkat kelima</a:t>
            </a: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4"/>
          </p:nvPr>
        </p:nvSpPr>
        <p:spPr>
          <a:xfrm>
            <a:off x="824392" y="2836878"/>
            <a:ext cx="4420296" cy="20169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indent="0" defTabSz="228512">
              <a:spcBef>
                <a:spcPts val="281"/>
              </a:spcBef>
              <a:defRPr sz="2400">
                <a:solidFill>
                  <a:srgbClr val="2F3441"/>
                </a:solidFill>
                <a:latin typeface="Avenir Next"/>
                <a:sym typeface="Avenir Next"/>
              </a:defRPr>
            </a:lvl1pPr>
          </a:lstStyle>
          <a:p>
            <a:r>
              <a:rPr lang="id-ID"/>
              <a:t>Edit gaya teks Master
Tingkat kedua
Tingkat ketiga
Tingkat keempat
Tingkat kelima</a:t>
            </a: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5"/>
          </p:nvPr>
        </p:nvSpPr>
        <p:spPr>
          <a:xfrm>
            <a:off x="828093" y="4661463"/>
            <a:ext cx="2932312" cy="344240"/>
          </a:xfrm>
          <a:prstGeom prst="roundRect">
            <a:avLst>
              <a:gd name="adj" fmla="val 50000"/>
            </a:avLst>
          </a:prstGeom>
          <a:solidFill>
            <a:srgbClr val="3FC1C9"/>
          </a:solidFill>
          <a:effectLst>
            <a:outerShdw blurRad="25400" dist="12700" dir="5400000" rotWithShape="0">
              <a:srgbClr val="000000">
                <a:alpha val="30851"/>
              </a:srgbClr>
            </a:outerShdw>
          </a:effectLst>
        </p:spPr>
        <p:txBody>
          <a:bodyPr anchor="ctr">
            <a:noAutofit/>
          </a:bodyPr>
          <a:lstStyle>
            <a:lvl1pPr algn="ctr">
              <a:defRPr sz="1547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id-ID"/>
              <a:t>Edit gaya teks Master
Tingkat kedua
Tingkat ketiga
Tingkat keempat
Tingkat kelima</a:t>
            </a:r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sz="half" idx="16"/>
          </p:nvPr>
        </p:nvSpPr>
        <p:spPr>
          <a:xfrm>
            <a:off x="5537271" y="2168781"/>
            <a:ext cx="6408560" cy="2794627"/>
          </a:xfrm>
          <a:prstGeom prst="rect">
            <a:avLst/>
          </a:prstGeom>
        </p:spPr>
        <p:txBody>
          <a:bodyPr lIns="91439" tIns="45719" rIns="91439" bIns="45719" rtlCol="0">
            <a:noAutofit/>
          </a:bodyPr>
          <a:lstStyle/>
          <a:p>
            <a:pPr lvl="0"/>
            <a:r>
              <a:rPr lang="id-ID" noProof="0"/>
              <a:t>Klik ikon untuk menambahkan gambar</a:t>
            </a:r>
            <a:endParaRPr noProof="0"/>
          </a:p>
        </p:txBody>
      </p:sp>
      <p:sp>
        <p:nvSpPr>
          <p:cNvPr id="68" name="Shape 68"/>
          <p:cNvSpPr>
            <a:spLocks noGrp="1"/>
          </p:cNvSpPr>
          <p:nvPr>
            <p:ph type="pic" sz="quarter" idx="17"/>
          </p:nvPr>
        </p:nvSpPr>
        <p:spPr>
          <a:xfrm>
            <a:off x="6426827" y="2366767"/>
            <a:ext cx="4657367" cy="2168119"/>
          </a:xfrm>
          <a:prstGeom prst="rect">
            <a:avLst/>
          </a:prstGeom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91439" tIns="45719" rIns="91439" bIns="45719" rtlCol="0">
            <a:noAutofit/>
          </a:bodyPr>
          <a:lstStyle/>
          <a:p>
            <a:pPr lvl="0"/>
            <a:r>
              <a:rPr lang="id-ID" noProof="0"/>
              <a:t>Klik ikon untuk menambahkan gambar</a:t>
            </a:r>
            <a:endParaRPr noProof="0"/>
          </a:p>
        </p:txBody>
      </p:sp>
      <p:sp>
        <p:nvSpPr>
          <p:cNvPr id="69" name="Shape 69"/>
          <p:cNvSpPr>
            <a:spLocks noGrp="1"/>
          </p:cNvSpPr>
          <p:nvPr>
            <p:ph type="body" sz="quarter" idx="18"/>
          </p:nvPr>
        </p:nvSpPr>
        <p:spPr>
          <a:xfrm>
            <a:off x="10841816" y="2536878"/>
            <a:ext cx="713632" cy="460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53" y="0"/>
                </a:moveTo>
                <a:cubicBezTo>
                  <a:pt x="3440" y="0"/>
                  <a:pt x="3029" y="478"/>
                  <a:pt x="3029" y="1074"/>
                </a:cubicBezTo>
                <a:lnTo>
                  <a:pt x="3029" y="7322"/>
                </a:lnTo>
                <a:lnTo>
                  <a:pt x="0" y="11108"/>
                </a:lnTo>
                <a:lnTo>
                  <a:pt x="3029" y="14893"/>
                </a:lnTo>
                <a:lnTo>
                  <a:pt x="3029" y="20513"/>
                </a:lnTo>
                <a:cubicBezTo>
                  <a:pt x="3029" y="21109"/>
                  <a:pt x="3440" y="21600"/>
                  <a:pt x="3953" y="21600"/>
                </a:cubicBezTo>
                <a:lnTo>
                  <a:pt x="20665" y="21600"/>
                </a:lnTo>
                <a:cubicBezTo>
                  <a:pt x="21178" y="21600"/>
                  <a:pt x="21600" y="21109"/>
                  <a:pt x="21600" y="20513"/>
                </a:cubicBezTo>
                <a:lnTo>
                  <a:pt x="21600" y="1074"/>
                </a:lnTo>
                <a:cubicBezTo>
                  <a:pt x="21600" y="478"/>
                  <a:pt x="21178" y="0"/>
                  <a:pt x="20665" y="0"/>
                </a:cubicBezTo>
                <a:lnTo>
                  <a:pt x="3953" y="0"/>
                </a:lnTo>
                <a:close/>
              </a:path>
            </a:pathLst>
          </a:custGeom>
          <a:solidFill>
            <a:srgbClr val="3FC1C9"/>
          </a:solidFill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anchor="ctr">
            <a:noAutofit/>
          </a:bodyPr>
          <a:lstStyle>
            <a:lvl1pPr algn="ctr">
              <a:defRPr sz="1547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</a:lstStyle>
          <a:p>
            <a:r>
              <a:rPr lang="id-ID"/>
              <a:t>Edit gaya teks Master
Tingkat kedua
Tingkat ketiga
Tingkat keempat
Tingkat kelima</a:t>
            </a:r>
            <a:endParaRPr/>
          </a:p>
        </p:txBody>
      </p:sp>
      <p:sp>
        <p:nvSpPr>
          <p:cNvPr id="9" name="Shape 71">
            <a:extLst>
              <a:ext uri="{FF2B5EF4-FFF2-40B4-BE49-F238E27FC236}">
                <a16:creationId xmlns:a16="http://schemas.microsoft.com/office/drawing/2014/main" xmlns="" id="{FF31FD09-5DD6-E649-A703-5D12266272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34185" y="620717"/>
            <a:ext cx="330200" cy="249237"/>
          </a:xfrm>
        </p:spPr>
        <p:txBody>
          <a:bodyPr/>
          <a:lstStyle>
            <a:lvl1pPr>
              <a:defRPr/>
            </a:lvl1pPr>
          </a:lstStyle>
          <a:p>
            <a:fld id="{0D0815CD-7ED0-C746-9101-87EDAACA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01574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xmlns="" id="{659EE585-9881-1142-15FC-C48FCC58FC99}"/>
              </a:ext>
            </a:extLst>
          </p:cNvPr>
          <p:cNvSpPr/>
          <p:nvPr userDrawn="1"/>
        </p:nvSpPr>
        <p:spPr>
          <a:xfrm>
            <a:off x="550669" y="1496411"/>
            <a:ext cx="3657600" cy="3657600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A3D1985D-2129-5B51-CB46-4E902DDFAB09}"/>
              </a:ext>
            </a:extLst>
          </p:cNvPr>
          <p:cNvSpPr/>
          <p:nvPr/>
        </p:nvSpPr>
        <p:spPr>
          <a:xfrm>
            <a:off x="6276718" y="4600212"/>
            <a:ext cx="3697424" cy="66879"/>
          </a:xfrm>
          <a:custGeom>
            <a:avLst/>
            <a:gdLst>
              <a:gd name="connsiteX0" fmla="*/ 0 w 1254785"/>
              <a:gd name="connsiteY0" fmla="*/ 0 h 51484"/>
              <a:gd name="connsiteX1" fmla="*/ 1254785 w 1254785"/>
              <a:gd name="connsiteY1" fmla="*/ 0 h 51484"/>
              <a:gd name="connsiteX2" fmla="*/ 1254785 w 1254785"/>
              <a:gd name="connsiteY2" fmla="*/ 51485 h 51484"/>
              <a:gd name="connsiteX3" fmla="*/ 0 w 1254785"/>
              <a:gd name="connsiteY3" fmla="*/ 51485 h 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785" h="51484">
                <a:moveTo>
                  <a:pt x="0" y="0"/>
                </a:moveTo>
                <a:lnTo>
                  <a:pt x="1254785" y="0"/>
                </a:lnTo>
                <a:lnTo>
                  <a:pt x="1254785" y="51485"/>
                </a:lnTo>
                <a:lnTo>
                  <a:pt x="0" y="51485"/>
                </a:lnTo>
                <a:close/>
              </a:path>
            </a:pathLst>
          </a:custGeom>
          <a:solidFill>
            <a:srgbClr val="FFFFFF"/>
          </a:solidFill>
          <a:ln w="20578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B75451C3-ABCF-A700-2202-4F335AAF1B14}"/>
              </a:ext>
            </a:extLst>
          </p:cNvPr>
          <p:cNvSpPr/>
          <p:nvPr/>
        </p:nvSpPr>
        <p:spPr>
          <a:xfrm>
            <a:off x="10048619" y="4600212"/>
            <a:ext cx="1966798" cy="66879"/>
          </a:xfrm>
          <a:custGeom>
            <a:avLst/>
            <a:gdLst>
              <a:gd name="connsiteX0" fmla="*/ 0 w 1254785"/>
              <a:gd name="connsiteY0" fmla="*/ 0 h 51484"/>
              <a:gd name="connsiteX1" fmla="*/ 1254785 w 1254785"/>
              <a:gd name="connsiteY1" fmla="*/ 0 h 51484"/>
              <a:gd name="connsiteX2" fmla="*/ 1254785 w 1254785"/>
              <a:gd name="connsiteY2" fmla="*/ 51485 h 51484"/>
              <a:gd name="connsiteX3" fmla="*/ 0 w 1254785"/>
              <a:gd name="connsiteY3" fmla="*/ 51485 h 5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4785" h="51484">
                <a:moveTo>
                  <a:pt x="0" y="0"/>
                </a:moveTo>
                <a:lnTo>
                  <a:pt x="1254785" y="0"/>
                </a:lnTo>
                <a:lnTo>
                  <a:pt x="1254785" y="51485"/>
                </a:lnTo>
                <a:lnTo>
                  <a:pt x="0" y="51485"/>
                </a:lnTo>
                <a:close/>
              </a:path>
            </a:pathLst>
          </a:custGeom>
          <a:solidFill>
            <a:srgbClr val="FFFFFF"/>
          </a:solidFill>
          <a:ln w="20578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0546" y="5411199"/>
            <a:ext cx="8701455" cy="830998"/>
          </a:xfrm>
        </p:spPr>
        <p:txBody>
          <a:bodyPr anchor="ctr">
            <a:normAutofit/>
          </a:bodyPr>
          <a:lstStyle>
            <a:lvl1pPr algn="ctr">
              <a:defRPr sz="4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xmlns="" id="{B11E0108-3CF3-9FFD-3467-AFD256E56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6674" y="4645718"/>
            <a:ext cx="7029198" cy="4984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latin typeface="Oswald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Oval 17">
            <a:extLst>
              <a:ext uri="{FF2B5EF4-FFF2-40B4-BE49-F238E27FC236}">
                <a16:creationId xmlns:a16="http://schemas.microsoft.com/office/drawing/2014/main" xmlns="" id="{7F48564F-764F-B009-F46C-DF79F24564A9}"/>
              </a:ext>
            </a:extLst>
          </p:cNvPr>
          <p:cNvSpPr/>
          <p:nvPr userDrawn="1"/>
        </p:nvSpPr>
        <p:spPr>
          <a:xfrm rot="3769326">
            <a:off x="8742747" y="862647"/>
            <a:ext cx="1072802" cy="1765950"/>
          </a:xfrm>
          <a:custGeom>
            <a:avLst/>
            <a:gdLst>
              <a:gd name="connsiteX0" fmla="*/ 1355591 w 2487611"/>
              <a:gd name="connsiteY0" fmla="*/ 3081285 h 4007282"/>
              <a:gd name="connsiteX1" fmla="*/ 1668701 w 2487611"/>
              <a:gd name="connsiteY1" fmla="*/ 3381869 h 4007282"/>
              <a:gd name="connsiteX2" fmla="*/ 1698103 w 2487611"/>
              <a:gd name="connsiteY2" fmla="*/ 3725512 h 4007282"/>
              <a:gd name="connsiteX3" fmla="*/ 1503571 w 2487611"/>
              <a:gd name="connsiteY3" fmla="*/ 3508020 h 4007282"/>
              <a:gd name="connsiteX4" fmla="*/ 1461585 w 2487611"/>
              <a:gd name="connsiteY4" fmla="*/ 3721761 h 4007282"/>
              <a:gd name="connsiteX5" fmla="*/ 1244671 w 2487611"/>
              <a:gd name="connsiteY5" fmla="*/ 4007282 h 4007282"/>
              <a:gd name="connsiteX6" fmla="*/ 1079392 w 2487611"/>
              <a:gd name="connsiteY6" fmla="*/ 3701523 h 4007282"/>
              <a:gd name="connsiteX7" fmla="*/ 987763 w 2487611"/>
              <a:gd name="connsiteY7" fmla="*/ 3569325 h 4007282"/>
              <a:gd name="connsiteX8" fmla="*/ 854400 w 2487611"/>
              <a:gd name="connsiteY8" fmla="*/ 3636047 h 4007282"/>
              <a:gd name="connsiteX9" fmla="*/ 869102 w 2487611"/>
              <a:gd name="connsiteY9" fmla="*/ 3312632 h 4007282"/>
              <a:gd name="connsiteX10" fmla="*/ 1052587 w 2487611"/>
              <a:gd name="connsiteY10" fmla="*/ 3115087 h 4007282"/>
              <a:gd name="connsiteX11" fmla="*/ 1019981 w 2487611"/>
              <a:gd name="connsiteY11" fmla="*/ 3159110 h 4007282"/>
              <a:gd name="connsiteX12" fmla="*/ 1012121 w 2487611"/>
              <a:gd name="connsiteY12" fmla="*/ 3332027 h 4007282"/>
              <a:gd name="connsiteX13" fmla="*/ 1083424 w 2487611"/>
              <a:gd name="connsiteY13" fmla="*/ 3296354 h 4007282"/>
              <a:gd name="connsiteX14" fmla="*/ 1132416 w 2487611"/>
              <a:gd name="connsiteY14" fmla="*/ 3367034 h 4007282"/>
              <a:gd name="connsiteX15" fmla="*/ 1220783 w 2487611"/>
              <a:gd name="connsiteY15" fmla="*/ 3530511 h 4007282"/>
              <a:gd name="connsiteX16" fmla="*/ 1336759 w 2487611"/>
              <a:gd name="connsiteY16" fmla="*/ 3377854 h 4007282"/>
              <a:gd name="connsiteX17" fmla="*/ 1359207 w 2487611"/>
              <a:gd name="connsiteY17" fmla="*/ 3263575 h 4007282"/>
              <a:gd name="connsiteX18" fmla="*/ 1463216 w 2487611"/>
              <a:gd name="connsiteY18" fmla="*/ 3379859 h 4007282"/>
              <a:gd name="connsiteX19" fmla="*/ 1447496 w 2487611"/>
              <a:gd name="connsiteY19" fmla="*/ 3196127 h 4007282"/>
              <a:gd name="connsiteX20" fmla="*/ 1355591 w 2487611"/>
              <a:gd name="connsiteY20" fmla="*/ 3081285 h 4007282"/>
              <a:gd name="connsiteX21" fmla="*/ 803026 w 2487611"/>
              <a:gd name="connsiteY21" fmla="*/ 2773720 h 4007282"/>
              <a:gd name="connsiteX22" fmla="*/ 1689473 w 2487611"/>
              <a:gd name="connsiteY22" fmla="*/ 2773720 h 4007282"/>
              <a:gd name="connsiteX23" fmla="*/ 1482985 w 2487611"/>
              <a:gd name="connsiteY23" fmla="*/ 3053768 h 4007282"/>
              <a:gd name="connsiteX24" fmla="*/ 1009514 w 2487611"/>
              <a:gd name="connsiteY24" fmla="*/ 3053768 h 4007282"/>
              <a:gd name="connsiteX25" fmla="*/ 803026 w 2487611"/>
              <a:gd name="connsiteY25" fmla="*/ 2773720 h 4007282"/>
              <a:gd name="connsiteX26" fmla="*/ 1246249 w 2487611"/>
              <a:gd name="connsiteY26" fmla="*/ 1473655 h 4007282"/>
              <a:gd name="connsiteX27" fmla="*/ 1346518 w 2487611"/>
              <a:gd name="connsiteY27" fmla="*/ 1573924 h 4007282"/>
              <a:gd name="connsiteX28" fmla="*/ 1246249 w 2487611"/>
              <a:gd name="connsiteY28" fmla="*/ 1674193 h 4007282"/>
              <a:gd name="connsiteX29" fmla="*/ 1145980 w 2487611"/>
              <a:gd name="connsiteY29" fmla="*/ 1573924 h 4007282"/>
              <a:gd name="connsiteX30" fmla="*/ 1246249 w 2487611"/>
              <a:gd name="connsiteY30" fmla="*/ 1473655 h 4007282"/>
              <a:gd name="connsiteX31" fmla="*/ 1246249 w 2487611"/>
              <a:gd name="connsiteY31" fmla="*/ 1404149 h 4007282"/>
              <a:gd name="connsiteX32" fmla="*/ 1076474 w 2487611"/>
              <a:gd name="connsiteY32" fmla="*/ 1573924 h 4007282"/>
              <a:gd name="connsiteX33" fmla="*/ 1246249 w 2487611"/>
              <a:gd name="connsiteY33" fmla="*/ 1743699 h 4007282"/>
              <a:gd name="connsiteX34" fmla="*/ 1416024 w 2487611"/>
              <a:gd name="connsiteY34" fmla="*/ 1573924 h 4007282"/>
              <a:gd name="connsiteX35" fmla="*/ 1246249 w 2487611"/>
              <a:gd name="connsiteY35" fmla="*/ 1404149 h 4007282"/>
              <a:gd name="connsiteX36" fmla="*/ 1246249 w 2487611"/>
              <a:gd name="connsiteY36" fmla="*/ 650779 h 4007282"/>
              <a:gd name="connsiteX37" fmla="*/ 1446787 w 2487611"/>
              <a:gd name="connsiteY37" fmla="*/ 851317 h 4007282"/>
              <a:gd name="connsiteX38" fmla="*/ 1246249 w 2487611"/>
              <a:gd name="connsiteY38" fmla="*/ 1051855 h 4007282"/>
              <a:gd name="connsiteX39" fmla="*/ 1045711 w 2487611"/>
              <a:gd name="connsiteY39" fmla="*/ 851317 h 4007282"/>
              <a:gd name="connsiteX40" fmla="*/ 1246249 w 2487611"/>
              <a:gd name="connsiteY40" fmla="*/ 650779 h 4007282"/>
              <a:gd name="connsiteX41" fmla="*/ 1246249 w 2487611"/>
              <a:gd name="connsiteY41" fmla="*/ 511767 h 4007282"/>
              <a:gd name="connsiteX42" fmla="*/ 906699 w 2487611"/>
              <a:gd name="connsiteY42" fmla="*/ 851317 h 4007282"/>
              <a:gd name="connsiteX43" fmla="*/ 1246249 w 2487611"/>
              <a:gd name="connsiteY43" fmla="*/ 1190867 h 4007282"/>
              <a:gd name="connsiteX44" fmla="*/ 1585799 w 2487611"/>
              <a:gd name="connsiteY44" fmla="*/ 851317 h 4007282"/>
              <a:gd name="connsiteX45" fmla="*/ 1246249 w 2487611"/>
              <a:gd name="connsiteY45" fmla="*/ 511767 h 4007282"/>
              <a:gd name="connsiteX46" fmla="*/ 1236486 w 2487611"/>
              <a:gd name="connsiteY46" fmla="*/ 0 h 4007282"/>
              <a:gd name="connsiteX47" fmla="*/ 1243449 w 2487611"/>
              <a:gd name="connsiteY47" fmla="*/ 468 h 4007282"/>
              <a:gd name="connsiteX48" fmla="*/ 1250411 w 2487611"/>
              <a:gd name="connsiteY48" fmla="*/ 0 h 4007282"/>
              <a:gd name="connsiteX49" fmla="*/ 1891856 w 2487611"/>
              <a:gd name="connsiteY49" fmla="*/ 602756 h 4007282"/>
              <a:gd name="connsiteX50" fmla="*/ 2096831 w 2487611"/>
              <a:gd name="connsiteY50" fmla="*/ 1442023 h 4007282"/>
              <a:gd name="connsiteX51" fmla="*/ 2003408 w 2487611"/>
              <a:gd name="connsiteY51" fmla="*/ 1943608 h 4007282"/>
              <a:gd name="connsiteX52" fmla="*/ 2224895 w 2487611"/>
              <a:gd name="connsiteY52" fmla="*/ 2078968 h 4007282"/>
              <a:gd name="connsiteX53" fmla="*/ 2487611 w 2487611"/>
              <a:gd name="connsiteY53" fmla="*/ 2809123 h 4007282"/>
              <a:gd name="connsiteX54" fmla="*/ 1777602 w 2487611"/>
              <a:gd name="connsiteY54" fmla="*/ 2545137 h 4007282"/>
              <a:gd name="connsiteX55" fmla="*/ 1697050 w 2487611"/>
              <a:gd name="connsiteY55" fmla="*/ 2693117 h 4007282"/>
              <a:gd name="connsiteX56" fmla="*/ 789847 w 2487611"/>
              <a:gd name="connsiteY56" fmla="*/ 2693117 h 4007282"/>
              <a:gd name="connsiteX57" fmla="*/ 709405 w 2487611"/>
              <a:gd name="connsiteY57" fmla="*/ 2545362 h 4007282"/>
              <a:gd name="connsiteX58" fmla="*/ 0 w 2487611"/>
              <a:gd name="connsiteY58" fmla="*/ 2809123 h 4007282"/>
              <a:gd name="connsiteX59" fmla="*/ 262716 w 2487611"/>
              <a:gd name="connsiteY59" fmla="*/ 2078968 h 4007282"/>
              <a:gd name="connsiteX60" fmla="*/ 483603 w 2487611"/>
              <a:gd name="connsiteY60" fmla="*/ 1943974 h 4007282"/>
              <a:gd name="connsiteX61" fmla="*/ 390066 w 2487611"/>
              <a:gd name="connsiteY61" fmla="*/ 1442023 h 4007282"/>
              <a:gd name="connsiteX62" fmla="*/ 595041 w 2487611"/>
              <a:gd name="connsiteY62" fmla="*/ 602756 h 4007282"/>
              <a:gd name="connsiteX63" fmla="*/ 1236486 w 2487611"/>
              <a:gd name="connsiteY63" fmla="*/ 0 h 4007282"/>
              <a:gd name="connsiteX0" fmla="*/ 1355591 w 2487611"/>
              <a:gd name="connsiteY0" fmla="*/ 3081285 h 4007282"/>
              <a:gd name="connsiteX1" fmla="*/ 1668701 w 2487611"/>
              <a:gd name="connsiteY1" fmla="*/ 3381869 h 4007282"/>
              <a:gd name="connsiteX2" fmla="*/ 1698103 w 2487611"/>
              <a:gd name="connsiteY2" fmla="*/ 3725512 h 4007282"/>
              <a:gd name="connsiteX3" fmla="*/ 1503571 w 2487611"/>
              <a:gd name="connsiteY3" fmla="*/ 3508020 h 4007282"/>
              <a:gd name="connsiteX4" fmla="*/ 1461585 w 2487611"/>
              <a:gd name="connsiteY4" fmla="*/ 3721761 h 4007282"/>
              <a:gd name="connsiteX5" fmla="*/ 1244671 w 2487611"/>
              <a:gd name="connsiteY5" fmla="*/ 4007282 h 4007282"/>
              <a:gd name="connsiteX6" fmla="*/ 1079392 w 2487611"/>
              <a:gd name="connsiteY6" fmla="*/ 3701523 h 4007282"/>
              <a:gd name="connsiteX7" fmla="*/ 987763 w 2487611"/>
              <a:gd name="connsiteY7" fmla="*/ 3569325 h 4007282"/>
              <a:gd name="connsiteX8" fmla="*/ 854400 w 2487611"/>
              <a:gd name="connsiteY8" fmla="*/ 3636047 h 4007282"/>
              <a:gd name="connsiteX9" fmla="*/ 869102 w 2487611"/>
              <a:gd name="connsiteY9" fmla="*/ 3312632 h 4007282"/>
              <a:gd name="connsiteX10" fmla="*/ 1052587 w 2487611"/>
              <a:gd name="connsiteY10" fmla="*/ 3115087 h 4007282"/>
              <a:gd name="connsiteX11" fmla="*/ 1019981 w 2487611"/>
              <a:gd name="connsiteY11" fmla="*/ 3159110 h 4007282"/>
              <a:gd name="connsiteX12" fmla="*/ 1012121 w 2487611"/>
              <a:gd name="connsiteY12" fmla="*/ 3332027 h 4007282"/>
              <a:gd name="connsiteX13" fmla="*/ 1083424 w 2487611"/>
              <a:gd name="connsiteY13" fmla="*/ 3296354 h 4007282"/>
              <a:gd name="connsiteX14" fmla="*/ 1132416 w 2487611"/>
              <a:gd name="connsiteY14" fmla="*/ 3367034 h 4007282"/>
              <a:gd name="connsiteX15" fmla="*/ 1220783 w 2487611"/>
              <a:gd name="connsiteY15" fmla="*/ 3530511 h 4007282"/>
              <a:gd name="connsiteX16" fmla="*/ 1336759 w 2487611"/>
              <a:gd name="connsiteY16" fmla="*/ 3377854 h 4007282"/>
              <a:gd name="connsiteX17" fmla="*/ 1359207 w 2487611"/>
              <a:gd name="connsiteY17" fmla="*/ 3263575 h 4007282"/>
              <a:gd name="connsiteX18" fmla="*/ 1463216 w 2487611"/>
              <a:gd name="connsiteY18" fmla="*/ 3379859 h 4007282"/>
              <a:gd name="connsiteX19" fmla="*/ 1447496 w 2487611"/>
              <a:gd name="connsiteY19" fmla="*/ 3196127 h 4007282"/>
              <a:gd name="connsiteX20" fmla="*/ 1355591 w 2487611"/>
              <a:gd name="connsiteY20" fmla="*/ 3081285 h 4007282"/>
              <a:gd name="connsiteX21" fmla="*/ 803026 w 2487611"/>
              <a:gd name="connsiteY21" fmla="*/ 2773720 h 4007282"/>
              <a:gd name="connsiteX22" fmla="*/ 1689473 w 2487611"/>
              <a:gd name="connsiteY22" fmla="*/ 2773720 h 4007282"/>
              <a:gd name="connsiteX23" fmla="*/ 1482985 w 2487611"/>
              <a:gd name="connsiteY23" fmla="*/ 3053768 h 4007282"/>
              <a:gd name="connsiteX24" fmla="*/ 1009514 w 2487611"/>
              <a:gd name="connsiteY24" fmla="*/ 3053768 h 4007282"/>
              <a:gd name="connsiteX25" fmla="*/ 803026 w 2487611"/>
              <a:gd name="connsiteY25" fmla="*/ 2773720 h 4007282"/>
              <a:gd name="connsiteX26" fmla="*/ 1246249 w 2487611"/>
              <a:gd name="connsiteY26" fmla="*/ 1473655 h 4007282"/>
              <a:gd name="connsiteX27" fmla="*/ 1346518 w 2487611"/>
              <a:gd name="connsiteY27" fmla="*/ 1573924 h 4007282"/>
              <a:gd name="connsiteX28" fmla="*/ 1246249 w 2487611"/>
              <a:gd name="connsiteY28" fmla="*/ 1674193 h 4007282"/>
              <a:gd name="connsiteX29" fmla="*/ 1145980 w 2487611"/>
              <a:gd name="connsiteY29" fmla="*/ 1573924 h 4007282"/>
              <a:gd name="connsiteX30" fmla="*/ 1246249 w 2487611"/>
              <a:gd name="connsiteY30" fmla="*/ 1473655 h 4007282"/>
              <a:gd name="connsiteX31" fmla="*/ 1246249 w 2487611"/>
              <a:gd name="connsiteY31" fmla="*/ 1404149 h 4007282"/>
              <a:gd name="connsiteX32" fmla="*/ 1076474 w 2487611"/>
              <a:gd name="connsiteY32" fmla="*/ 1573924 h 4007282"/>
              <a:gd name="connsiteX33" fmla="*/ 1246249 w 2487611"/>
              <a:gd name="connsiteY33" fmla="*/ 1743699 h 4007282"/>
              <a:gd name="connsiteX34" fmla="*/ 1416024 w 2487611"/>
              <a:gd name="connsiteY34" fmla="*/ 1573924 h 4007282"/>
              <a:gd name="connsiteX35" fmla="*/ 1246249 w 2487611"/>
              <a:gd name="connsiteY35" fmla="*/ 1404149 h 4007282"/>
              <a:gd name="connsiteX36" fmla="*/ 1246249 w 2487611"/>
              <a:gd name="connsiteY36" fmla="*/ 650779 h 4007282"/>
              <a:gd name="connsiteX37" fmla="*/ 1446787 w 2487611"/>
              <a:gd name="connsiteY37" fmla="*/ 851317 h 4007282"/>
              <a:gd name="connsiteX38" fmla="*/ 1246249 w 2487611"/>
              <a:gd name="connsiteY38" fmla="*/ 1051855 h 4007282"/>
              <a:gd name="connsiteX39" fmla="*/ 1045711 w 2487611"/>
              <a:gd name="connsiteY39" fmla="*/ 851317 h 4007282"/>
              <a:gd name="connsiteX40" fmla="*/ 1246249 w 2487611"/>
              <a:gd name="connsiteY40" fmla="*/ 650779 h 4007282"/>
              <a:gd name="connsiteX41" fmla="*/ 1246249 w 2487611"/>
              <a:gd name="connsiteY41" fmla="*/ 511767 h 4007282"/>
              <a:gd name="connsiteX42" fmla="*/ 906699 w 2487611"/>
              <a:gd name="connsiteY42" fmla="*/ 851317 h 4007282"/>
              <a:gd name="connsiteX43" fmla="*/ 1246249 w 2487611"/>
              <a:gd name="connsiteY43" fmla="*/ 1190867 h 4007282"/>
              <a:gd name="connsiteX44" fmla="*/ 1585799 w 2487611"/>
              <a:gd name="connsiteY44" fmla="*/ 851317 h 4007282"/>
              <a:gd name="connsiteX45" fmla="*/ 1246249 w 2487611"/>
              <a:gd name="connsiteY45" fmla="*/ 511767 h 4007282"/>
              <a:gd name="connsiteX46" fmla="*/ 1236486 w 2487611"/>
              <a:gd name="connsiteY46" fmla="*/ 0 h 4007282"/>
              <a:gd name="connsiteX47" fmla="*/ 1243449 w 2487611"/>
              <a:gd name="connsiteY47" fmla="*/ 468 h 4007282"/>
              <a:gd name="connsiteX48" fmla="*/ 1250411 w 2487611"/>
              <a:gd name="connsiteY48" fmla="*/ 0 h 4007282"/>
              <a:gd name="connsiteX49" fmla="*/ 1891856 w 2487611"/>
              <a:gd name="connsiteY49" fmla="*/ 602756 h 4007282"/>
              <a:gd name="connsiteX50" fmla="*/ 2096831 w 2487611"/>
              <a:gd name="connsiteY50" fmla="*/ 1442023 h 4007282"/>
              <a:gd name="connsiteX51" fmla="*/ 2003408 w 2487611"/>
              <a:gd name="connsiteY51" fmla="*/ 1943608 h 4007282"/>
              <a:gd name="connsiteX52" fmla="*/ 2224895 w 2487611"/>
              <a:gd name="connsiteY52" fmla="*/ 2078968 h 4007282"/>
              <a:gd name="connsiteX53" fmla="*/ 2487611 w 2487611"/>
              <a:gd name="connsiteY53" fmla="*/ 2809123 h 4007282"/>
              <a:gd name="connsiteX54" fmla="*/ 1777602 w 2487611"/>
              <a:gd name="connsiteY54" fmla="*/ 2545137 h 4007282"/>
              <a:gd name="connsiteX55" fmla="*/ 1697050 w 2487611"/>
              <a:gd name="connsiteY55" fmla="*/ 2693117 h 4007282"/>
              <a:gd name="connsiteX56" fmla="*/ 789847 w 2487611"/>
              <a:gd name="connsiteY56" fmla="*/ 2693117 h 4007282"/>
              <a:gd name="connsiteX57" fmla="*/ 709405 w 2487611"/>
              <a:gd name="connsiteY57" fmla="*/ 2545362 h 4007282"/>
              <a:gd name="connsiteX58" fmla="*/ 0 w 2487611"/>
              <a:gd name="connsiteY58" fmla="*/ 2809123 h 4007282"/>
              <a:gd name="connsiteX59" fmla="*/ 262716 w 2487611"/>
              <a:gd name="connsiteY59" fmla="*/ 2078968 h 4007282"/>
              <a:gd name="connsiteX60" fmla="*/ 483603 w 2487611"/>
              <a:gd name="connsiteY60" fmla="*/ 1943974 h 4007282"/>
              <a:gd name="connsiteX61" fmla="*/ 390066 w 2487611"/>
              <a:gd name="connsiteY61" fmla="*/ 1442023 h 4007282"/>
              <a:gd name="connsiteX62" fmla="*/ 595041 w 2487611"/>
              <a:gd name="connsiteY62" fmla="*/ 602756 h 4007282"/>
              <a:gd name="connsiteX63" fmla="*/ 1236486 w 2487611"/>
              <a:gd name="connsiteY63" fmla="*/ 0 h 4007282"/>
              <a:gd name="connsiteX0" fmla="*/ 1355591 w 2487611"/>
              <a:gd name="connsiteY0" fmla="*/ 3182538 h 4108535"/>
              <a:gd name="connsiteX1" fmla="*/ 1668701 w 2487611"/>
              <a:gd name="connsiteY1" fmla="*/ 3483122 h 4108535"/>
              <a:gd name="connsiteX2" fmla="*/ 1698103 w 2487611"/>
              <a:gd name="connsiteY2" fmla="*/ 3826765 h 4108535"/>
              <a:gd name="connsiteX3" fmla="*/ 1503571 w 2487611"/>
              <a:gd name="connsiteY3" fmla="*/ 3609273 h 4108535"/>
              <a:gd name="connsiteX4" fmla="*/ 1461585 w 2487611"/>
              <a:gd name="connsiteY4" fmla="*/ 3823014 h 4108535"/>
              <a:gd name="connsiteX5" fmla="*/ 1244671 w 2487611"/>
              <a:gd name="connsiteY5" fmla="*/ 4108535 h 4108535"/>
              <a:gd name="connsiteX6" fmla="*/ 1079392 w 2487611"/>
              <a:gd name="connsiteY6" fmla="*/ 3802776 h 4108535"/>
              <a:gd name="connsiteX7" fmla="*/ 987763 w 2487611"/>
              <a:gd name="connsiteY7" fmla="*/ 3670578 h 4108535"/>
              <a:gd name="connsiteX8" fmla="*/ 854400 w 2487611"/>
              <a:gd name="connsiteY8" fmla="*/ 3737300 h 4108535"/>
              <a:gd name="connsiteX9" fmla="*/ 869102 w 2487611"/>
              <a:gd name="connsiteY9" fmla="*/ 3413885 h 4108535"/>
              <a:gd name="connsiteX10" fmla="*/ 1052587 w 2487611"/>
              <a:gd name="connsiteY10" fmla="*/ 3216340 h 4108535"/>
              <a:gd name="connsiteX11" fmla="*/ 1019981 w 2487611"/>
              <a:gd name="connsiteY11" fmla="*/ 3260363 h 4108535"/>
              <a:gd name="connsiteX12" fmla="*/ 1012121 w 2487611"/>
              <a:gd name="connsiteY12" fmla="*/ 3433280 h 4108535"/>
              <a:gd name="connsiteX13" fmla="*/ 1083424 w 2487611"/>
              <a:gd name="connsiteY13" fmla="*/ 3397607 h 4108535"/>
              <a:gd name="connsiteX14" fmla="*/ 1132416 w 2487611"/>
              <a:gd name="connsiteY14" fmla="*/ 3468287 h 4108535"/>
              <a:gd name="connsiteX15" fmla="*/ 1220783 w 2487611"/>
              <a:gd name="connsiteY15" fmla="*/ 3631764 h 4108535"/>
              <a:gd name="connsiteX16" fmla="*/ 1336759 w 2487611"/>
              <a:gd name="connsiteY16" fmla="*/ 3479107 h 4108535"/>
              <a:gd name="connsiteX17" fmla="*/ 1359207 w 2487611"/>
              <a:gd name="connsiteY17" fmla="*/ 3364828 h 4108535"/>
              <a:gd name="connsiteX18" fmla="*/ 1463216 w 2487611"/>
              <a:gd name="connsiteY18" fmla="*/ 3481112 h 4108535"/>
              <a:gd name="connsiteX19" fmla="*/ 1447496 w 2487611"/>
              <a:gd name="connsiteY19" fmla="*/ 3297380 h 4108535"/>
              <a:gd name="connsiteX20" fmla="*/ 1355591 w 2487611"/>
              <a:gd name="connsiteY20" fmla="*/ 3182538 h 4108535"/>
              <a:gd name="connsiteX21" fmla="*/ 803026 w 2487611"/>
              <a:gd name="connsiteY21" fmla="*/ 2874973 h 4108535"/>
              <a:gd name="connsiteX22" fmla="*/ 1689473 w 2487611"/>
              <a:gd name="connsiteY22" fmla="*/ 2874973 h 4108535"/>
              <a:gd name="connsiteX23" fmla="*/ 1482985 w 2487611"/>
              <a:gd name="connsiteY23" fmla="*/ 3155021 h 4108535"/>
              <a:gd name="connsiteX24" fmla="*/ 1009514 w 2487611"/>
              <a:gd name="connsiteY24" fmla="*/ 3155021 h 4108535"/>
              <a:gd name="connsiteX25" fmla="*/ 803026 w 2487611"/>
              <a:gd name="connsiteY25" fmla="*/ 2874973 h 4108535"/>
              <a:gd name="connsiteX26" fmla="*/ 1246249 w 2487611"/>
              <a:gd name="connsiteY26" fmla="*/ 1574908 h 4108535"/>
              <a:gd name="connsiteX27" fmla="*/ 1346518 w 2487611"/>
              <a:gd name="connsiteY27" fmla="*/ 1675177 h 4108535"/>
              <a:gd name="connsiteX28" fmla="*/ 1246249 w 2487611"/>
              <a:gd name="connsiteY28" fmla="*/ 1775446 h 4108535"/>
              <a:gd name="connsiteX29" fmla="*/ 1145980 w 2487611"/>
              <a:gd name="connsiteY29" fmla="*/ 1675177 h 4108535"/>
              <a:gd name="connsiteX30" fmla="*/ 1246249 w 2487611"/>
              <a:gd name="connsiteY30" fmla="*/ 1574908 h 4108535"/>
              <a:gd name="connsiteX31" fmla="*/ 1246249 w 2487611"/>
              <a:gd name="connsiteY31" fmla="*/ 1505402 h 4108535"/>
              <a:gd name="connsiteX32" fmla="*/ 1076474 w 2487611"/>
              <a:gd name="connsiteY32" fmla="*/ 1675177 h 4108535"/>
              <a:gd name="connsiteX33" fmla="*/ 1246249 w 2487611"/>
              <a:gd name="connsiteY33" fmla="*/ 1844952 h 4108535"/>
              <a:gd name="connsiteX34" fmla="*/ 1416024 w 2487611"/>
              <a:gd name="connsiteY34" fmla="*/ 1675177 h 4108535"/>
              <a:gd name="connsiteX35" fmla="*/ 1246249 w 2487611"/>
              <a:gd name="connsiteY35" fmla="*/ 1505402 h 4108535"/>
              <a:gd name="connsiteX36" fmla="*/ 1246249 w 2487611"/>
              <a:gd name="connsiteY36" fmla="*/ 752032 h 4108535"/>
              <a:gd name="connsiteX37" fmla="*/ 1446787 w 2487611"/>
              <a:gd name="connsiteY37" fmla="*/ 952570 h 4108535"/>
              <a:gd name="connsiteX38" fmla="*/ 1246249 w 2487611"/>
              <a:gd name="connsiteY38" fmla="*/ 1153108 h 4108535"/>
              <a:gd name="connsiteX39" fmla="*/ 1045711 w 2487611"/>
              <a:gd name="connsiteY39" fmla="*/ 952570 h 4108535"/>
              <a:gd name="connsiteX40" fmla="*/ 1246249 w 2487611"/>
              <a:gd name="connsiteY40" fmla="*/ 752032 h 4108535"/>
              <a:gd name="connsiteX41" fmla="*/ 1246249 w 2487611"/>
              <a:gd name="connsiteY41" fmla="*/ 613020 h 4108535"/>
              <a:gd name="connsiteX42" fmla="*/ 906699 w 2487611"/>
              <a:gd name="connsiteY42" fmla="*/ 952570 h 4108535"/>
              <a:gd name="connsiteX43" fmla="*/ 1246249 w 2487611"/>
              <a:gd name="connsiteY43" fmla="*/ 1292120 h 4108535"/>
              <a:gd name="connsiteX44" fmla="*/ 1585799 w 2487611"/>
              <a:gd name="connsiteY44" fmla="*/ 952570 h 4108535"/>
              <a:gd name="connsiteX45" fmla="*/ 1246249 w 2487611"/>
              <a:gd name="connsiteY45" fmla="*/ 613020 h 4108535"/>
              <a:gd name="connsiteX46" fmla="*/ 1247310 w 2487611"/>
              <a:gd name="connsiteY46" fmla="*/ 0 h 4108535"/>
              <a:gd name="connsiteX47" fmla="*/ 1243449 w 2487611"/>
              <a:gd name="connsiteY47" fmla="*/ 101721 h 4108535"/>
              <a:gd name="connsiteX48" fmla="*/ 1250411 w 2487611"/>
              <a:gd name="connsiteY48" fmla="*/ 101253 h 4108535"/>
              <a:gd name="connsiteX49" fmla="*/ 1891856 w 2487611"/>
              <a:gd name="connsiteY49" fmla="*/ 704009 h 4108535"/>
              <a:gd name="connsiteX50" fmla="*/ 2096831 w 2487611"/>
              <a:gd name="connsiteY50" fmla="*/ 1543276 h 4108535"/>
              <a:gd name="connsiteX51" fmla="*/ 2003408 w 2487611"/>
              <a:gd name="connsiteY51" fmla="*/ 2044861 h 4108535"/>
              <a:gd name="connsiteX52" fmla="*/ 2224895 w 2487611"/>
              <a:gd name="connsiteY52" fmla="*/ 2180221 h 4108535"/>
              <a:gd name="connsiteX53" fmla="*/ 2487611 w 2487611"/>
              <a:gd name="connsiteY53" fmla="*/ 2910376 h 4108535"/>
              <a:gd name="connsiteX54" fmla="*/ 1777602 w 2487611"/>
              <a:gd name="connsiteY54" fmla="*/ 2646390 h 4108535"/>
              <a:gd name="connsiteX55" fmla="*/ 1697050 w 2487611"/>
              <a:gd name="connsiteY55" fmla="*/ 2794370 h 4108535"/>
              <a:gd name="connsiteX56" fmla="*/ 789847 w 2487611"/>
              <a:gd name="connsiteY56" fmla="*/ 2794370 h 4108535"/>
              <a:gd name="connsiteX57" fmla="*/ 709405 w 2487611"/>
              <a:gd name="connsiteY57" fmla="*/ 2646615 h 4108535"/>
              <a:gd name="connsiteX58" fmla="*/ 0 w 2487611"/>
              <a:gd name="connsiteY58" fmla="*/ 2910376 h 4108535"/>
              <a:gd name="connsiteX59" fmla="*/ 262716 w 2487611"/>
              <a:gd name="connsiteY59" fmla="*/ 2180221 h 4108535"/>
              <a:gd name="connsiteX60" fmla="*/ 483603 w 2487611"/>
              <a:gd name="connsiteY60" fmla="*/ 2045227 h 4108535"/>
              <a:gd name="connsiteX61" fmla="*/ 390066 w 2487611"/>
              <a:gd name="connsiteY61" fmla="*/ 1543276 h 4108535"/>
              <a:gd name="connsiteX62" fmla="*/ 595041 w 2487611"/>
              <a:gd name="connsiteY62" fmla="*/ 704009 h 4108535"/>
              <a:gd name="connsiteX63" fmla="*/ 1247310 w 2487611"/>
              <a:gd name="connsiteY63" fmla="*/ 0 h 4108535"/>
              <a:gd name="connsiteX0" fmla="*/ 1355591 w 2487611"/>
              <a:gd name="connsiteY0" fmla="*/ 3182538 h 4108535"/>
              <a:gd name="connsiteX1" fmla="*/ 1668701 w 2487611"/>
              <a:gd name="connsiteY1" fmla="*/ 3483122 h 4108535"/>
              <a:gd name="connsiteX2" fmla="*/ 1698103 w 2487611"/>
              <a:gd name="connsiteY2" fmla="*/ 3826765 h 4108535"/>
              <a:gd name="connsiteX3" fmla="*/ 1503571 w 2487611"/>
              <a:gd name="connsiteY3" fmla="*/ 3609273 h 4108535"/>
              <a:gd name="connsiteX4" fmla="*/ 1461585 w 2487611"/>
              <a:gd name="connsiteY4" fmla="*/ 3823014 h 4108535"/>
              <a:gd name="connsiteX5" fmla="*/ 1244671 w 2487611"/>
              <a:gd name="connsiteY5" fmla="*/ 4108535 h 4108535"/>
              <a:gd name="connsiteX6" fmla="*/ 1079392 w 2487611"/>
              <a:gd name="connsiteY6" fmla="*/ 3802776 h 4108535"/>
              <a:gd name="connsiteX7" fmla="*/ 987763 w 2487611"/>
              <a:gd name="connsiteY7" fmla="*/ 3670578 h 4108535"/>
              <a:gd name="connsiteX8" fmla="*/ 854400 w 2487611"/>
              <a:gd name="connsiteY8" fmla="*/ 3737300 h 4108535"/>
              <a:gd name="connsiteX9" fmla="*/ 869102 w 2487611"/>
              <a:gd name="connsiteY9" fmla="*/ 3413885 h 4108535"/>
              <a:gd name="connsiteX10" fmla="*/ 1052587 w 2487611"/>
              <a:gd name="connsiteY10" fmla="*/ 3216340 h 4108535"/>
              <a:gd name="connsiteX11" fmla="*/ 1019981 w 2487611"/>
              <a:gd name="connsiteY11" fmla="*/ 3260363 h 4108535"/>
              <a:gd name="connsiteX12" fmla="*/ 1012121 w 2487611"/>
              <a:gd name="connsiteY12" fmla="*/ 3433280 h 4108535"/>
              <a:gd name="connsiteX13" fmla="*/ 1083424 w 2487611"/>
              <a:gd name="connsiteY13" fmla="*/ 3397607 h 4108535"/>
              <a:gd name="connsiteX14" fmla="*/ 1132416 w 2487611"/>
              <a:gd name="connsiteY14" fmla="*/ 3468287 h 4108535"/>
              <a:gd name="connsiteX15" fmla="*/ 1220783 w 2487611"/>
              <a:gd name="connsiteY15" fmla="*/ 3631764 h 4108535"/>
              <a:gd name="connsiteX16" fmla="*/ 1336759 w 2487611"/>
              <a:gd name="connsiteY16" fmla="*/ 3479107 h 4108535"/>
              <a:gd name="connsiteX17" fmla="*/ 1359207 w 2487611"/>
              <a:gd name="connsiteY17" fmla="*/ 3364828 h 4108535"/>
              <a:gd name="connsiteX18" fmla="*/ 1463216 w 2487611"/>
              <a:gd name="connsiteY18" fmla="*/ 3481112 h 4108535"/>
              <a:gd name="connsiteX19" fmla="*/ 1447496 w 2487611"/>
              <a:gd name="connsiteY19" fmla="*/ 3297380 h 4108535"/>
              <a:gd name="connsiteX20" fmla="*/ 1355591 w 2487611"/>
              <a:gd name="connsiteY20" fmla="*/ 3182538 h 4108535"/>
              <a:gd name="connsiteX21" fmla="*/ 803026 w 2487611"/>
              <a:gd name="connsiteY21" fmla="*/ 2874973 h 4108535"/>
              <a:gd name="connsiteX22" fmla="*/ 1689473 w 2487611"/>
              <a:gd name="connsiteY22" fmla="*/ 2874973 h 4108535"/>
              <a:gd name="connsiteX23" fmla="*/ 1482985 w 2487611"/>
              <a:gd name="connsiteY23" fmla="*/ 3155021 h 4108535"/>
              <a:gd name="connsiteX24" fmla="*/ 1009514 w 2487611"/>
              <a:gd name="connsiteY24" fmla="*/ 3155021 h 4108535"/>
              <a:gd name="connsiteX25" fmla="*/ 803026 w 2487611"/>
              <a:gd name="connsiteY25" fmla="*/ 2874973 h 4108535"/>
              <a:gd name="connsiteX26" fmla="*/ 1246249 w 2487611"/>
              <a:gd name="connsiteY26" fmla="*/ 1574908 h 4108535"/>
              <a:gd name="connsiteX27" fmla="*/ 1346518 w 2487611"/>
              <a:gd name="connsiteY27" fmla="*/ 1675177 h 4108535"/>
              <a:gd name="connsiteX28" fmla="*/ 1246249 w 2487611"/>
              <a:gd name="connsiteY28" fmla="*/ 1775446 h 4108535"/>
              <a:gd name="connsiteX29" fmla="*/ 1145980 w 2487611"/>
              <a:gd name="connsiteY29" fmla="*/ 1675177 h 4108535"/>
              <a:gd name="connsiteX30" fmla="*/ 1246249 w 2487611"/>
              <a:gd name="connsiteY30" fmla="*/ 1574908 h 4108535"/>
              <a:gd name="connsiteX31" fmla="*/ 1246249 w 2487611"/>
              <a:gd name="connsiteY31" fmla="*/ 1505402 h 4108535"/>
              <a:gd name="connsiteX32" fmla="*/ 1076474 w 2487611"/>
              <a:gd name="connsiteY32" fmla="*/ 1675177 h 4108535"/>
              <a:gd name="connsiteX33" fmla="*/ 1246249 w 2487611"/>
              <a:gd name="connsiteY33" fmla="*/ 1844952 h 4108535"/>
              <a:gd name="connsiteX34" fmla="*/ 1416024 w 2487611"/>
              <a:gd name="connsiteY34" fmla="*/ 1675177 h 4108535"/>
              <a:gd name="connsiteX35" fmla="*/ 1246249 w 2487611"/>
              <a:gd name="connsiteY35" fmla="*/ 1505402 h 4108535"/>
              <a:gd name="connsiteX36" fmla="*/ 1246249 w 2487611"/>
              <a:gd name="connsiteY36" fmla="*/ 752032 h 4108535"/>
              <a:gd name="connsiteX37" fmla="*/ 1446787 w 2487611"/>
              <a:gd name="connsiteY37" fmla="*/ 952570 h 4108535"/>
              <a:gd name="connsiteX38" fmla="*/ 1246249 w 2487611"/>
              <a:gd name="connsiteY38" fmla="*/ 1153108 h 4108535"/>
              <a:gd name="connsiteX39" fmla="*/ 1045711 w 2487611"/>
              <a:gd name="connsiteY39" fmla="*/ 952570 h 4108535"/>
              <a:gd name="connsiteX40" fmla="*/ 1246249 w 2487611"/>
              <a:gd name="connsiteY40" fmla="*/ 752032 h 4108535"/>
              <a:gd name="connsiteX41" fmla="*/ 1246249 w 2487611"/>
              <a:gd name="connsiteY41" fmla="*/ 613020 h 4108535"/>
              <a:gd name="connsiteX42" fmla="*/ 906699 w 2487611"/>
              <a:gd name="connsiteY42" fmla="*/ 952570 h 4108535"/>
              <a:gd name="connsiteX43" fmla="*/ 1246249 w 2487611"/>
              <a:gd name="connsiteY43" fmla="*/ 1292120 h 4108535"/>
              <a:gd name="connsiteX44" fmla="*/ 1585799 w 2487611"/>
              <a:gd name="connsiteY44" fmla="*/ 952570 h 4108535"/>
              <a:gd name="connsiteX45" fmla="*/ 1246249 w 2487611"/>
              <a:gd name="connsiteY45" fmla="*/ 613020 h 4108535"/>
              <a:gd name="connsiteX46" fmla="*/ 1247310 w 2487611"/>
              <a:gd name="connsiteY46" fmla="*/ 0 h 4108535"/>
              <a:gd name="connsiteX47" fmla="*/ 1243449 w 2487611"/>
              <a:gd name="connsiteY47" fmla="*/ 101721 h 4108535"/>
              <a:gd name="connsiteX48" fmla="*/ 1258169 w 2487611"/>
              <a:gd name="connsiteY48" fmla="*/ 3411 h 4108535"/>
              <a:gd name="connsiteX49" fmla="*/ 1891856 w 2487611"/>
              <a:gd name="connsiteY49" fmla="*/ 704009 h 4108535"/>
              <a:gd name="connsiteX50" fmla="*/ 2096831 w 2487611"/>
              <a:gd name="connsiteY50" fmla="*/ 1543276 h 4108535"/>
              <a:gd name="connsiteX51" fmla="*/ 2003408 w 2487611"/>
              <a:gd name="connsiteY51" fmla="*/ 2044861 h 4108535"/>
              <a:gd name="connsiteX52" fmla="*/ 2224895 w 2487611"/>
              <a:gd name="connsiteY52" fmla="*/ 2180221 h 4108535"/>
              <a:gd name="connsiteX53" fmla="*/ 2487611 w 2487611"/>
              <a:gd name="connsiteY53" fmla="*/ 2910376 h 4108535"/>
              <a:gd name="connsiteX54" fmla="*/ 1777602 w 2487611"/>
              <a:gd name="connsiteY54" fmla="*/ 2646390 h 4108535"/>
              <a:gd name="connsiteX55" fmla="*/ 1697050 w 2487611"/>
              <a:gd name="connsiteY55" fmla="*/ 2794370 h 4108535"/>
              <a:gd name="connsiteX56" fmla="*/ 789847 w 2487611"/>
              <a:gd name="connsiteY56" fmla="*/ 2794370 h 4108535"/>
              <a:gd name="connsiteX57" fmla="*/ 709405 w 2487611"/>
              <a:gd name="connsiteY57" fmla="*/ 2646615 h 4108535"/>
              <a:gd name="connsiteX58" fmla="*/ 0 w 2487611"/>
              <a:gd name="connsiteY58" fmla="*/ 2910376 h 4108535"/>
              <a:gd name="connsiteX59" fmla="*/ 262716 w 2487611"/>
              <a:gd name="connsiteY59" fmla="*/ 2180221 h 4108535"/>
              <a:gd name="connsiteX60" fmla="*/ 483603 w 2487611"/>
              <a:gd name="connsiteY60" fmla="*/ 2045227 h 4108535"/>
              <a:gd name="connsiteX61" fmla="*/ 390066 w 2487611"/>
              <a:gd name="connsiteY61" fmla="*/ 1543276 h 4108535"/>
              <a:gd name="connsiteX62" fmla="*/ 595041 w 2487611"/>
              <a:gd name="connsiteY62" fmla="*/ 704009 h 4108535"/>
              <a:gd name="connsiteX63" fmla="*/ 1247310 w 2487611"/>
              <a:gd name="connsiteY63" fmla="*/ 0 h 4108535"/>
              <a:gd name="connsiteX0" fmla="*/ 1355591 w 2487611"/>
              <a:gd name="connsiteY0" fmla="*/ 3182538 h 4108535"/>
              <a:gd name="connsiteX1" fmla="*/ 1668701 w 2487611"/>
              <a:gd name="connsiteY1" fmla="*/ 3483122 h 4108535"/>
              <a:gd name="connsiteX2" fmla="*/ 1698103 w 2487611"/>
              <a:gd name="connsiteY2" fmla="*/ 3826765 h 4108535"/>
              <a:gd name="connsiteX3" fmla="*/ 1503571 w 2487611"/>
              <a:gd name="connsiteY3" fmla="*/ 3609273 h 4108535"/>
              <a:gd name="connsiteX4" fmla="*/ 1461585 w 2487611"/>
              <a:gd name="connsiteY4" fmla="*/ 3823014 h 4108535"/>
              <a:gd name="connsiteX5" fmla="*/ 1244671 w 2487611"/>
              <a:gd name="connsiteY5" fmla="*/ 4108535 h 4108535"/>
              <a:gd name="connsiteX6" fmla="*/ 1079392 w 2487611"/>
              <a:gd name="connsiteY6" fmla="*/ 3802776 h 4108535"/>
              <a:gd name="connsiteX7" fmla="*/ 987763 w 2487611"/>
              <a:gd name="connsiteY7" fmla="*/ 3670578 h 4108535"/>
              <a:gd name="connsiteX8" fmla="*/ 854400 w 2487611"/>
              <a:gd name="connsiteY8" fmla="*/ 3737300 h 4108535"/>
              <a:gd name="connsiteX9" fmla="*/ 869102 w 2487611"/>
              <a:gd name="connsiteY9" fmla="*/ 3413885 h 4108535"/>
              <a:gd name="connsiteX10" fmla="*/ 1052587 w 2487611"/>
              <a:gd name="connsiteY10" fmla="*/ 3216340 h 4108535"/>
              <a:gd name="connsiteX11" fmla="*/ 1019981 w 2487611"/>
              <a:gd name="connsiteY11" fmla="*/ 3260363 h 4108535"/>
              <a:gd name="connsiteX12" fmla="*/ 1012121 w 2487611"/>
              <a:gd name="connsiteY12" fmla="*/ 3433280 h 4108535"/>
              <a:gd name="connsiteX13" fmla="*/ 1083424 w 2487611"/>
              <a:gd name="connsiteY13" fmla="*/ 3397607 h 4108535"/>
              <a:gd name="connsiteX14" fmla="*/ 1132416 w 2487611"/>
              <a:gd name="connsiteY14" fmla="*/ 3468287 h 4108535"/>
              <a:gd name="connsiteX15" fmla="*/ 1220783 w 2487611"/>
              <a:gd name="connsiteY15" fmla="*/ 3631764 h 4108535"/>
              <a:gd name="connsiteX16" fmla="*/ 1336759 w 2487611"/>
              <a:gd name="connsiteY16" fmla="*/ 3479107 h 4108535"/>
              <a:gd name="connsiteX17" fmla="*/ 1359207 w 2487611"/>
              <a:gd name="connsiteY17" fmla="*/ 3364828 h 4108535"/>
              <a:gd name="connsiteX18" fmla="*/ 1463216 w 2487611"/>
              <a:gd name="connsiteY18" fmla="*/ 3481112 h 4108535"/>
              <a:gd name="connsiteX19" fmla="*/ 1447496 w 2487611"/>
              <a:gd name="connsiteY19" fmla="*/ 3297380 h 4108535"/>
              <a:gd name="connsiteX20" fmla="*/ 1355591 w 2487611"/>
              <a:gd name="connsiteY20" fmla="*/ 3182538 h 4108535"/>
              <a:gd name="connsiteX21" fmla="*/ 803026 w 2487611"/>
              <a:gd name="connsiteY21" fmla="*/ 2874973 h 4108535"/>
              <a:gd name="connsiteX22" fmla="*/ 1689473 w 2487611"/>
              <a:gd name="connsiteY22" fmla="*/ 2874973 h 4108535"/>
              <a:gd name="connsiteX23" fmla="*/ 1482985 w 2487611"/>
              <a:gd name="connsiteY23" fmla="*/ 3155021 h 4108535"/>
              <a:gd name="connsiteX24" fmla="*/ 1009514 w 2487611"/>
              <a:gd name="connsiteY24" fmla="*/ 3155021 h 4108535"/>
              <a:gd name="connsiteX25" fmla="*/ 803026 w 2487611"/>
              <a:gd name="connsiteY25" fmla="*/ 2874973 h 4108535"/>
              <a:gd name="connsiteX26" fmla="*/ 1246249 w 2487611"/>
              <a:gd name="connsiteY26" fmla="*/ 1574908 h 4108535"/>
              <a:gd name="connsiteX27" fmla="*/ 1346518 w 2487611"/>
              <a:gd name="connsiteY27" fmla="*/ 1675177 h 4108535"/>
              <a:gd name="connsiteX28" fmla="*/ 1246249 w 2487611"/>
              <a:gd name="connsiteY28" fmla="*/ 1775446 h 4108535"/>
              <a:gd name="connsiteX29" fmla="*/ 1145980 w 2487611"/>
              <a:gd name="connsiteY29" fmla="*/ 1675177 h 4108535"/>
              <a:gd name="connsiteX30" fmla="*/ 1246249 w 2487611"/>
              <a:gd name="connsiteY30" fmla="*/ 1574908 h 4108535"/>
              <a:gd name="connsiteX31" fmla="*/ 1246249 w 2487611"/>
              <a:gd name="connsiteY31" fmla="*/ 1505402 h 4108535"/>
              <a:gd name="connsiteX32" fmla="*/ 1076474 w 2487611"/>
              <a:gd name="connsiteY32" fmla="*/ 1675177 h 4108535"/>
              <a:gd name="connsiteX33" fmla="*/ 1246249 w 2487611"/>
              <a:gd name="connsiteY33" fmla="*/ 1844952 h 4108535"/>
              <a:gd name="connsiteX34" fmla="*/ 1416024 w 2487611"/>
              <a:gd name="connsiteY34" fmla="*/ 1675177 h 4108535"/>
              <a:gd name="connsiteX35" fmla="*/ 1246249 w 2487611"/>
              <a:gd name="connsiteY35" fmla="*/ 1505402 h 4108535"/>
              <a:gd name="connsiteX36" fmla="*/ 1246249 w 2487611"/>
              <a:gd name="connsiteY36" fmla="*/ 752032 h 4108535"/>
              <a:gd name="connsiteX37" fmla="*/ 1446787 w 2487611"/>
              <a:gd name="connsiteY37" fmla="*/ 952570 h 4108535"/>
              <a:gd name="connsiteX38" fmla="*/ 1246249 w 2487611"/>
              <a:gd name="connsiteY38" fmla="*/ 1153108 h 4108535"/>
              <a:gd name="connsiteX39" fmla="*/ 1045711 w 2487611"/>
              <a:gd name="connsiteY39" fmla="*/ 952570 h 4108535"/>
              <a:gd name="connsiteX40" fmla="*/ 1246249 w 2487611"/>
              <a:gd name="connsiteY40" fmla="*/ 752032 h 4108535"/>
              <a:gd name="connsiteX41" fmla="*/ 1246249 w 2487611"/>
              <a:gd name="connsiteY41" fmla="*/ 613020 h 4108535"/>
              <a:gd name="connsiteX42" fmla="*/ 906699 w 2487611"/>
              <a:gd name="connsiteY42" fmla="*/ 952570 h 4108535"/>
              <a:gd name="connsiteX43" fmla="*/ 1246249 w 2487611"/>
              <a:gd name="connsiteY43" fmla="*/ 1292120 h 4108535"/>
              <a:gd name="connsiteX44" fmla="*/ 1585799 w 2487611"/>
              <a:gd name="connsiteY44" fmla="*/ 952570 h 4108535"/>
              <a:gd name="connsiteX45" fmla="*/ 1246249 w 2487611"/>
              <a:gd name="connsiteY45" fmla="*/ 613020 h 4108535"/>
              <a:gd name="connsiteX46" fmla="*/ 1247310 w 2487611"/>
              <a:gd name="connsiteY46" fmla="*/ 0 h 4108535"/>
              <a:gd name="connsiteX47" fmla="*/ 1243449 w 2487611"/>
              <a:gd name="connsiteY47" fmla="*/ 101721 h 4108535"/>
              <a:gd name="connsiteX48" fmla="*/ 1258169 w 2487611"/>
              <a:gd name="connsiteY48" fmla="*/ 3411 h 4108535"/>
              <a:gd name="connsiteX49" fmla="*/ 1891856 w 2487611"/>
              <a:gd name="connsiteY49" fmla="*/ 704009 h 4108535"/>
              <a:gd name="connsiteX50" fmla="*/ 2096831 w 2487611"/>
              <a:gd name="connsiteY50" fmla="*/ 1543276 h 4108535"/>
              <a:gd name="connsiteX51" fmla="*/ 2003408 w 2487611"/>
              <a:gd name="connsiteY51" fmla="*/ 2044861 h 4108535"/>
              <a:gd name="connsiteX52" fmla="*/ 2224895 w 2487611"/>
              <a:gd name="connsiteY52" fmla="*/ 2180221 h 4108535"/>
              <a:gd name="connsiteX53" fmla="*/ 2487611 w 2487611"/>
              <a:gd name="connsiteY53" fmla="*/ 2910376 h 4108535"/>
              <a:gd name="connsiteX54" fmla="*/ 1777602 w 2487611"/>
              <a:gd name="connsiteY54" fmla="*/ 2646390 h 4108535"/>
              <a:gd name="connsiteX55" fmla="*/ 1697050 w 2487611"/>
              <a:gd name="connsiteY55" fmla="*/ 2794370 h 4108535"/>
              <a:gd name="connsiteX56" fmla="*/ 789847 w 2487611"/>
              <a:gd name="connsiteY56" fmla="*/ 2794370 h 4108535"/>
              <a:gd name="connsiteX57" fmla="*/ 709405 w 2487611"/>
              <a:gd name="connsiteY57" fmla="*/ 2646615 h 4108535"/>
              <a:gd name="connsiteX58" fmla="*/ 0 w 2487611"/>
              <a:gd name="connsiteY58" fmla="*/ 2910376 h 4108535"/>
              <a:gd name="connsiteX59" fmla="*/ 262716 w 2487611"/>
              <a:gd name="connsiteY59" fmla="*/ 2180221 h 4108535"/>
              <a:gd name="connsiteX60" fmla="*/ 483603 w 2487611"/>
              <a:gd name="connsiteY60" fmla="*/ 2045227 h 4108535"/>
              <a:gd name="connsiteX61" fmla="*/ 390066 w 2487611"/>
              <a:gd name="connsiteY61" fmla="*/ 1543276 h 4108535"/>
              <a:gd name="connsiteX62" fmla="*/ 595041 w 2487611"/>
              <a:gd name="connsiteY62" fmla="*/ 704009 h 4108535"/>
              <a:gd name="connsiteX63" fmla="*/ 1247310 w 2487611"/>
              <a:gd name="connsiteY63" fmla="*/ 0 h 4108535"/>
              <a:gd name="connsiteX0" fmla="*/ 1355591 w 2487611"/>
              <a:gd name="connsiteY0" fmla="*/ 3182538 h 4108535"/>
              <a:gd name="connsiteX1" fmla="*/ 1668701 w 2487611"/>
              <a:gd name="connsiteY1" fmla="*/ 3483122 h 4108535"/>
              <a:gd name="connsiteX2" fmla="*/ 1698103 w 2487611"/>
              <a:gd name="connsiteY2" fmla="*/ 3826765 h 4108535"/>
              <a:gd name="connsiteX3" fmla="*/ 1503571 w 2487611"/>
              <a:gd name="connsiteY3" fmla="*/ 3609273 h 4108535"/>
              <a:gd name="connsiteX4" fmla="*/ 1461585 w 2487611"/>
              <a:gd name="connsiteY4" fmla="*/ 3823014 h 4108535"/>
              <a:gd name="connsiteX5" fmla="*/ 1244671 w 2487611"/>
              <a:gd name="connsiteY5" fmla="*/ 4108535 h 4108535"/>
              <a:gd name="connsiteX6" fmla="*/ 1079392 w 2487611"/>
              <a:gd name="connsiteY6" fmla="*/ 3802776 h 4108535"/>
              <a:gd name="connsiteX7" fmla="*/ 987763 w 2487611"/>
              <a:gd name="connsiteY7" fmla="*/ 3670578 h 4108535"/>
              <a:gd name="connsiteX8" fmla="*/ 854400 w 2487611"/>
              <a:gd name="connsiteY8" fmla="*/ 3737300 h 4108535"/>
              <a:gd name="connsiteX9" fmla="*/ 869102 w 2487611"/>
              <a:gd name="connsiteY9" fmla="*/ 3413885 h 4108535"/>
              <a:gd name="connsiteX10" fmla="*/ 1052587 w 2487611"/>
              <a:gd name="connsiteY10" fmla="*/ 3216340 h 4108535"/>
              <a:gd name="connsiteX11" fmla="*/ 1019981 w 2487611"/>
              <a:gd name="connsiteY11" fmla="*/ 3260363 h 4108535"/>
              <a:gd name="connsiteX12" fmla="*/ 1012121 w 2487611"/>
              <a:gd name="connsiteY12" fmla="*/ 3433280 h 4108535"/>
              <a:gd name="connsiteX13" fmla="*/ 1083424 w 2487611"/>
              <a:gd name="connsiteY13" fmla="*/ 3397607 h 4108535"/>
              <a:gd name="connsiteX14" fmla="*/ 1132416 w 2487611"/>
              <a:gd name="connsiteY14" fmla="*/ 3468287 h 4108535"/>
              <a:gd name="connsiteX15" fmla="*/ 1220783 w 2487611"/>
              <a:gd name="connsiteY15" fmla="*/ 3631764 h 4108535"/>
              <a:gd name="connsiteX16" fmla="*/ 1336759 w 2487611"/>
              <a:gd name="connsiteY16" fmla="*/ 3479107 h 4108535"/>
              <a:gd name="connsiteX17" fmla="*/ 1359207 w 2487611"/>
              <a:gd name="connsiteY17" fmla="*/ 3364828 h 4108535"/>
              <a:gd name="connsiteX18" fmla="*/ 1463216 w 2487611"/>
              <a:gd name="connsiteY18" fmla="*/ 3481112 h 4108535"/>
              <a:gd name="connsiteX19" fmla="*/ 1447496 w 2487611"/>
              <a:gd name="connsiteY19" fmla="*/ 3297380 h 4108535"/>
              <a:gd name="connsiteX20" fmla="*/ 1355591 w 2487611"/>
              <a:gd name="connsiteY20" fmla="*/ 3182538 h 4108535"/>
              <a:gd name="connsiteX21" fmla="*/ 803026 w 2487611"/>
              <a:gd name="connsiteY21" fmla="*/ 2874973 h 4108535"/>
              <a:gd name="connsiteX22" fmla="*/ 1689473 w 2487611"/>
              <a:gd name="connsiteY22" fmla="*/ 2874973 h 4108535"/>
              <a:gd name="connsiteX23" fmla="*/ 1482985 w 2487611"/>
              <a:gd name="connsiteY23" fmla="*/ 3155021 h 4108535"/>
              <a:gd name="connsiteX24" fmla="*/ 1009514 w 2487611"/>
              <a:gd name="connsiteY24" fmla="*/ 3155021 h 4108535"/>
              <a:gd name="connsiteX25" fmla="*/ 803026 w 2487611"/>
              <a:gd name="connsiteY25" fmla="*/ 2874973 h 4108535"/>
              <a:gd name="connsiteX26" fmla="*/ 1246249 w 2487611"/>
              <a:gd name="connsiteY26" fmla="*/ 1574908 h 4108535"/>
              <a:gd name="connsiteX27" fmla="*/ 1346518 w 2487611"/>
              <a:gd name="connsiteY27" fmla="*/ 1675177 h 4108535"/>
              <a:gd name="connsiteX28" fmla="*/ 1246249 w 2487611"/>
              <a:gd name="connsiteY28" fmla="*/ 1775446 h 4108535"/>
              <a:gd name="connsiteX29" fmla="*/ 1145980 w 2487611"/>
              <a:gd name="connsiteY29" fmla="*/ 1675177 h 4108535"/>
              <a:gd name="connsiteX30" fmla="*/ 1246249 w 2487611"/>
              <a:gd name="connsiteY30" fmla="*/ 1574908 h 4108535"/>
              <a:gd name="connsiteX31" fmla="*/ 1246249 w 2487611"/>
              <a:gd name="connsiteY31" fmla="*/ 1505402 h 4108535"/>
              <a:gd name="connsiteX32" fmla="*/ 1076474 w 2487611"/>
              <a:gd name="connsiteY32" fmla="*/ 1675177 h 4108535"/>
              <a:gd name="connsiteX33" fmla="*/ 1246249 w 2487611"/>
              <a:gd name="connsiteY33" fmla="*/ 1844952 h 4108535"/>
              <a:gd name="connsiteX34" fmla="*/ 1416024 w 2487611"/>
              <a:gd name="connsiteY34" fmla="*/ 1675177 h 4108535"/>
              <a:gd name="connsiteX35" fmla="*/ 1246249 w 2487611"/>
              <a:gd name="connsiteY35" fmla="*/ 1505402 h 4108535"/>
              <a:gd name="connsiteX36" fmla="*/ 1246249 w 2487611"/>
              <a:gd name="connsiteY36" fmla="*/ 752032 h 4108535"/>
              <a:gd name="connsiteX37" fmla="*/ 1446787 w 2487611"/>
              <a:gd name="connsiteY37" fmla="*/ 952570 h 4108535"/>
              <a:gd name="connsiteX38" fmla="*/ 1246249 w 2487611"/>
              <a:gd name="connsiteY38" fmla="*/ 1153108 h 4108535"/>
              <a:gd name="connsiteX39" fmla="*/ 1045711 w 2487611"/>
              <a:gd name="connsiteY39" fmla="*/ 952570 h 4108535"/>
              <a:gd name="connsiteX40" fmla="*/ 1246249 w 2487611"/>
              <a:gd name="connsiteY40" fmla="*/ 752032 h 4108535"/>
              <a:gd name="connsiteX41" fmla="*/ 1246249 w 2487611"/>
              <a:gd name="connsiteY41" fmla="*/ 613020 h 4108535"/>
              <a:gd name="connsiteX42" fmla="*/ 906699 w 2487611"/>
              <a:gd name="connsiteY42" fmla="*/ 952570 h 4108535"/>
              <a:gd name="connsiteX43" fmla="*/ 1246249 w 2487611"/>
              <a:gd name="connsiteY43" fmla="*/ 1292120 h 4108535"/>
              <a:gd name="connsiteX44" fmla="*/ 1585799 w 2487611"/>
              <a:gd name="connsiteY44" fmla="*/ 952570 h 4108535"/>
              <a:gd name="connsiteX45" fmla="*/ 1246249 w 2487611"/>
              <a:gd name="connsiteY45" fmla="*/ 613020 h 4108535"/>
              <a:gd name="connsiteX46" fmla="*/ 1247310 w 2487611"/>
              <a:gd name="connsiteY46" fmla="*/ 0 h 4108535"/>
              <a:gd name="connsiteX47" fmla="*/ 1243449 w 2487611"/>
              <a:gd name="connsiteY47" fmla="*/ 101721 h 4108535"/>
              <a:gd name="connsiteX48" fmla="*/ 1258169 w 2487611"/>
              <a:gd name="connsiteY48" fmla="*/ 3411 h 4108535"/>
              <a:gd name="connsiteX49" fmla="*/ 1891856 w 2487611"/>
              <a:gd name="connsiteY49" fmla="*/ 704009 h 4108535"/>
              <a:gd name="connsiteX50" fmla="*/ 2096831 w 2487611"/>
              <a:gd name="connsiteY50" fmla="*/ 1543276 h 4108535"/>
              <a:gd name="connsiteX51" fmla="*/ 2003408 w 2487611"/>
              <a:gd name="connsiteY51" fmla="*/ 2044861 h 4108535"/>
              <a:gd name="connsiteX52" fmla="*/ 2224895 w 2487611"/>
              <a:gd name="connsiteY52" fmla="*/ 2180221 h 4108535"/>
              <a:gd name="connsiteX53" fmla="*/ 2487611 w 2487611"/>
              <a:gd name="connsiteY53" fmla="*/ 2910376 h 4108535"/>
              <a:gd name="connsiteX54" fmla="*/ 1777602 w 2487611"/>
              <a:gd name="connsiteY54" fmla="*/ 2646390 h 4108535"/>
              <a:gd name="connsiteX55" fmla="*/ 1697050 w 2487611"/>
              <a:gd name="connsiteY55" fmla="*/ 2794370 h 4108535"/>
              <a:gd name="connsiteX56" fmla="*/ 789847 w 2487611"/>
              <a:gd name="connsiteY56" fmla="*/ 2794370 h 4108535"/>
              <a:gd name="connsiteX57" fmla="*/ 709405 w 2487611"/>
              <a:gd name="connsiteY57" fmla="*/ 2646615 h 4108535"/>
              <a:gd name="connsiteX58" fmla="*/ 0 w 2487611"/>
              <a:gd name="connsiteY58" fmla="*/ 2910376 h 4108535"/>
              <a:gd name="connsiteX59" fmla="*/ 262716 w 2487611"/>
              <a:gd name="connsiteY59" fmla="*/ 2180221 h 4108535"/>
              <a:gd name="connsiteX60" fmla="*/ 483603 w 2487611"/>
              <a:gd name="connsiteY60" fmla="*/ 2045227 h 4108535"/>
              <a:gd name="connsiteX61" fmla="*/ 390066 w 2487611"/>
              <a:gd name="connsiteY61" fmla="*/ 1543276 h 4108535"/>
              <a:gd name="connsiteX62" fmla="*/ 595041 w 2487611"/>
              <a:gd name="connsiteY62" fmla="*/ 704009 h 4108535"/>
              <a:gd name="connsiteX63" fmla="*/ 1247310 w 2487611"/>
              <a:gd name="connsiteY63" fmla="*/ 0 h 4108535"/>
              <a:gd name="connsiteX0" fmla="*/ 1355591 w 2487611"/>
              <a:gd name="connsiteY0" fmla="*/ 3182538 h 4108535"/>
              <a:gd name="connsiteX1" fmla="*/ 1668701 w 2487611"/>
              <a:gd name="connsiteY1" fmla="*/ 3483122 h 4108535"/>
              <a:gd name="connsiteX2" fmla="*/ 1698103 w 2487611"/>
              <a:gd name="connsiteY2" fmla="*/ 3826765 h 4108535"/>
              <a:gd name="connsiteX3" fmla="*/ 1503571 w 2487611"/>
              <a:gd name="connsiteY3" fmla="*/ 3609273 h 4108535"/>
              <a:gd name="connsiteX4" fmla="*/ 1461585 w 2487611"/>
              <a:gd name="connsiteY4" fmla="*/ 3823014 h 4108535"/>
              <a:gd name="connsiteX5" fmla="*/ 1244671 w 2487611"/>
              <a:gd name="connsiteY5" fmla="*/ 4108535 h 4108535"/>
              <a:gd name="connsiteX6" fmla="*/ 1079392 w 2487611"/>
              <a:gd name="connsiteY6" fmla="*/ 3802776 h 4108535"/>
              <a:gd name="connsiteX7" fmla="*/ 987763 w 2487611"/>
              <a:gd name="connsiteY7" fmla="*/ 3670578 h 4108535"/>
              <a:gd name="connsiteX8" fmla="*/ 854400 w 2487611"/>
              <a:gd name="connsiteY8" fmla="*/ 3737300 h 4108535"/>
              <a:gd name="connsiteX9" fmla="*/ 869102 w 2487611"/>
              <a:gd name="connsiteY9" fmla="*/ 3413885 h 4108535"/>
              <a:gd name="connsiteX10" fmla="*/ 1052587 w 2487611"/>
              <a:gd name="connsiteY10" fmla="*/ 3216340 h 4108535"/>
              <a:gd name="connsiteX11" fmla="*/ 1019981 w 2487611"/>
              <a:gd name="connsiteY11" fmla="*/ 3260363 h 4108535"/>
              <a:gd name="connsiteX12" fmla="*/ 1012121 w 2487611"/>
              <a:gd name="connsiteY12" fmla="*/ 3433280 h 4108535"/>
              <a:gd name="connsiteX13" fmla="*/ 1083424 w 2487611"/>
              <a:gd name="connsiteY13" fmla="*/ 3397607 h 4108535"/>
              <a:gd name="connsiteX14" fmla="*/ 1132416 w 2487611"/>
              <a:gd name="connsiteY14" fmla="*/ 3468287 h 4108535"/>
              <a:gd name="connsiteX15" fmla="*/ 1220783 w 2487611"/>
              <a:gd name="connsiteY15" fmla="*/ 3631764 h 4108535"/>
              <a:gd name="connsiteX16" fmla="*/ 1336759 w 2487611"/>
              <a:gd name="connsiteY16" fmla="*/ 3479107 h 4108535"/>
              <a:gd name="connsiteX17" fmla="*/ 1359207 w 2487611"/>
              <a:gd name="connsiteY17" fmla="*/ 3364828 h 4108535"/>
              <a:gd name="connsiteX18" fmla="*/ 1463216 w 2487611"/>
              <a:gd name="connsiteY18" fmla="*/ 3481112 h 4108535"/>
              <a:gd name="connsiteX19" fmla="*/ 1447496 w 2487611"/>
              <a:gd name="connsiteY19" fmla="*/ 3297380 h 4108535"/>
              <a:gd name="connsiteX20" fmla="*/ 1355591 w 2487611"/>
              <a:gd name="connsiteY20" fmla="*/ 3182538 h 4108535"/>
              <a:gd name="connsiteX21" fmla="*/ 803026 w 2487611"/>
              <a:gd name="connsiteY21" fmla="*/ 2874973 h 4108535"/>
              <a:gd name="connsiteX22" fmla="*/ 1689473 w 2487611"/>
              <a:gd name="connsiteY22" fmla="*/ 2874973 h 4108535"/>
              <a:gd name="connsiteX23" fmla="*/ 1482985 w 2487611"/>
              <a:gd name="connsiteY23" fmla="*/ 3155021 h 4108535"/>
              <a:gd name="connsiteX24" fmla="*/ 1009514 w 2487611"/>
              <a:gd name="connsiteY24" fmla="*/ 3155021 h 4108535"/>
              <a:gd name="connsiteX25" fmla="*/ 803026 w 2487611"/>
              <a:gd name="connsiteY25" fmla="*/ 2874973 h 4108535"/>
              <a:gd name="connsiteX26" fmla="*/ 1246249 w 2487611"/>
              <a:gd name="connsiteY26" fmla="*/ 1574908 h 4108535"/>
              <a:gd name="connsiteX27" fmla="*/ 1346518 w 2487611"/>
              <a:gd name="connsiteY27" fmla="*/ 1675177 h 4108535"/>
              <a:gd name="connsiteX28" fmla="*/ 1246249 w 2487611"/>
              <a:gd name="connsiteY28" fmla="*/ 1775446 h 4108535"/>
              <a:gd name="connsiteX29" fmla="*/ 1145980 w 2487611"/>
              <a:gd name="connsiteY29" fmla="*/ 1675177 h 4108535"/>
              <a:gd name="connsiteX30" fmla="*/ 1246249 w 2487611"/>
              <a:gd name="connsiteY30" fmla="*/ 1574908 h 4108535"/>
              <a:gd name="connsiteX31" fmla="*/ 1246249 w 2487611"/>
              <a:gd name="connsiteY31" fmla="*/ 1505402 h 4108535"/>
              <a:gd name="connsiteX32" fmla="*/ 1076474 w 2487611"/>
              <a:gd name="connsiteY32" fmla="*/ 1675177 h 4108535"/>
              <a:gd name="connsiteX33" fmla="*/ 1246249 w 2487611"/>
              <a:gd name="connsiteY33" fmla="*/ 1844952 h 4108535"/>
              <a:gd name="connsiteX34" fmla="*/ 1416024 w 2487611"/>
              <a:gd name="connsiteY34" fmla="*/ 1675177 h 4108535"/>
              <a:gd name="connsiteX35" fmla="*/ 1246249 w 2487611"/>
              <a:gd name="connsiteY35" fmla="*/ 1505402 h 4108535"/>
              <a:gd name="connsiteX36" fmla="*/ 1246249 w 2487611"/>
              <a:gd name="connsiteY36" fmla="*/ 752032 h 4108535"/>
              <a:gd name="connsiteX37" fmla="*/ 1446787 w 2487611"/>
              <a:gd name="connsiteY37" fmla="*/ 952570 h 4108535"/>
              <a:gd name="connsiteX38" fmla="*/ 1246249 w 2487611"/>
              <a:gd name="connsiteY38" fmla="*/ 1153108 h 4108535"/>
              <a:gd name="connsiteX39" fmla="*/ 1045711 w 2487611"/>
              <a:gd name="connsiteY39" fmla="*/ 952570 h 4108535"/>
              <a:gd name="connsiteX40" fmla="*/ 1246249 w 2487611"/>
              <a:gd name="connsiteY40" fmla="*/ 752032 h 4108535"/>
              <a:gd name="connsiteX41" fmla="*/ 1246249 w 2487611"/>
              <a:gd name="connsiteY41" fmla="*/ 613020 h 4108535"/>
              <a:gd name="connsiteX42" fmla="*/ 906699 w 2487611"/>
              <a:gd name="connsiteY42" fmla="*/ 952570 h 4108535"/>
              <a:gd name="connsiteX43" fmla="*/ 1246249 w 2487611"/>
              <a:gd name="connsiteY43" fmla="*/ 1292120 h 4108535"/>
              <a:gd name="connsiteX44" fmla="*/ 1585799 w 2487611"/>
              <a:gd name="connsiteY44" fmla="*/ 952570 h 4108535"/>
              <a:gd name="connsiteX45" fmla="*/ 1246249 w 2487611"/>
              <a:gd name="connsiteY45" fmla="*/ 613020 h 4108535"/>
              <a:gd name="connsiteX46" fmla="*/ 1247310 w 2487611"/>
              <a:gd name="connsiteY46" fmla="*/ 0 h 4108535"/>
              <a:gd name="connsiteX47" fmla="*/ 1243449 w 2487611"/>
              <a:gd name="connsiteY47" fmla="*/ 101721 h 4108535"/>
              <a:gd name="connsiteX48" fmla="*/ 1258169 w 2487611"/>
              <a:gd name="connsiteY48" fmla="*/ 3411 h 4108535"/>
              <a:gd name="connsiteX49" fmla="*/ 1891856 w 2487611"/>
              <a:gd name="connsiteY49" fmla="*/ 704009 h 4108535"/>
              <a:gd name="connsiteX50" fmla="*/ 2096831 w 2487611"/>
              <a:gd name="connsiteY50" fmla="*/ 1543276 h 4108535"/>
              <a:gd name="connsiteX51" fmla="*/ 2003408 w 2487611"/>
              <a:gd name="connsiteY51" fmla="*/ 2044861 h 4108535"/>
              <a:gd name="connsiteX52" fmla="*/ 2224895 w 2487611"/>
              <a:gd name="connsiteY52" fmla="*/ 2180221 h 4108535"/>
              <a:gd name="connsiteX53" fmla="*/ 2487611 w 2487611"/>
              <a:gd name="connsiteY53" fmla="*/ 2910376 h 4108535"/>
              <a:gd name="connsiteX54" fmla="*/ 1777602 w 2487611"/>
              <a:gd name="connsiteY54" fmla="*/ 2646390 h 4108535"/>
              <a:gd name="connsiteX55" fmla="*/ 1697050 w 2487611"/>
              <a:gd name="connsiteY55" fmla="*/ 2794370 h 4108535"/>
              <a:gd name="connsiteX56" fmla="*/ 789847 w 2487611"/>
              <a:gd name="connsiteY56" fmla="*/ 2794370 h 4108535"/>
              <a:gd name="connsiteX57" fmla="*/ 709405 w 2487611"/>
              <a:gd name="connsiteY57" fmla="*/ 2646615 h 4108535"/>
              <a:gd name="connsiteX58" fmla="*/ 0 w 2487611"/>
              <a:gd name="connsiteY58" fmla="*/ 2910376 h 4108535"/>
              <a:gd name="connsiteX59" fmla="*/ 262716 w 2487611"/>
              <a:gd name="connsiteY59" fmla="*/ 2180221 h 4108535"/>
              <a:gd name="connsiteX60" fmla="*/ 483603 w 2487611"/>
              <a:gd name="connsiteY60" fmla="*/ 2045227 h 4108535"/>
              <a:gd name="connsiteX61" fmla="*/ 390066 w 2487611"/>
              <a:gd name="connsiteY61" fmla="*/ 1543276 h 4108535"/>
              <a:gd name="connsiteX62" fmla="*/ 595041 w 2487611"/>
              <a:gd name="connsiteY62" fmla="*/ 704009 h 4108535"/>
              <a:gd name="connsiteX63" fmla="*/ 1247310 w 2487611"/>
              <a:gd name="connsiteY63" fmla="*/ 0 h 4108535"/>
              <a:gd name="connsiteX0" fmla="*/ 1355591 w 2487611"/>
              <a:gd name="connsiteY0" fmla="*/ 3191732 h 4117729"/>
              <a:gd name="connsiteX1" fmla="*/ 1668701 w 2487611"/>
              <a:gd name="connsiteY1" fmla="*/ 3492316 h 4117729"/>
              <a:gd name="connsiteX2" fmla="*/ 1698103 w 2487611"/>
              <a:gd name="connsiteY2" fmla="*/ 3835959 h 4117729"/>
              <a:gd name="connsiteX3" fmla="*/ 1503571 w 2487611"/>
              <a:gd name="connsiteY3" fmla="*/ 3618467 h 4117729"/>
              <a:gd name="connsiteX4" fmla="*/ 1461585 w 2487611"/>
              <a:gd name="connsiteY4" fmla="*/ 3832208 h 4117729"/>
              <a:gd name="connsiteX5" fmla="*/ 1244671 w 2487611"/>
              <a:gd name="connsiteY5" fmla="*/ 4117729 h 4117729"/>
              <a:gd name="connsiteX6" fmla="*/ 1079392 w 2487611"/>
              <a:gd name="connsiteY6" fmla="*/ 3811970 h 4117729"/>
              <a:gd name="connsiteX7" fmla="*/ 987763 w 2487611"/>
              <a:gd name="connsiteY7" fmla="*/ 3679772 h 4117729"/>
              <a:gd name="connsiteX8" fmla="*/ 854400 w 2487611"/>
              <a:gd name="connsiteY8" fmla="*/ 3746494 h 4117729"/>
              <a:gd name="connsiteX9" fmla="*/ 869102 w 2487611"/>
              <a:gd name="connsiteY9" fmla="*/ 3423079 h 4117729"/>
              <a:gd name="connsiteX10" fmla="*/ 1052587 w 2487611"/>
              <a:gd name="connsiteY10" fmla="*/ 3225534 h 4117729"/>
              <a:gd name="connsiteX11" fmla="*/ 1019981 w 2487611"/>
              <a:gd name="connsiteY11" fmla="*/ 3269557 h 4117729"/>
              <a:gd name="connsiteX12" fmla="*/ 1012121 w 2487611"/>
              <a:gd name="connsiteY12" fmla="*/ 3442474 h 4117729"/>
              <a:gd name="connsiteX13" fmla="*/ 1083424 w 2487611"/>
              <a:gd name="connsiteY13" fmla="*/ 3406801 h 4117729"/>
              <a:gd name="connsiteX14" fmla="*/ 1132416 w 2487611"/>
              <a:gd name="connsiteY14" fmla="*/ 3477481 h 4117729"/>
              <a:gd name="connsiteX15" fmla="*/ 1220783 w 2487611"/>
              <a:gd name="connsiteY15" fmla="*/ 3640958 h 4117729"/>
              <a:gd name="connsiteX16" fmla="*/ 1336759 w 2487611"/>
              <a:gd name="connsiteY16" fmla="*/ 3488301 h 4117729"/>
              <a:gd name="connsiteX17" fmla="*/ 1359207 w 2487611"/>
              <a:gd name="connsiteY17" fmla="*/ 3374022 h 4117729"/>
              <a:gd name="connsiteX18" fmla="*/ 1463216 w 2487611"/>
              <a:gd name="connsiteY18" fmla="*/ 3490306 h 4117729"/>
              <a:gd name="connsiteX19" fmla="*/ 1447496 w 2487611"/>
              <a:gd name="connsiteY19" fmla="*/ 3306574 h 4117729"/>
              <a:gd name="connsiteX20" fmla="*/ 1355591 w 2487611"/>
              <a:gd name="connsiteY20" fmla="*/ 3191732 h 4117729"/>
              <a:gd name="connsiteX21" fmla="*/ 803026 w 2487611"/>
              <a:gd name="connsiteY21" fmla="*/ 2884167 h 4117729"/>
              <a:gd name="connsiteX22" fmla="*/ 1689473 w 2487611"/>
              <a:gd name="connsiteY22" fmla="*/ 2884167 h 4117729"/>
              <a:gd name="connsiteX23" fmla="*/ 1482985 w 2487611"/>
              <a:gd name="connsiteY23" fmla="*/ 3164215 h 4117729"/>
              <a:gd name="connsiteX24" fmla="*/ 1009514 w 2487611"/>
              <a:gd name="connsiteY24" fmla="*/ 3164215 h 4117729"/>
              <a:gd name="connsiteX25" fmla="*/ 803026 w 2487611"/>
              <a:gd name="connsiteY25" fmla="*/ 2884167 h 4117729"/>
              <a:gd name="connsiteX26" fmla="*/ 1246249 w 2487611"/>
              <a:gd name="connsiteY26" fmla="*/ 1584102 h 4117729"/>
              <a:gd name="connsiteX27" fmla="*/ 1346518 w 2487611"/>
              <a:gd name="connsiteY27" fmla="*/ 1684371 h 4117729"/>
              <a:gd name="connsiteX28" fmla="*/ 1246249 w 2487611"/>
              <a:gd name="connsiteY28" fmla="*/ 1784640 h 4117729"/>
              <a:gd name="connsiteX29" fmla="*/ 1145980 w 2487611"/>
              <a:gd name="connsiteY29" fmla="*/ 1684371 h 4117729"/>
              <a:gd name="connsiteX30" fmla="*/ 1246249 w 2487611"/>
              <a:gd name="connsiteY30" fmla="*/ 1584102 h 4117729"/>
              <a:gd name="connsiteX31" fmla="*/ 1246249 w 2487611"/>
              <a:gd name="connsiteY31" fmla="*/ 1514596 h 4117729"/>
              <a:gd name="connsiteX32" fmla="*/ 1076474 w 2487611"/>
              <a:gd name="connsiteY32" fmla="*/ 1684371 h 4117729"/>
              <a:gd name="connsiteX33" fmla="*/ 1246249 w 2487611"/>
              <a:gd name="connsiteY33" fmla="*/ 1854146 h 4117729"/>
              <a:gd name="connsiteX34" fmla="*/ 1416024 w 2487611"/>
              <a:gd name="connsiteY34" fmla="*/ 1684371 h 4117729"/>
              <a:gd name="connsiteX35" fmla="*/ 1246249 w 2487611"/>
              <a:gd name="connsiteY35" fmla="*/ 1514596 h 4117729"/>
              <a:gd name="connsiteX36" fmla="*/ 1246249 w 2487611"/>
              <a:gd name="connsiteY36" fmla="*/ 761226 h 4117729"/>
              <a:gd name="connsiteX37" fmla="*/ 1446787 w 2487611"/>
              <a:gd name="connsiteY37" fmla="*/ 961764 h 4117729"/>
              <a:gd name="connsiteX38" fmla="*/ 1246249 w 2487611"/>
              <a:gd name="connsiteY38" fmla="*/ 1162302 h 4117729"/>
              <a:gd name="connsiteX39" fmla="*/ 1045711 w 2487611"/>
              <a:gd name="connsiteY39" fmla="*/ 961764 h 4117729"/>
              <a:gd name="connsiteX40" fmla="*/ 1246249 w 2487611"/>
              <a:gd name="connsiteY40" fmla="*/ 761226 h 4117729"/>
              <a:gd name="connsiteX41" fmla="*/ 1246249 w 2487611"/>
              <a:gd name="connsiteY41" fmla="*/ 622214 h 4117729"/>
              <a:gd name="connsiteX42" fmla="*/ 906699 w 2487611"/>
              <a:gd name="connsiteY42" fmla="*/ 961764 h 4117729"/>
              <a:gd name="connsiteX43" fmla="*/ 1246249 w 2487611"/>
              <a:gd name="connsiteY43" fmla="*/ 1301314 h 4117729"/>
              <a:gd name="connsiteX44" fmla="*/ 1585799 w 2487611"/>
              <a:gd name="connsiteY44" fmla="*/ 961764 h 4117729"/>
              <a:gd name="connsiteX45" fmla="*/ 1246249 w 2487611"/>
              <a:gd name="connsiteY45" fmla="*/ 622214 h 4117729"/>
              <a:gd name="connsiteX46" fmla="*/ 1237076 w 2487611"/>
              <a:gd name="connsiteY46" fmla="*/ 0 h 4117729"/>
              <a:gd name="connsiteX47" fmla="*/ 1243449 w 2487611"/>
              <a:gd name="connsiteY47" fmla="*/ 110915 h 4117729"/>
              <a:gd name="connsiteX48" fmla="*/ 1258169 w 2487611"/>
              <a:gd name="connsiteY48" fmla="*/ 12605 h 4117729"/>
              <a:gd name="connsiteX49" fmla="*/ 1891856 w 2487611"/>
              <a:gd name="connsiteY49" fmla="*/ 713203 h 4117729"/>
              <a:gd name="connsiteX50" fmla="*/ 2096831 w 2487611"/>
              <a:gd name="connsiteY50" fmla="*/ 1552470 h 4117729"/>
              <a:gd name="connsiteX51" fmla="*/ 2003408 w 2487611"/>
              <a:gd name="connsiteY51" fmla="*/ 2054055 h 4117729"/>
              <a:gd name="connsiteX52" fmla="*/ 2224895 w 2487611"/>
              <a:gd name="connsiteY52" fmla="*/ 2189415 h 4117729"/>
              <a:gd name="connsiteX53" fmla="*/ 2487611 w 2487611"/>
              <a:gd name="connsiteY53" fmla="*/ 2919570 h 4117729"/>
              <a:gd name="connsiteX54" fmla="*/ 1777602 w 2487611"/>
              <a:gd name="connsiteY54" fmla="*/ 2655584 h 4117729"/>
              <a:gd name="connsiteX55" fmla="*/ 1697050 w 2487611"/>
              <a:gd name="connsiteY55" fmla="*/ 2803564 h 4117729"/>
              <a:gd name="connsiteX56" fmla="*/ 789847 w 2487611"/>
              <a:gd name="connsiteY56" fmla="*/ 2803564 h 4117729"/>
              <a:gd name="connsiteX57" fmla="*/ 709405 w 2487611"/>
              <a:gd name="connsiteY57" fmla="*/ 2655809 h 4117729"/>
              <a:gd name="connsiteX58" fmla="*/ 0 w 2487611"/>
              <a:gd name="connsiteY58" fmla="*/ 2919570 h 4117729"/>
              <a:gd name="connsiteX59" fmla="*/ 262716 w 2487611"/>
              <a:gd name="connsiteY59" fmla="*/ 2189415 h 4117729"/>
              <a:gd name="connsiteX60" fmla="*/ 483603 w 2487611"/>
              <a:gd name="connsiteY60" fmla="*/ 2054421 h 4117729"/>
              <a:gd name="connsiteX61" fmla="*/ 390066 w 2487611"/>
              <a:gd name="connsiteY61" fmla="*/ 1552470 h 4117729"/>
              <a:gd name="connsiteX62" fmla="*/ 595041 w 2487611"/>
              <a:gd name="connsiteY62" fmla="*/ 713203 h 4117729"/>
              <a:gd name="connsiteX63" fmla="*/ 1237076 w 2487611"/>
              <a:gd name="connsiteY63" fmla="*/ 0 h 4117729"/>
              <a:gd name="connsiteX0" fmla="*/ 1355591 w 2487611"/>
              <a:gd name="connsiteY0" fmla="*/ 3197172 h 4123169"/>
              <a:gd name="connsiteX1" fmla="*/ 1668701 w 2487611"/>
              <a:gd name="connsiteY1" fmla="*/ 3497756 h 4123169"/>
              <a:gd name="connsiteX2" fmla="*/ 1698103 w 2487611"/>
              <a:gd name="connsiteY2" fmla="*/ 3841399 h 4123169"/>
              <a:gd name="connsiteX3" fmla="*/ 1503571 w 2487611"/>
              <a:gd name="connsiteY3" fmla="*/ 3623907 h 4123169"/>
              <a:gd name="connsiteX4" fmla="*/ 1461585 w 2487611"/>
              <a:gd name="connsiteY4" fmla="*/ 3837648 h 4123169"/>
              <a:gd name="connsiteX5" fmla="*/ 1244671 w 2487611"/>
              <a:gd name="connsiteY5" fmla="*/ 4123169 h 4123169"/>
              <a:gd name="connsiteX6" fmla="*/ 1079392 w 2487611"/>
              <a:gd name="connsiteY6" fmla="*/ 3817410 h 4123169"/>
              <a:gd name="connsiteX7" fmla="*/ 987763 w 2487611"/>
              <a:gd name="connsiteY7" fmla="*/ 3685212 h 4123169"/>
              <a:gd name="connsiteX8" fmla="*/ 854400 w 2487611"/>
              <a:gd name="connsiteY8" fmla="*/ 3751934 h 4123169"/>
              <a:gd name="connsiteX9" fmla="*/ 869102 w 2487611"/>
              <a:gd name="connsiteY9" fmla="*/ 3428519 h 4123169"/>
              <a:gd name="connsiteX10" fmla="*/ 1052587 w 2487611"/>
              <a:gd name="connsiteY10" fmla="*/ 3230974 h 4123169"/>
              <a:gd name="connsiteX11" fmla="*/ 1019981 w 2487611"/>
              <a:gd name="connsiteY11" fmla="*/ 3274997 h 4123169"/>
              <a:gd name="connsiteX12" fmla="*/ 1012121 w 2487611"/>
              <a:gd name="connsiteY12" fmla="*/ 3447914 h 4123169"/>
              <a:gd name="connsiteX13" fmla="*/ 1083424 w 2487611"/>
              <a:gd name="connsiteY13" fmla="*/ 3412241 h 4123169"/>
              <a:gd name="connsiteX14" fmla="*/ 1132416 w 2487611"/>
              <a:gd name="connsiteY14" fmla="*/ 3482921 h 4123169"/>
              <a:gd name="connsiteX15" fmla="*/ 1220783 w 2487611"/>
              <a:gd name="connsiteY15" fmla="*/ 3646398 h 4123169"/>
              <a:gd name="connsiteX16" fmla="*/ 1336759 w 2487611"/>
              <a:gd name="connsiteY16" fmla="*/ 3493741 h 4123169"/>
              <a:gd name="connsiteX17" fmla="*/ 1359207 w 2487611"/>
              <a:gd name="connsiteY17" fmla="*/ 3379462 h 4123169"/>
              <a:gd name="connsiteX18" fmla="*/ 1463216 w 2487611"/>
              <a:gd name="connsiteY18" fmla="*/ 3495746 h 4123169"/>
              <a:gd name="connsiteX19" fmla="*/ 1447496 w 2487611"/>
              <a:gd name="connsiteY19" fmla="*/ 3312014 h 4123169"/>
              <a:gd name="connsiteX20" fmla="*/ 1355591 w 2487611"/>
              <a:gd name="connsiteY20" fmla="*/ 3197172 h 4123169"/>
              <a:gd name="connsiteX21" fmla="*/ 803026 w 2487611"/>
              <a:gd name="connsiteY21" fmla="*/ 2889607 h 4123169"/>
              <a:gd name="connsiteX22" fmla="*/ 1689473 w 2487611"/>
              <a:gd name="connsiteY22" fmla="*/ 2889607 h 4123169"/>
              <a:gd name="connsiteX23" fmla="*/ 1482985 w 2487611"/>
              <a:gd name="connsiteY23" fmla="*/ 3169655 h 4123169"/>
              <a:gd name="connsiteX24" fmla="*/ 1009514 w 2487611"/>
              <a:gd name="connsiteY24" fmla="*/ 3169655 h 4123169"/>
              <a:gd name="connsiteX25" fmla="*/ 803026 w 2487611"/>
              <a:gd name="connsiteY25" fmla="*/ 2889607 h 4123169"/>
              <a:gd name="connsiteX26" fmla="*/ 1246249 w 2487611"/>
              <a:gd name="connsiteY26" fmla="*/ 1589542 h 4123169"/>
              <a:gd name="connsiteX27" fmla="*/ 1346518 w 2487611"/>
              <a:gd name="connsiteY27" fmla="*/ 1689811 h 4123169"/>
              <a:gd name="connsiteX28" fmla="*/ 1246249 w 2487611"/>
              <a:gd name="connsiteY28" fmla="*/ 1790080 h 4123169"/>
              <a:gd name="connsiteX29" fmla="*/ 1145980 w 2487611"/>
              <a:gd name="connsiteY29" fmla="*/ 1689811 h 4123169"/>
              <a:gd name="connsiteX30" fmla="*/ 1246249 w 2487611"/>
              <a:gd name="connsiteY30" fmla="*/ 1589542 h 4123169"/>
              <a:gd name="connsiteX31" fmla="*/ 1246249 w 2487611"/>
              <a:gd name="connsiteY31" fmla="*/ 1520036 h 4123169"/>
              <a:gd name="connsiteX32" fmla="*/ 1076474 w 2487611"/>
              <a:gd name="connsiteY32" fmla="*/ 1689811 h 4123169"/>
              <a:gd name="connsiteX33" fmla="*/ 1246249 w 2487611"/>
              <a:gd name="connsiteY33" fmla="*/ 1859586 h 4123169"/>
              <a:gd name="connsiteX34" fmla="*/ 1416024 w 2487611"/>
              <a:gd name="connsiteY34" fmla="*/ 1689811 h 4123169"/>
              <a:gd name="connsiteX35" fmla="*/ 1246249 w 2487611"/>
              <a:gd name="connsiteY35" fmla="*/ 1520036 h 4123169"/>
              <a:gd name="connsiteX36" fmla="*/ 1246249 w 2487611"/>
              <a:gd name="connsiteY36" fmla="*/ 766666 h 4123169"/>
              <a:gd name="connsiteX37" fmla="*/ 1446787 w 2487611"/>
              <a:gd name="connsiteY37" fmla="*/ 967204 h 4123169"/>
              <a:gd name="connsiteX38" fmla="*/ 1246249 w 2487611"/>
              <a:gd name="connsiteY38" fmla="*/ 1167742 h 4123169"/>
              <a:gd name="connsiteX39" fmla="*/ 1045711 w 2487611"/>
              <a:gd name="connsiteY39" fmla="*/ 967204 h 4123169"/>
              <a:gd name="connsiteX40" fmla="*/ 1246249 w 2487611"/>
              <a:gd name="connsiteY40" fmla="*/ 766666 h 4123169"/>
              <a:gd name="connsiteX41" fmla="*/ 1246249 w 2487611"/>
              <a:gd name="connsiteY41" fmla="*/ 627654 h 4123169"/>
              <a:gd name="connsiteX42" fmla="*/ 906699 w 2487611"/>
              <a:gd name="connsiteY42" fmla="*/ 967204 h 4123169"/>
              <a:gd name="connsiteX43" fmla="*/ 1246249 w 2487611"/>
              <a:gd name="connsiteY43" fmla="*/ 1306754 h 4123169"/>
              <a:gd name="connsiteX44" fmla="*/ 1585799 w 2487611"/>
              <a:gd name="connsiteY44" fmla="*/ 967204 h 4123169"/>
              <a:gd name="connsiteX45" fmla="*/ 1246249 w 2487611"/>
              <a:gd name="connsiteY45" fmla="*/ 627654 h 4123169"/>
              <a:gd name="connsiteX46" fmla="*/ 1237076 w 2487611"/>
              <a:gd name="connsiteY46" fmla="*/ 5440 h 4123169"/>
              <a:gd name="connsiteX47" fmla="*/ 1243449 w 2487611"/>
              <a:gd name="connsiteY47" fmla="*/ 116355 h 4123169"/>
              <a:gd name="connsiteX48" fmla="*/ 1231224 w 2487611"/>
              <a:gd name="connsiteY48" fmla="*/ 0 h 4123169"/>
              <a:gd name="connsiteX49" fmla="*/ 1891856 w 2487611"/>
              <a:gd name="connsiteY49" fmla="*/ 718643 h 4123169"/>
              <a:gd name="connsiteX50" fmla="*/ 2096831 w 2487611"/>
              <a:gd name="connsiteY50" fmla="*/ 1557910 h 4123169"/>
              <a:gd name="connsiteX51" fmla="*/ 2003408 w 2487611"/>
              <a:gd name="connsiteY51" fmla="*/ 2059495 h 4123169"/>
              <a:gd name="connsiteX52" fmla="*/ 2224895 w 2487611"/>
              <a:gd name="connsiteY52" fmla="*/ 2194855 h 4123169"/>
              <a:gd name="connsiteX53" fmla="*/ 2487611 w 2487611"/>
              <a:gd name="connsiteY53" fmla="*/ 2925010 h 4123169"/>
              <a:gd name="connsiteX54" fmla="*/ 1777602 w 2487611"/>
              <a:gd name="connsiteY54" fmla="*/ 2661024 h 4123169"/>
              <a:gd name="connsiteX55" fmla="*/ 1697050 w 2487611"/>
              <a:gd name="connsiteY55" fmla="*/ 2809004 h 4123169"/>
              <a:gd name="connsiteX56" fmla="*/ 789847 w 2487611"/>
              <a:gd name="connsiteY56" fmla="*/ 2809004 h 4123169"/>
              <a:gd name="connsiteX57" fmla="*/ 709405 w 2487611"/>
              <a:gd name="connsiteY57" fmla="*/ 2661249 h 4123169"/>
              <a:gd name="connsiteX58" fmla="*/ 0 w 2487611"/>
              <a:gd name="connsiteY58" fmla="*/ 2925010 h 4123169"/>
              <a:gd name="connsiteX59" fmla="*/ 262716 w 2487611"/>
              <a:gd name="connsiteY59" fmla="*/ 2194855 h 4123169"/>
              <a:gd name="connsiteX60" fmla="*/ 483603 w 2487611"/>
              <a:gd name="connsiteY60" fmla="*/ 2059861 h 4123169"/>
              <a:gd name="connsiteX61" fmla="*/ 390066 w 2487611"/>
              <a:gd name="connsiteY61" fmla="*/ 1557910 h 4123169"/>
              <a:gd name="connsiteX62" fmla="*/ 595041 w 2487611"/>
              <a:gd name="connsiteY62" fmla="*/ 718643 h 4123169"/>
              <a:gd name="connsiteX63" fmla="*/ 1237076 w 2487611"/>
              <a:gd name="connsiteY63" fmla="*/ 5440 h 4123169"/>
              <a:gd name="connsiteX0" fmla="*/ 1355591 w 2487611"/>
              <a:gd name="connsiteY0" fmla="*/ 3197172 h 4123169"/>
              <a:gd name="connsiteX1" fmla="*/ 1668701 w 2487611"/>
              <a:gd name="connsiteY1" fmla="*/ 3497756 h 4123169"/>
              <a:gd name="connsiteX2" fmla="*/ 1698103 w 2487611"/>
              <a:gd name="connsiteY2" fmla="*/ 3841399 h 4123169"/>
              <a:gd name="connsiteX3" fmla="*/ 1503571 w 2487611"/>
              <a:gd name="connsiteY3" fmla="*/ 3623907 h 4123169"/>
              <a:gd name="connsiteX4" fmla="*/ 1461585 w 2487611"/>
              <a:gd name="connsiteY4" fmla="*/ 3837648 h 4123169"/>
              <a:gd name="connsiteX5" fmla="*/ 1244671 w 2487611"/>
              <a:gd name="connsiteY5" fmla="*/ 4123169 h 4123169"/>
              <a:gd name="connsiteX6" fmla="*/ 1079392 w 2487611"/>
              <a:gd name="connsiteY6" fmla="*/ 3817410 h 4123169"/>
              <a:gd name="connsiteX7" fmla="*/ 987763 w 2487611"/>
              <a:gd name="connsiteY7" fmla="*/ 3685212 h 4123169"/>
              <a:gd name="connsiteX8" fmla="*/ 854400 w 2487611"/>
              <a:gd name="connsiteY8" fmla="*/ 3751934 h 4123169"/>
              <a:gd name="connsiteX9" fmla="*/ 869102 w 2487611"/>
              <a:gd name="connsiteY9" fmla="*/ 3428519 h 4123169"/>
              <a:gd name="connsiteX10" fmla="*/ 1052587 w 2487611"/>
              <a:gd name="connsiteY10" fmla="*/ 3230974 h 4123169"/>
              <a:gd name="connsiteX11" fmla="*/ 1019981 w 2487611"/>
              <a:gd name="connsiteY11" fmla="*/ 3274997 h 4123169"/>
              <a:gd name="connsiteX12" fmla="*/ 1012121 w 2487611"/>
              <a:gd name="connsiteY12" fmla="*/ 3447914 h 4123169"/>
              <a:gd name="connsiteX13" fmla="*/ 1083424 w 2487611"/>
              <a:gd name="connsiteY13" fmla="*/ 3412241 h 4123169"/>
              <a:gd name="connsiteX14" fmla="*/ 1132416 w 2487611"/>
              <a:gd name="connsiteY14" fmla="*/ 3482921 h 4123169"/>
              <a:gd name="connsiteX15" fmla="*/ 1220783 w 2487611"/>
              <a:gd name="connsiteY15" fmla="*/ 3646398 h 4123169"/>
              <a:gd name="connsiteX16" fmla="*/ 1336759 w 2487611"/>
              <a:gd name="connsiteY16" fmla="*/ 3493741 h 4123169"/>
              <a:gd name="connsiteX17" fmla="*/ 1359207 w 2487611"/>
              <a:gd name="connsiteY17" fmla="*/ 3379462 h 4123169"/>
              <a:gd name="connsiteX18" fmla="*/ 1463216 w 2487611"/>
              <a:gd name="connsiteY18" fmla="*/ 3495746 h 4123169"/>
              <a:gd name="connsiteX19" fmla="*/ 1447496 w 2487611"/>
              <a:gd name="connsiteY19" fmla="*/ 3312014 h 4123169"/>
              <a:gd name="connsiteX20" fmla="*/ 1355591 w 2487611"/>
              <a:gd name="connsiteY20" fmla="*/ 3197172 h 4123169"/>
              <a:gd name="connsiteX21" fmla="*/ 803026 w 2487611"/>
              <a:gd name="connsiteY21" fmla="*/ 2889607 h 4123169"/>
              <a:gd name="connsiteX22" fmla="*/ 1689473 w 2487611"/>
              <a:gd name="connsiteY22" fmla="*/ 2889607 h 4123169"/>
              <a:gd name="connsiteX23" fmla="*/ 1482985 w 2487611"/>
              <a:gd name="connsiteY23" fmla="*/ 3169655 h 4123169"/>
              <a:gd name="connsiteX24" fmla="*/ 1009514 w 2487611"/>
              <a:gd name="connsiteY24" fmla="*/ 3169655 h 4123169"/>
              <a:gd name="connsiteX25" fmla="*/ 803026 w 2487611"/>
              <a:gd name="connsiteY25" fmla="*/ 2889607 h 4123169"/>
              <a:gd name="connsiteX26" fmla="*/ 1246249 w 2487611"/>
              <a:gd name="connsiteY26" fmla="*/ 1589542 h 4123169"/>
              <a:gd name="connsiteX27" fmla="*/ 1346518 w 2487611"/>
              <a:gd name="connsiteY27" fmla="*/ 1689811 h 4123169"/>
              <a:gd name="connsiteX28" fmla="*/ 1246249 w 2487611"/>
              <a:gd name="connsiteY28" fmla="*/ 1790080 h 4123169"/>
              <a:gd name="connsiteX29" fmla="*/ 1145980 w 2487611"/>
              <a:gd name="connsiteY29" fmla="*/ 1689811 h 4123169"/>
              <a:gd name="connsiteX30" fmla="*/ 1246249 w 2487611"/>
              <a:gd name="connsiteY30" fmla="*/ 1589542 h 4123169"/>
              <a:gd name="connsiteX31" fmla="*/ 1246249 w 2487611"/>
              <a:gd name="connsiteY31" fmla="*/ 1520036 h 4123169"/>
              <a:gd name="connsiteX32" fmla="*/ 1076474 w 2487611"/>
              <a:gd name="connsiteY32" fmla="*/ 1689811 h 4123169"/>
              <a:gd name="connsiteX33" fmla="*/ 1246249 w 2487611"/>
              <a:gd name="connsiteY33" fmla="*/ 1859586 h 4123169"/>
              <a:gd name="connsiteX34" fmla="*/ 1416024 w 2487611"/>
              <a:gd name="connsiteY34" fmla="*/ 1689811 h 4123169"/>
              <a:gd name="connsiteX35" fmla="*/ 1246249 w 2487611"/>
              <a:gd name="connsiteY35" fmla="*/ 1520036 h 4123169"/>
              <a:gd name="connsiteX36" fmla="*/ 1246249 w 2487611"/>
              <a:gd name="connsiteY36" fmla="*/ 766666 h 4123169"/>
              <a:gd name="connsiteX37" fmla="*/ 1446787 w 2487611"/>
              <a:gd name="connsiteY37" fmla="*/ 967204 h 4123169"/>
              <a:gd name="connsiteX38" fmla="*/ 1246249 w 2487611"/>
              <a:gd name="connsiteY38" fmla="*/ 1167742 h 4123169"/>
              <a:gd name="connsiteX39" fmla="*/ 1045711 w 2487611"/>
              <a:gd name="connsiteY39" fmla="*/ 967204 h 4123169"/>
              <a:gd name="connsiteX40" fmla="*/ 1246249 w 2487611"/>
              <a:gd name="connsiteY40" fmla="*/ 766666 h 4123169"/>
              <a:gd name="connsiteX41" fmla="*/ 1246249 w 2487611"/>
              <a:gd name="connsiteY41" fmla="*/ 627654 h 4123169"/>
              <a:gd name="connsiteX42" fmla="*/ 906699 w 2487611"/>
              <a:gd name="connsiteY42" fmla="*/ 967204 h 4123169"/>
              <a:gd name="connsiteX43" fmla="*/ 1246249 w 2487611"/>
              <a:gd name="connsiteY43" fmla="*/ 1306754 h 4123169"/>
              <a:gd name="connsiteX44" fmla="*/ 1585799 w 2487611"/>
              <a:gd name="connsiteY44" fmla="*/ 967204 h 4123169"/>
              <a:gd name="connsiteX45" fmla="*/ 1246249 w 2487611"/>
              <a:gd name="connsiteY45" fmla="*/ 627654 h 4123169"/>
              <a:gd name="connsiteX46" fmla="*/ 1238115 w 2487611"/>
              <a:gd name="connsiteY46" fmla="*/ 24870 h 4123169"/>
              <a:gd name="connsiteX47" fmla="*/ 1243449 w 2487611"/>
              <a:gd name="connsiteY47" fmla="*/ 116355 h 4123169"/>
              <a:gd name="connsiteX48" fmla="*/ 1231224 w 2487611"/>
              <a:gd name="connsiteY48" fmla="*/ 0 h 4123169"/>
              <a:gd name="connsiteX49" fmla="*/ 1891856 w 2487611"/>
              <a:gd name="connsiteY49" fmla="*/ 718643 h 4123169"/>
              <a:gd name="connsiteX50" fmla="*/ 2096831 w 2487611"/>
              <a:gd name="connsiteY50" fmla="*/ 1557910 h 4123169"/>
              <a:gd name="connsiteX51" fmla="*/ 2003408 w 2487611"/>
              <a:gd name="connsiteY51" fmla="*/ 2059495 h 4123169"/>
              <a:gd name="connsiteX52" fmla="*/ 2224895 w 2487611"/>
              <a:gd name="connsiteY52" fmla="*/ 2194855 h 4123169"/>
              <a:gd name="connsiteX53" fmla="*/ 2487611 w 2487611"/>
              <a:gd name="connsiteY53" fmla="*/ 2925010 h 4123169"/>
              <a:gd name="connsiteX54" fmla="*/ 1777602 w 2487611"/>
              <a:gd name="connsiteY54" fmla="*/ 2661024 h 4123169"/>
              <a:gd name="connsiteX55" fmla="*/ 1697050 w 2487611"/>
              <a:gd name="connsiteY55" fmla="*/ 2809004 h 4123169"/>
              <a:gd name="connsiteX56" fmla="*/ 789847 w 2487611"/>
              <a:gd name="connsiteY56" fmla="*/ 2809004 h 4123169"/>
              <a:gd name="connsiteX57" fmla="*/ 709405 w 2487611"/>
              <a:gd name="connsiteY57" fmla="*/ 2661249 h 4123169"/>
              <a:gd name="connsiteX58" fmla="*/ 0 w 2487611"/>
              <a:gd name="connsiteY58" fmla="*/ 2925010 h 4123169"/>
              <a:gd name="connsiteX59" fmla="*/ 262716 w 2487611"/>
              <a:gd name="connsiteY59" fmla="*/ 2194855 h 4123169"/>
              <a:gd name="connsiteX60" fmla="*/ 483603 w 2487611"/>
              <a:gd name="connsiteY60" fmla="*/ 2059861 h 4123169"/>
              <a:gd name="connsiteX61" fmla="*/ 390066 w 2487611"/>
              <a:gd name="connsiteY61" fmla="*/ 1557910 h 4123169"/>
              <a:gd name="connsiteX62" fmla="*/ 595041 w 2487611"/>
              <a:gd name="connsiteY62" fmla="*/ 718643 h 4123169"/>
              <a:gd name="connsiteX63" fmla="*/ 1238115 w 2487611"/>
              <a:gd name="connsiteY63" fmla="*/ 24870 h 4123169"/>
              <a:gd name="connsiteX0" fmla="*/ 1355591 w 2487611"/>
              <a:gd name="connsiteY0" fmla="*/ 3172302 h 4098299"/>
              <a:gd name="connsiteX1" fmla="*/ 1668701 w 2487611"/>
              <a:gd name="connsiteY1" fmla="*/ 3472886 h 4098299"/>
              <a:gd name="connsiteX2" fmla="*/ 1698103 w 2487611"/>
              <a:gd name="connsiteY2" fmla="*/ 3816529 h 4098299"/>
              <a:gd name="connsiteX3" fmla="*/ 1503571 w 2487611"/>
              <a:gd name="connsiteY3" fmla="*/ 3599037 h 4098299"/>
              <a:gd name="connsiteX4" fmla="*/ 1461585 w 2487611"/>
              <a:gd name="connsiteY4" fmla="*/ 3812778 h 4098299"/>
              <a:gd name="connsiteX5" fmla="*/ 1244671 w 2487611"/>
              <a:gd name="connsiteY5" fmla="*/ 4098299 h 4098299"/>
              <a:gd name="connsiteX6" fmla="*/ 1079392 w 2487611"/>
              <a:gd name="connsiteY6" fmla="*/ 3792540 h 4098299"/>
              <a:gd name="connsiteX7" fmla="*/ 987763 w 2487611"/>
              <a:gd name="connsiteY7" fmla="*/ 3660342 h 4098299"/>
              <a:gd name="connsiteX8" fmla="*/ 854400 w 2487611"/>
              <a:gd name="connsiteY8" fmla="*/ 3727064 h 4098299"/>
              <a:gd name="connsiteX9" fmla="*/ 869102 w 2487611"/>
              <a:gd name="connsiteY9" fmla="*/ 3403649 h 4098299"/>
              <a:gd name="connsiteX10" fmla="*/ 1052587 w 2487611"/>
              <a:gd name="connsiteY10" fmla="*/ 3206104 h 4098299"/>
              <a:gd name="connsiteX11" fmla="*/ 1019981 w 2487611"/>
              <a:gd name="connsiteY11" fmla="*/ 3250127 h 4098299"/>
              <a:gd name="connsiteX12" fmla="*/ 1012121 w 2487611"/>
              <a:gd name="connsiteY12" fmla="*/ 3423044 h 4098299"/>
              <a:gd name="connsiteX13" fmla="*/ 1083424 w 2487611"/>
              <a:gd name="connsiteY13" fmla="*/ 3387371 h 4098299"/>
              <a:gd name="connsiteX14" fmla="*/ 1132416 w 2487611"/>
              <a:gd name="connsiteY14" fmla="*/ 3458051 h 4098299"/>
              <a:gd name="connsiteX15" fmla="*/ 1220783 w 2487611"/>
              <a:gd name="connsiteY15" fmla="*/ 3621528 h 4098299"/>
              <a:gd name="connsiteX16" fmla="*/ 1336759 w 2487611"/>
              <a:gd name="connsiteY16" fmla="*/ 3468871 h 4098299"/>
              <a:gd name="connsiteX17" fmla="*/ 1359207 w 2487611"/>
              <a:gd name="connsiteY17" fmla="*/ 3354592 h 4098299"/>
              <a:gd name="connsiteX18" fmla="*/ 1463216 w 2487611"/>
              <a:gd name="connsiteY18" fmla="*/ 3470876 h 4098299"/>
              <a:gd name="connsiteX19" fmla="*/ 1447496 w 2487611"/>
              <a:gd name="connsiteY19" fmla="*/ 3287144 h 4098299"/>
              <a:gd name="connsiteX20" fmla="*/ 1355591 w 2487611"/>
              <a:gd name="connsiteY20" fmla="*/ 3172302 h 4098299"/>
              <a:gd name="connsiteX21" fmla="*/ 803026 w 2487611"/>
              <a:gd name="connsiteY21" fmla="*/ 2864737 h 4098299"/>
              <a:gd name="connsiteX22" fmla="*/ 1689473 w 2487611"/>
              <a:gd name="connsiteY22" fmla="*/ 2864737 h 4098299"/>
              <a:gd name="connsiteX23" fmla="*/ 1482985 w 2487611"/>
              <a:gd name="connsiteY23" fmla="*/ 3144785 h 4098299"/>
              <a:gd name="connsiteX24" fmla="*/ 1009514 w 2487611"/>
              <a:gd name="connsiteY24" fmla="*/ 3144785 h 4098299"/>
              <a:gd name="connsiteX25" fmla="*/ 803026 w 2487611"/>
              <a:gd name="connsiteY25" fmla="*/ 2864737 h 4098299"/>
              <a:gd name="connsiteX26" fmla="*/ 1246249 w 2487611"/>
              <a:gd name="connsiteY26" fmla="*/ 1564672 h 4098299"/>
              <a:gd name="connsiteX27" fmla="*/ 1346518 w 2487611"/>
              <a:gd name="connsiteY27" fmla="*/ 1664941 h 4098299"/>
              <a:gd name="connsiteX28" fmla="*/ 1246249 w 2487611"/>
              <a:gd name="connsiteY28" fmla="*/ 1765210 h 4098299"/>
              <a:gd name="connsiteX29" fmla="*/ 1145980 w 2487611"/>
              <a:gd name="connsiteY29" fmla="*/ 1664941 h 4098299"/>
              <a:gd name="connsiteX30" fmla="*/ 1246249 w 2487611"/>
              <a:gd name="connsiteY30" fmla="*/ 1564672 h 4098299"/>
              <a:gd name="connsiteX31" fmla="*/ 1246249 w 2487611"/>
              <a:gd name="connsiteY31" fmla="*/ 1495166 h 4098299"/>
              <a:gd name="connsiteX32" fmla="*/ 1076474 w 2487611"/>
              <a:gd name="connsiteY32" fmla="*/ 1664941 h 4098299"/>
              <a:gd name="connsiteX33" fmla="*/ 1246249 w 2487611"/>
              <a:gd name="connsiteY33" fmla="*/ 1834716 h 4098299"/>
              <a:gd name="connsiteX34" fmla="*/ 1416024 w 2487611"/>
              <a:gd name="connsiteY34" fmla="*/ 1664941 h 4098299"/>
              <a:gd name="connsiteX35" fmla="*/ 1246249 w 2487611"/>
              <a:gd name="connsiteY35" fmla="*/ 1495166 h 4098299"/>
              <a:gd name="connsiteX36" fmla="*/ 1246249 w 2487611"/>
              <a:gd name="connsiteY36" fmla="*/ 741796 h 4098299"/>
              <a:gd name="connsiteX37" fmla="*/ 1446787 w 2487611"/>
              <a:gd name="connsiteY37" fmla="*/ 942334 h 4098299"/>
              <a:gd name="connsiteX38" fmla="*/ 1246249 w 2487611"/>
              <a:gd name="connsiteY38" fmla="*/ 1142872 h 4098299"/>
              <a:gd name="connsiteX39" fmla="*/ 1045711 w 2487611"/>
              <a:gd name="connsiteY39" fmla="*/ 942334 h 4098299"/>
              <a:gd name="connsiteX40" fmla="*/ 1246249 w 2487611"/>
              <a:gd name="connsiteY40" fmla="*/ 741796 h 4098299"/>
              <a:gd name="connsiteX41" fmla="*/ 1246249 w 2487611"/>
              <a:gd name="connsiteY41" fmla="*/ 602784 h 4098299"/>
              <a:gd name="connsiteX42" fmla="*/ 906699 w 2487611"/>
              <a:gd name="connsiteY42" fmla="*/ 942334 h 4098299"/>
              <a:gd name="connsiteX43" fmla="*/ 1246249 w 2487611"/>
              <a:gd name="connsiteY43" fmla="*/ 1281884 h 4098299"/>
              <a:gd name="connsiteX44" fmla="*/ 1585799 w 2487611"/>
              <a:gd name="connsiteY44" fmla="*/ 942334 h 4098299"/>
              <a:gd name="connsiteX45" fmla="*/ 1246249 w 2487611"/>
              <a:gd name="connsiteY45" fmla="*/ 602784 h 4098299"/>
              <a:gd name="connsiteX46" fmla="*/ 1238115 w 2487611"/>
              <a:gd name="connsiteY46" fmla="*/ 0 h 4098299"/>
              <a:gd name="connsiteX47" fmla="*/ 1243449 w 2487611"/>
              <a:gd name="connsiteY47" fmla="*/ 91485 h 4098299"/>
              <a:gd name="connsiteX48" fmla="*/ 1229544 w 2487611"/>
              <a:gd name="connsiteY48" fmla="*/ 4448 h 4098299"/>
              <a:gd name="connsiteX49" fmla="*/ 1891856 w 2487611"/>
              <a:gd name="connsiteY49" fmla="*/ 693773 h 4098299"/>
              <a:gd name="connsiteX50" fmla="*/ 2096831 w 2487611"/>
              <a:gd name="connsiteY50" fmla="*/ 1533040 h 4098299"/>
              <a:gd name="connsiteX51" fmla="*/ 2003408 w 2487611"/>
              <a:gd name="connsiteY51" fmla="*/ 2034625 h 4098299"/>
              <a:gd name="connsiteX52" fmla="*/ 2224895 w 2487611"/>
              <a:gd name="connsiteY52" fmla="*/ 2169985 h 4098299"/>
              <a:gd name="connsiteX53" fmla="*/ 2487611 w 2487611"/>
              <a:gd name="connsiteY53" fmla="*/ 2900140 h 4098299"/>
              <a:gd name="connsiteX54" fmla="*/ 1777602 w 2487611"/>
              <a:gd name="connsiteY54" fmla="*/ 2636154 h 4098299"/>
              <a:gd name="connsiteX55" fmla="*/ 1697050 w 2487611"/>
              <a:gd name="connsiteY55" fmla="*/ 2784134 h 4098299"/>
              <a:gd name="connsiteX56" fmla="*/ 789847 w 2487611"/>
              <a:gd name="connsiteY56" fmla="*/ 2784134 h 4098299"/>
              <a:gd name="connsiteX57" fmla="*/ 709405 w 2487611"/>
              <a:gd name="connsiteY57" fmla="*/ 2636379 h 4098299"/>
              <a:gd name="connsiteX58" fmla="*/ 0 w 2487611"/>
              <a:gd name="connsiteY58" fmla="*/ 2900140 h 4098299"/>
              <a:gd name="connsiteX59" fmla="*/ 262716 w 2487611"/>
              <a:gd name="connsiteY59" fmla="*/ 2169985 h 4098299"/>
              <a:gd name="connsiteX60" fmla="*/ 483603 w 2487611"/>
              <a:gd name="connsiteY60" fmla="*/ 2034991 h 4098299"/>
              <a:gd name="connsiteX61" fmla="*/ 390066 w 2487611"/>
              <a:gd name="connsiteY61" fmla="*/ 1533040 h 4098299"/>
              <a:gd name="connsiteX62" fmla="*/ 595041 w 2487611"/>
              <a:gd name="connsiteY62" fmla="*/ 693773 h 4098299"/>
              <a:gd name="connsiteX63" fmla="*/ 1238115 w 2487611"/>
              <a:gd name="connsiteY63" fmla="*/ 0 h 4098299"/>
              <a:gd name="connsiteX0" fmla="*/ 1355591 w 2487611"/>
              <a:gd name="connsiteY0" fmla="*/ 3167854 h 4093851"/>
              <a:gd name="connsiteX1" fmla="*/ 1668701 w 2487611"/>
              <a:gd name="connsiteY1" fmla="*/ 3468438 h 4093851"/>
              <a:gd name="connsiteX2" fmla="*/ 1698103 w 2487611"/>
              <a:gd name="connsiteY2" fmla="*/ 3812081 h 4093851"/>
              <a:gd name="connsiteX3" fmla="*/ 1503571 w 2487611"/>
              <a:gd name="connsiteY3" fmla="*/ 3594589 h 4093851"/>
              <a:gd name="connsiteX4" fmla="*/ 1461585 w 2487611"/>
              <a:gd name="connsiteY4" fmla="*/ 3808330 h 4093851"/>
              <a:gd name="connsiteX5" fmla="*/ 1244671 w 2487611"/>
              <a:gd name="connsiteY5" fmla="*/ 4093851 h 4093851"/>
              <a:gd name="connsiteX6" fmla="*/ 1079392 w 2487611"/>
              <a:gd name="connsiteY6" fmla="*/ 3788092 h 4093851"/>
              <a:gd name="connsiteX7" fmla="*/ 987763 w 2487611"/>
              <a:gd name="connsiteY7" fmla="*/ 3655894 h 4093851"/>
              <a:gd name="connsiteX8" fmla="*/ 854400 w 2487611"/>
              <a:gd name="connsiteY8" fmla="*/ 3722616 h 4093851"/>
              <a:gd name="connsiteX9" fmla="*/ 869102 w 2487611"/>
              <a:gd name="connsiteY9" fmla="*/ 3399201 h 4093851"/>
              <a:gd name="connsiteX10" fmla="*/ 1052587 w 2487611"/>
              <a:gd name="connsiteY10" fmla="*/ 3201656 h 4093851"/>
              <a:gd name="connsiteX11" fmla="*/ 1019981 w 2487611"/>
              <a:gd name="connsiteY11" fmla="*/ 3245679 h 4093851"/>
              <a:gd name="connsiteX12" fmla="*/ 1012121 w 2487611"/>
              <a:gd name="connsiteY12" fmla="*/ 3418596 h 4093851"/>
              <a:gd name="connsiteX13" fmla="*/ 1083424 w 2487611"/>
              <a:gd name="connsiteY13" fmla="*/ 3382923 h 4093851"/>
              <a:gd name="connsiteX14" fmla="*/ 1132416 w 2487611"/>
              <a:gd name="connsiteY14" fmla="*/ 3453603 h 4093851"/>
              <a:gd name="connsiteX15" fmla="*/ 1220783 w 2487611"/>
              <a:gd name="connsiteY15" fmla="*/ 3617080 h 4093851"/>
              <a:gd name="connsiteX16" fmla="*/ 1336759 w 2487611"/>
              <a:gd name="connsiteY16" fmla="*/ 3464423 h 4093851"/>
              <a:gd name="connsiteX17" fmla="*/ 1359207 w 2487611"/>
              <a:gd name="connsiteY17" fmla="*/ 3350144 h 4093851"/>
              <a:gd name="connsiteX18" fmla="*/ 1463216 w 2487611"/>
              <a:gd name="connsiteY18" fmla="*/ 3466428 h 4093851"/>
              <a:gd name="connsiteX19" fmla="*/ 1447496 w 2487611"/>
              <a:gd name="connsiteY19" fmla="*/ 3282696 h 4093851"/>
              <a:gd name="connsiteX20" fmla="*/ 1355591 w 2487611"/>
              <a:gd name="connsiteY20" fmla="*/ 3167854 h 4093851"/>
              <a:gd name="connsiteX21" fmla="*/ 803026 w 2487611"/>
              <a:gd name="connsiteY21" fmla="*/ 2860289 h 4093851"/>
              <a:gd name="connsiteX22" fmla="*/ 1689473 w 2487611"/>
              <a:gd name="connsiteY22" fmla="*/ 2860289 h 4093851"/>
              <a:gd name="connsiteX23" fmla="*/ 1482985 w 2487611"/>
              <a:gd name="connsiteY23" fmla="*/ 3140337 h 4093851"/>
              <a:gd name="connsiteX24" fmla="*/ 1009514 w 2487611"/>
              <a:gd name="connsiteY24" fmla="*/ 3140337 h 4093851"/>
              <a:gd name="connsiteX25" fmla="*/ 803026 w 2487611"/>
              <a:gd name="connsiteY25" fmla="*/ 2860289 h 4093851"/>
              <a:gd name="connsiteX26" fmla="*/ 1246249 w 2487611"/>
              <a:gd name="connsiteY26" fmla="*/ 1560224 h 4093851"/>
              <a:gd name="connsiteX27" fmla="*/ 1346518 w 2487611"/>
              <a:gd name="connsiteY27" fmla="*/ 1660493 h 4093851"/>
              <a:gd name="connsiteX28" fmla="*/ 1246249 w 2487611"/>
              <a:gd name="connsiteY28" fmla="*/ 1760762 h 4093851"/>
              <a:gd name="connsiteX29" fmla="*/ 1145980 w 2487611"/>
              <a:gd name="connsiteY29" fmla="*/ 1660493 h 4093851"/>
              <a:gd name="connsiteX30" fmla="*/ 1246249 w 2487611"/>
              <a:gd name="connsiteY30" fmla="*/ 1560224 h 4093851"/>
              <a:gd name="connsiteX31" fmla="*/ 1246249 w 2487611"/>
              <a:gd name="connsiteY31" fmla="*/ 1490718 h 4093851"/>
              <a:gd name="connsiteX32" fmla="*/ 1076474 w 2487611"/>
              <a:gd name="connsiteY32" fmla="*/ 1660493 h 4093851"/>
              <a:gd name="connsiteX33" fmla="*/ 1246249 w 2487611"/>
              <a:gd name="connsiteY33" fmla="*/ 1830268 h 4093851"/>
              <a:gd name="connsiteX34" fmla="*/ 1416024 w 2487611"/>
              <a:gd name="connsiteY34" fmla="*/ 1660493 h 4093851"/>
              <a:gd name="connsiteX35" fmla="*/ 1246249 w 2487611"/>
              <a:gd name="connsiteY35" fmla="*/ 1490718 h 4093851"/>
              <a:gd name="connsiteX36" fmla="*/ 1246249 w 2487611"/>
              <a:gd name="connsiteY36" fmla="*/ 737348 h 4093851"/>
              <a:gd name="connsiteX37" fmla="*/ 1446787 w 2487611"/>
              <a:gd name="connsiteY37" fmla="*/ 937886 h 4093851"/>
              <a:gd name="connsiteX38" fmla="*/ 1246249 w 2487611"/>
              <a:gd name="connsiteY38" fmla="*/ 1138424 h 4093851"/>
              <a:gd name="connsiteX39" fmla="*/ 1045711 w 2487611"/>
              <a:gd name="connsiteY39" fmla="*/ 937886 h 4093851"/>
              <a:gd name="connsiteX40" fmla="*/ 1246249 w 2487611"/>
              <a:gd name="connsiteY40" fmla="*/ 737348 h 4093851"/>
              <a:gd name="connsiteX41" fmla="*/ 1246249 w 2487611"/>
              <a:gd name="connsiteY41" fmla="*/ 598336 h 4093851"/>
              <a:gd name="connsiteX42" fmla="*/ 906699 w 2487611"/>
              <a:gd name="connsiteY42" fmla="*/ 937886 h 4093851"/>
              <a:gd name="connsiteX43" fmla="*/ 1246249 w 2487611"/>
              <a:gd name="connsiteY43" fmla="*/ 1277436 h 4093851"/>
              <a:gd name="connsiteX44" fmla="*/ 1585799 w 2487611"/>
              <a:gd name="connsiteY44" fmla="*/ 937886 h 4093851"/>
              <a:gd name="connsiteX45" fmla="*/ 1246249 w 2487611"/>
              <a:gd name="connsiteY45" fmla="*/ 598336 h 4093851"/>
              <a:gd name="connsiteX46" fmla="*/ 1225855 w 2487611"/>
              <a:gd name="connsiteY46" fmla="*/ 9198 h 4093851"/>
              <a:gd name="connsiteX47" fmla="*/ 1243449 w 2487611"/>
              <a:gd name="connsiteY47" fmla="*/ 87037 h 4093851"/>
              <a:gd name="connsiteX48" fmla="*/ 1229544 w 2487611"/>
              <a:gd name="connsiteY48" fmla="*/ 0 h 4093851"/>
              <a:gd name="connsiteX49" fmla="*/ 1891856 w 2487611"/>
              <a:gd name="connsiteY49" fmla="*/ 689325 h 4093851"/>
              <a:gd name="connsiteX50" fmla="*/ 2096831 w 2487611"/>
              <a:gd name="connsiteY50" fmla="*/ 1528592 h 4093851"/>
              <a:gd name="connsiteX51" fmla="*/ 2003408 w 2487611"/>
              <a:gd name="connsiteY51" fmla="*/ 2030177 h 4093851"/>
              <a:gd name="connsiteX52" fmla="*/ 2224895 w 2487611"/>
              <a:gd name="connsiteY52" fmla="*/ 2165537 h 4093851"/>
              <a:gd name="connsiteX53" fmla="*/ 2487611 w 2487611"/>
              <a:gd name="connsiteY53" fmla="*/ 2895692 h 4093851"/>
              <a:gd name="connsiteX54" fmla="*/ 1777602 w 2487611"/>
              <a:gd name="connsiteY54" fmla="*/ 2631706 h 4093851"/>
              <a:gd name="connsiteX55" fmla="*/ 1697050 w 2487611"/>
              <a:gd name="connsiteY55" fmla="*/ 2779686 h 4093851"/>
              <a:gd name="connsiteX56" fmla="*/ 789847 w 2487611"/>
              <a:gd name="connsiteY56" fmla="*/ 2779686 h 4093851"/>
              <a:gd name="connsiteX57" fmla="*/ 709405 w 2487611"/>
              <a:gd name="connsiteY57" fmla="*/ 2631931 h 4093851"/>
              <a:gd name="connsiteX58" fmla="*/ 0 w 2487611"/>
              <a:gd name="connsiteY58" fmla="*/ 2895692 h 4093851"/>
              <a:gd name="connsiteX59" fmla="*/ 262716 w 2487611"/>
              <a:gd name="connsiteY59" fmla="*/ 2165537 h 4093851"/>
              <a:gd name="connsiteX60" fmla="*/ 483603 w 2487611"/>
              <a:gd name="connsiteY60" fmla="*/ 2030543 h 4093851"/>
              <a:gd name="connsiteX61" fmla="*/ 390066 w 2487611"/>
              <a:gd name="connsiteY61" fmla="*/ 1528592 h 4093851"/>
              <a:gd name="connsiteX62" fmla="*/ 595041 w 2487611"/>
              <a:gd name="connsiteY62" fmla="*/ 689325 h 4093851"/>
              <a:gd name="connsiteX63" fmla="*/ 1225855 w 2487611"/>
              <a:gd name="connsiteY63" fmla="*/ 9198 h 4093851"/>
              <a:gd name="connsiteX0" fmla="*/ 1355591 w 2487611"/>
              <a:gd name="connsiteY0" fmla="*/ 3167854 h 4093851"/>
              <a:gd name="connsiteX1" fmla="*/ 1668701 w 2487611"/>
              <a:gd name="connsiteY1" fmla="*/ 3468438 h 4093851"/>
              <a:gd name="connsiteX2" fmla="*/ 1698103 w 2487611"/>
              <a:gd name="connsiteY2" fmla="*/ 3812081 h 4093851"/>
              <a:gd name="connsiteX3" fmla="*/ 1503571 w 2487611"/>
              <a:gd name="connsiteY3" fmla="*/ 3594589 h 4093851"/>
              <a:gd name="connsiteX4" fmla="*/ 1461585 w 2487611"/>
              <a:gd name="connsiteY4" fmla="*/ 3808330 h 4093851"/>
              <a:gd name="connsiteX5" fmla="*/ 1244671 w 2487611"/>
              <a:gd name="connsiteY5" fmla="*/ 4093851 h 4093851"/>
              <a:gd name="connsiteX6" fmla="*/ 1079392 w 2487611"/>
              <a:gd name="connsiteY6" fmla="*/ 3788092 h 4093851"/>
              <a:gd name="connsiteX7" fmla="*/ 987763 w 2487611"/>
              <a:gd name="connsiteY7" fmla="*/ 3655894 h 4093851"/>
              <a:gd name="connsiteX8" fmla="*/ 854400 w 2487611"/>
              <a:gd name="connsiteY8" fmla="*/ 3722616 h 4093851"/>
              <a:gd name="connsiteX9" fmla="*/ 869102 w 2487611"/>
              <a:gd name="connsiteY9" fmla="*/ 3399201 h 4093851"/>
              <a:gd name="connsiteX10" fmla="*/ 1052587 w 2487611"/>
              <a:gd name="connsiteY10" fmla="*/ 3201656 h 4093851"/>
              <a:gd name="connsiteX11" fmla="*/ 1019981 w 2487611"/>
              <a:gd name="connsiteY11" fmla="*/ 3245679 h 4093851"/>
              <a:gd name="connsiteX12" fmla="*/ 1012121 w 2487611"/>
              <a:gd name="connsiteY12" fmla="*/ 3418596 h 4093851"/>
              <a:gd name="connsiteX13" fmla="*/ 1083424 w 2487611"/>
              <a:gd name="connsiteY13" fmla="*/ 3382923 h 4093851"/>
              <a:gd name="connsiteX14" fmla="*/ 1132416 w 2487611"/>
              <a:gd name="connsiteY14" fmla="*/ 3453603 h 4093851"/>
              <a:gd name="connsiteX15" fmla="*/ 1220783 w 2487611"/>
              <a:gd name="connsiteY15" fmla="*/ 3617080 h 4093851"/>
              <a:gd name="connsiteX16" fmla="*/ 1336759 w 2487611"/>
              <a:gd name="connsiteY16" fmla="*/ 3464423 h 4093851"/>
              <a:gd name="connsiteX17" fmla="*/ 1359207 w 2487611"/>
              <a:gd name="connsiteY17" fmla="*/ 3350144 h 4093851"/>
              <a:gd name="connsiteX18" fmla="*/ 1463216 w 2487611"/>
              <a:gd name="connsiteY18" fmla="*/ 3466428 h 4093851"/>
              <a:gd name="connsiteX19" fmla="*/ 1447496 w 2487611"/>
              <a:gd name="connsiteY19" fmla="*/ 3282696 h 4093851"/>
              <a:gd name="connsiteX20" fmla="*/ 1355591 w 2487611"/>
              <a:gd name="connsiteY20" fmla="*/ 3167854 h 4093851"/>
              <a:gd name="connsiteX21" fmla="*/ 803026 w 2487611"/>
              <a:gd name="connsiteY21" fmla="*/ 2860289 h 4093851"/>
              <a:gd name="connsiteX22" fmla="*/ 1689473 w 2487611"/>
              <a:gd name="connsiteY22" fmla="*/ 2860289 h 4093851"/>
              <a:gd name="connsiteX23" fmla="*/ 1482985 w 2487611"/>
              <a:gd name="connsiteY23" fmla="*/ 3140337 h 4093851"/>
              <a:gd name="connsiteX24" fmla="*/ 1009514 w 2487611"/>
              <a:gd name="connsiteY24" fmla="*/ 3140337 h 4093851"/>
              <a:gd name="connsiteX25" fmla="*/ 803026 w 2487611"/>
              <a:gd name="connsiteY25" fmla="*/ 2860289 h 4093851"/>
              <a:gd name="connsiteX26" fmla="*/ 1246249 w 2487611"/>
              <a:gd name="connsiteY26" fmla="*/ 1560224 h 4093851"/>
              <a:gd name="connsiteX27" fmla="*/ 1346518 w 2487611"/>
              <a:gd name="connsiteY27" fmla="*/ 1660493 h 4093851"/>
              <a:gd name="connsiteX28" fmla="*/ 1246249 w 2487611"/>
              <a:gd name="connsiteY28" fmla="*/ 1760762 h 4093851"/>
              <a:gd name="connsiteX29" fmla="*/ 1145980 w 2487611"/>
              <a:gd name="connsiteY29" fmla="*/ 1660493 h 4093851"/>
              <a:gd name="connsiteX30" fmla="*/ 1246249 w 2487611"/>
              <a:gd name="connsiteY30" fmla="*/ 1560224 h 4093851"/>
              <a:gd name="connsiteX31" fmla="*/ 1246249 w 2487611"/>
              <a:gd name="connsiteY31" fmla="*/ 1490718 h 4093851"/>
              <a:gd name="connsiteX32" fmla="*/ 1076474 w 2487611"/>
              <a:gd name="connsiteY32" fmla="*/ 1660493 h 4093851"/>
              <a:gd name="connsiteX33" fmla="*/ 1246249 w 2487611"/>
              <a:gd name="connsiteY33" fmla="*/ 1830268 h 4093851"/>
              <a:gd name="connsiteX34" fmla="*/ 1416024 w 2487611"/>
              <a:gd name="connsiteY34" fmla="*/ 1660493 h 4093851"/>
              <a:gd name="connsiteX35" fmla="*/ 1246249 w 2487611"/>
              <a:gd name="connsiteY35" fmla="*/ 1490718 h 4093851"/>
              <a:gd name="connsiteX36" fmla="*/ 1246249 w 2487611"/>
              <a:gd name="connsiteY36" fmla="*/ 737348 h 4093851"/>
              <a:gd name="connsiteX37" fmla="*/ 1446787 w 2487611"/>
              <a:gd name="connsiteY37" fmla="*/ 937886 h 4093851"/>
              <a:gd name="connsiteX38" fmla="*/ 1246249 w 2487611"/>
              <a:gd name="connsiteY38" fmla="*/ 1138424 h 4093851"/>
              <a:gd name="connsiteX39" fmla="*/ 1045711 w 2487611"/>
              <a:gd name="connsiteY39" fmla="*/ 937886 h 4093851"/>
              <a:gd name="connsiteX40" fmla="*/ 1246249 w 2487611"/>
              <a:gd name="connsiteY40" fmla="*/ 737348 h 4093851"/>
              <a:gd name="connsiteX41" fmla="*/ 1246249 w 2487611"/>
              <a:gd name="connsiteY41" fmla="*/ 598336 h 4093851"/>
              <a:gd name="connsiteX42" fmla="*/ 906699 w 2487611"/>
              <a:gd name="connsiteY42" fmla="*/ 937886 h 4093851"/>
              <a:gd name="connsiteX43" fmla="*/ 1246249 w 2487611"/>
              <a:gd name="connsiteY43" fmla="*/ 1277436 h 4093851"/>
              <a:gd name="connsiteX44" fmla="*/ 1585799 w 2487611"/>
              <a:gd name="connsiteY44" fmla="*/ 937886 h 4093851"/>
              <a:gd name="connsiteX45" fmla="*/ 1246249 w 2487611"/>
              <a:gd name="connsiteY45" fmla="*/ 598336 h 4093851"/>
              <a:gd name="connsiteX46" fmla="*/ 1225855 w 2487611"/>
              <a:gd name="connsiteY46" fmla="*/ 9198 h 4093851"/>
              <a:gd name="connsiteX47" fmla="*/ 1229544 w 2487611"/>
              <a:gd name="connsiteY47" fmla="*/ 0 h 4093851"/>
              <a:gd name="connsiteX48" fmla="*/ 1891856 w 2487611"/>
              <a:gd name="connsiteY48" fmla="*/ 689325 h 4093851"/>
              <a:gd name="connsiteX49" fmla="*/ 2096831 w 2487611"/>
              <a:gd name="connsiteY49" fmla="*/ 1528592 h 4093851"/>
              <a:gd name="connsiteX50" fmla="*/ 2003408 w 2487611"/>
              <a:gd name="connsiteY50" fmla="*/ 2030177 h 4093851"/>
              <a:gd name="connsiteX51" fmla="*/ 2224895 w 2487611"/>
              <a:gd name="connsiteY51" fmla="*/ 2165537 h 4093851"/>
              <a:gd name="connsiteX52" fmla="*/ 2487611 w 2487611"/>
              <a:gd name="connsiteY52" fmla="*/ 2895692 h 4093851"/>
              <a:gd name="connsiteX53" fmla="*/ 1777602 w 2487611"/>
              <a:gd name="connsiteY53" fmla="*/ 2631706 h 4093851"/>
              <a:gd name="connsiteX54" fmla="*/ 1697050 w 2487611"/>
              <a:gd name="connsiteY54" fmla="*/ 2779686 h 4093851"/>
              <a:gd name="connsiteX55" fmla="*/ 789847 w 2487611"/>
              <a:gd name="connsiteY55" fmla="*/ 2779686 h 4093851"/>
              <a:gd name="connsiteX56" fmla="*/ 709405 w 2487611"/>
              <a:gd name="connsiteY56" fmla="*/ 2631931 h 4093851"/>
              <a:gd name="connsiteX57" fmla="*/ 0 w 2487611"/>
              <a:gd name="connsiteY57" fmla="*/ 2895692 h 4093851"/>
              <a:gd name="connsiteX58" fmla="*/ 262716 w 2487611"/>
              <a:gd name="connsiteY58" fmla="*/ 2165537 h 4093851"/>
              <a:gd name="connsiteX59" fmla="*/ 483603 w 2487611"/>
              <a:gd name="connsiteY59" fmla="*/ 2030543 h 4093851"/>
              <a:gd name="connsiteX60" fmla="*/ 390066 w 2487611"/>
              <a:gd name="connsiteY60" fmla="*/ 1528592 h 4093851"/>
              <a:gd name="connsiteX61" fmla="*/ 595041 w 2487611"/>
              <a:gd name="connsiteY61" fmla="*/ 689325 h 4093851"/>
              <a:gd name="connsiteX62" fmla="*/ 1225855 w 2487611"/>
              <a:gd name="connsiteY62" fmla="*/ 9198 h 4093851"/>
              <a:gd name="connsiteX0" fmla="*/ 1355591 w 2487611"/>
              <a:gd name="connsiteY0" fmla="*/ 3168890 h 4094887"/>
              <a:gd name="connsiteX1" fmla="*/ 1668701 w 2487611"/>
              <a:gd name="connsiteY1" fmla="*/ 3469474 h 4094887"/>
              <a:gd name="connsiteX2" fmla="*/ 1698103 w 2487611"/>
              <a:gd name="connsiteY2" fmla="*/ 3813117 h 4094887"/>
              <a:gd name="connsiteX3" fmla="*/ 1503571 w 2487611"/>
              <a:gd name="connsiteY3" fmla="*/ 3595625 h 4094887"/>
              <a:gd name="connsiteX4" fmla="*/ 1461585 w 2487611"/>
              <a:gd name="connsiteY4" fmla="*/ 3809366 h 4094887"/>
              <a:gd name="connsiteX5" fmla="*/ 1244671 w 2487611"/>
              <a:gd name="connsiteY5" fmla="*/ 4094887 h 4094887"/>
              <a:gd name="connsiteX6" fmla="*/ 1079392 w 2487611"/>
              <a:gd name="connsiteY6" fmla="*/ 3789128 h 4094887"/>
              <a:gd name="connsiteX7" fmla="*/ 987763 w 2487611"/>
              <a:gd name="connsiteY7" fmla="*/ 3656930 h 4094887"/>
              <a:gd name="connsiteX8" fmla="*/ 854400 w 2487611"/>
              <a:gd name="connsiteY8" fmla="*/ 3723652 h 4094887"/>
              <a:gd name="connsiteX9" fmla="*/ 869102 w 2487611"/>
              <a:gd name="connsiteY9" fmla="*/ 3400237 h 4094887"/>
              <a:gd name="connsiteX10" fmla="*/ 1052587 w 2487611"/>
              <a:gd name="connsiteY10" fmla="*/ 3202692 h 4094887"/>
              <a:gd name="connsiteX11" fmla="*/ 1019981 w 2487611"/>
              <a:gd name="connsiteY11" fmla="*/ 3246715 h 4094887"/>
              <a:gd name="connsiteX12" fmla="*/ 1012121 w 2487611"/>
              <a:gd name="connsiteY12" fmla="*/ 3419632 h 4094887"/>
              <a:gd name="connsiteX13" fmla="*/ 1083424 w 2487611"/>
              <a:gd name="connsiteY13" fmla="*/ 3383959 h 4094887"/>
              <a:gd name="connsiteX14" fmla="*/ 1132416 w 2487611"/>
              <a:gd name="connsiteY14" fmla="*/ 3454639 h 4094887"/>
              <a:gd name="connsiteX15" fmla="*/ 1220783 w 2487611"/>
              <a:gd name="connsiteY15" fmla="*/ 3618116 h 4094887"/>
              <a:gd name="connsiteX16" fmla="*/ 1336759 w 2487611"/>
              <a:gd name="connsiteY16" fmla="*/ 3465459 h 4094887"/>
              <a:gd name="connsiteX17" fmla="*/ 1359207 w 2487611"/>
              <a:gd name="connsiteY17" fmla="*/ 3351180 h 4094887"/>
              <a:gd name="connsiteX18" fmla="*/ 1463216 w 2487611"/>
              <a:gd name="connsiteY18" fmla="*/ 3467464 h 4094887"/>
              <a:gd name="connsiteX19" fmla="*/ 1447496 w 2487611"/>
              <a:gd name="connsiteY19" fmla="*/ 3283732 h 4094887"/>
              <a:gd name="connsiteX20" fmla="*/ 1355591 w 2487611"/>
              <a:gd name="connsiteY20" fmla="*/ 3168890 h 4094887"/>
              <a:gd name="connsiteX21" fmla="*/ 803026 w 2487611"/>
              <a:gd name="connsiteY21" fmla="*/ 2861325 h 4094887"/>
              <a:gd name="connsiteX22" fmla="*/ 1689473 w 2487611"/>
              <a:gd name="connsiteY22" fmla="*/ 2861325 h 4094887"/>
              <a:gd name="connsiteX23" fmla="*/ 1482985 w 2487611"/>
              <a:gd name="connsiteY23" fmla="*/ 3141373 h 4094887"/>
              <a:gd name="connsiteX24" fmla="*/ 1009514 w 2487611"/>
              <a:gd name="connsiteY24" fmla="*/ 3141373 h 4094887"/>
              <a:gd name="connsiteX25" fmla="*/ 803026 w 2487611"/>
              <a:gd name="connsiteY25" fmla="*/ 2861325 h 4094887"/>
              <a:gd name="connsiteX26" fmla="*/ 1246249 w 2487611"/>
              <a:gd name="connsiteY26" fmla="*/ 1561260 h 4094887"/>
              <a:gd name="connsiteX27" fmla="*/ 1346518 w 2487611"/>
              <a:gd name="connsiteY27" fmla="*/ 1661529 h 4094887"/>
              <a:gd name="connsiteX28" fmla="*/ 1246249 w 2487611"/>
              <a:gd name="connsiteY28" fmla="*/ 1761798 h 4094887"/>
              <a:gd name="connsiteX29" fmla="*/ 1145980 w 2487611"/>
              <a:gd name="connsiteY29" fmla="*/ 1661529 h 4094887"/>
              <a:gd name="connsiteX30" fmla="*/ 1246249 w 2487611"/>
              <a:gd name="connsiteY30" fmla="*/ 1561260 h 4094887"/>
              <a:gd name="connsiteX31" fmla="*/ 1246249 w 2487611"/>
              <a:gd name="connsiteY31" fmla="*/ 1491754 h 4094887"/>
              <a:gd name="connsiteX32" fmla="*/ 1076474 w 2487611"/>
              <a:gd name="connsiteY32" fmla="*/ 1661529 h 4094887"/>
              <a:gd name="connsiteX33" fmla="*/ 1246249 w 2487611"/>
              <a:gd name="connsiteY33" fmla="*/ 1831304 h 4094887"/>
              <a:gd name="connsiteX34" fmla="*/ 1416024 w 2487611"/>
              <a:gd name="connsiteY34" fmla="*/ 1661529 h 4094887"/>
              <a:gd name="connsiteX35" fmla="*/ 1246249 w 2487611"/>
              <a:gd name="connsiteY35" fmla="*/ 1491754 h 4094887"/>
              <a:gd name="connsiteX36" fmla="*/ 1246249 w 2487611"/>
              <a:gd name="connsiteY36" fmla="*/ 738384 h 4094887"/>
              <a:gd name="connsiteX37" fmla="*/ 1446787 w 2487611"/>
              <a:gd name="connsiteY37" fmla="*/ 938922 h 4094887"/>
              <a:gd name="connsiteX38" fmla="*/ 1246249 w 2487611"/>
              <a:gd name="connsiteY38" fmla="*/ 1139460 h 4094887"/>
              <a:gd name="connsiteX39" fmla="*/ 1045711 w 2487611"/>
              <a:gd name="connsiteY39" fmla="*/ 938922 h 4094887"/>
              <a:gd name="connsiteX40" fmla="*/ 1246249 w 2487611"/>
              <a:gd name="connsiteY40" fmla="*/ 738384 h 4094887"/>
              <a:gd name="connsiteX41" fmla="*/ 1246249 w 2487611"/>
              <a:gd name="connsiteY41" fmla="*/ 599372 h 4094887"/>
              <a:gd name="connsiteX42" fmla="*/ 906699 w 2487611"/>
              <a:gd name="connsiteY42" fmla="*/ 938922 h 4094887"/>
              <a:gd name="connsiteX43" fmla="*/ 1246249 w 2487611"/>
              <a:gd name="connsiteY43" fmla="*/ 1278472 h 4094887"/>
              <a:gd name="connsiteX44" fmla="*/ 1585799 w 2487611"/>
              <a:gd name="connsiteY44" fmla="*/ 938922 h 4094887"/>
              <a:gd name="connsiteX45" fmla="*/ 1246249 w 2487611"/>
              <a:gd name="connsiteY45" fmla="*/ 599372 h 4094887"/>
              <a:gd name="connsiteX46" fmla="*/ 1235050 w 2487611"/>
              <a:gd name="connsiteY46" fmla="*/ 0 h 4094887"/>
              <a:gd name="connsiteX47" fmla="*/ 1229544 w 2487611"/>
              <a:gd name="connsiteY47" fmla="*/ 1036 h 4094887"/>
              <a:gd name="connsiteX48" fmla="*/ 1891856 w 2487611"/>
              <a:gd name="connsiteY48" fmla="*/ 690361 h 4094887"/>
              <a:gd name="connsiteX49" fmla="*/ 2096831 w 2487611"/>
              <a:gd name="connsiteY49" fmla="*/ 1529628 h 4094887"/>
              <a:gd name="connsiteX50" fmla="*/ 2003408 w 2487611"/>
              <a:gd name="connsiteY50" fmla="*/ 2031213 h 4094887"/>
              <a:gd name="connsiteX51" fmla="*/ 2224895 w 2487611"/>
              <a:gd name="connsiteY51" fmla="*/ 2166573 h 4094887"/>
              <a:gd name="connsiteX52" fmla="*/ 2487611 w 2487611"/>
              <a:gd name="connsiteY52" fmla="*/ 2896728 h 4094887"/>
              <a:gd name="connsiteX53" fmla="*/ 1777602 w 2487611"/>
              <a:gd name="connsiteY53" fmla="*/ 2632742 h 4094887"/>
              <a:gd name="connsiteX54" fmla="*/ 1697050 w 2487611"/>
              <a:gd name="connsiteY54" fmla="*/ 2780722 h 4094887"/>
              <a:gd name="connsiteX55" fmla="*/ 789847 w 2487611"/>
              <a:gd name="connsiteY55" fmla="*/ 2780722 h 4094887"/>
              <a:gd name="connsiteX56" fmla="*/ 709405 w 2487611"/>
              <a:gd name="connsiteY56" fmla="*/ 2632967 h 4094887"/>
              <a:gd name="connsiteX57" fmla="*/ 0 w 2487611"/>
              <a:gd name="connsiteY57" fmla="*/ 2896728 h 4094887"/>
              <a:gd name="connsiteX58" fmla="*/ 262716 w 2487611"/>
              <a:gd name="connsiteY58" fmla="*/ 2166573 h 4094887"/>
              <a:gd name="connsiteX59" fmla="*/ 483603 w 2487611"/>
              <a:gd name="connsiteY59" fmla="*/ 2031579 h 4094887"/>
              <a:gd name="connsiteX60" fmla="*/ 390066 w 2487611"/>
              <a:gd name="connsiteY60" fmla="*/ 1529628 h 4094887"/>
              <a:gd name="connsiteX61" fmla="*/ 595041 w 2487611"/>
              <a:gd name="connsiteY61" fmla="*/ 690361 h 4094887"/>
              <a:gd name="connsiteX62" fmla="*/ 1235050 w 2487611"/>
              <a:gd name="connsiteY62" fmla="*/ 0 h 409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487611" h="4094887">
                <a:moveTo>
                  <a:pt x="1355591" y="3168890"/>
                </a:moveTo>
                <a:cubicBezTo>
                  <a:pt x="1473595" y="3210993"/>
                  <a:pt x="1581876" y="3305191"/>
                  <a:pt x="1668701" y="3469474"/>
                </a:cubicBezTo>
                <a:cubicBezTo>
                  <a:pt x="1695925" y="3526851"/>
                  <a:pt x="1780322" y="3714906"/>
                  <a:pt x="1698103" y="3813117"/>
                </a:cubicBezTo>
                <a:cubicBezTo>
                  <a:pt x="1602299" y="3649464"/>
                  <a:pt x="1614173" y="3625906"/>
                  <a:pt x="1503571" y="3595625"/>
                </a:cubicBezTo>
                <a:cubicBezTo>
                  <a:pt x="1496942" y="3685463"/>
                  <a:pt x="1467966" y="3774165"/>
                  <a:pt x="1461585" y="3809366"/>
                </a:cubicBezTo>
                <a:cubicBezTo>
                  <a:pt x="1385470" y="3978592"/>
                  <a:pt x="1404096" y="3968132"/>
                  <a:pt x="1244671" y="4094887"/>
                </a:cubicBezTo>
                <a:cubicBezTo>
                  <a:pt x="1246206" y="3880802"/>
                  <a:pt x="1159532" y="3834965"/>
                  <a:pt x="1079392" y="3789128"/>
                </a:cubicBezTo>
                <a:cubicBezTo>
                  <a:pt x="1026853" y="3769315"/>
                  <a:pt x="996695" y="3717697"/>
                  <a:pt x="987763" y="3656930"/>
                </a:cubicBezTo>
                <a:cubicBezTo>
                  <a:pt x="943900" y="3685346"/>
                  <a:pt x="898437" y="3695225"/>
                  <a:pt x="854400" y="3723652"/>
                </a:cubicBezTo>
                <a:cubicBezTo>
                  <a:pt x="854400" y="3658863"/>
                  <a:pt x="789060" y="3535267"/>
                  <a:pt x="869102" y="3400237"/>
                </a:cubicBezTo>
                <a:cubicBezTo>
                  <a:pt x="905823" y="3342803"/>
                  <a:pt x="973047" y="3258718"/>
                  <a:pt x="1052587" y="3202692"/>
                </a:cubicBezTo>
                <a:lnTo>
                  <a:pt x="1019981" y="3246715"/>
                </a:lnTo>
                <a:cubicBezTo>
                  <a:pt x="977187" y="3318910"/>
                  <a:pt x="1012121" y="3384991"/>
                  <a:pt x="1012121" y="3419632"/>
                </a:cubicBezTo>
                <a:cubicBezTo>
                  <a:pt x="1035665" y="3404433"/>
                  <a:pt x="1059972" y="3399151"/>
                  <a:pt x="1083424" y="3383959"/>
                </a:cubicBezTo>
                <a:cubicBezTo>
                  <a:pt x="1088200" y="3416448"/>
                  <a:pt x="1104325" y="3444046"/>
                  <a:pt x="1132416" y="3454639"/>
                </a:cubicBezTo>
                <a:cubicBezTo>
                  <a:pt x="1175263" y="3479146"/>
                  <a:pt x="1221604" y="3503653"/>
                  <a:pt x="1220783" y="3618116"/>
                </a:cubicBezTo>
                <a:cubicBezTo>
                  <a:pt x="1306022" y="3550346"/>
                  <a:pt x="1296063" y="3555938"/>
                  <a:pt x="1336759" y="3465459"/>
                </a:cubicBezTo>
                <a:cubicBezTo>
                  <a:pt x="1340170" y="3446638"/>
                  <a:pt x="1355662" y="3399214"/>
                  <a:pt x="1359207" y="3351180"/>
                </a:cubicBezTo>
                <a:cubicBezTo>
                  <a:pt x="1418341" y="3367371"/>
                  <a:pt x="1411993" y="3379966"/>
                  <a:pt x="1463216" y="3467464"/>
                </a:cubicBezTo>
                <a:cubicBezTo>
                  <a:pt x="1507175" y="3414955"/>
                  <a:pt x="1462051" y="3314410"/>
                  <a:pt x="1447496" y="3283732"/>
                </a:cubicBezTo>
                <a:cubicBezTo>
                  <a:pt x="1420721" y="3233074"/>
                  <a:pt x="1390133" y="3194880"/>
                  <a:pt x="1355591" y="3168890"/>
                </a:cubicBezTo>
                <a:close/>
                <a:moveTo>
                  <a:pt x="803026" y="2861325"/>
                </a:moveTo>
                <a:lnTo>
                  <a:pt x="1689473" y="2861325"/>
                </a:lnTo>
                <a:lnTo>
                  <a:pt x="1482985" y="3141373"/>
                </a:lnTo>
                <a:lnTo>
                  <a:pt x="1009514" y="3141373"/>
                </a:lnTo>
                <a:lnTo>
                  <a:pt x="803026" y="2861325"/>
                </a:lnTo>
                <a:close/>
                <a:moveTo>
                  <a:pt x="1246249" y="1561260"/>
                </a:moveTo>
                <a:cubicBezTo>
                  <a:pt x="1301626" y="1561260"/>
                  <a:pt x="1346518" y="1606152"/>
                  <a:pt x="1346518" y="1661529"/>
                </a:cubicBezTo>
                <a:cubicBezTo>
                  <a:pt x="1346518" y="1716906"/>
                  <a:pt x="1301626" y="1761798"/>
                  <a:pt x="1246249" y="1761798"/>
                </a:cubicBezTo>
                <a:cubicBezTo>
                  <a:pt x="1190872" y="1761798"/>
                  <a:pt x="1145980" y="1716906"/>
                  <a:pt x="1145980" y="1661529"/>
                </a:cubicBezTo>
                <a:cubicBezTo>
                  <a:pt x="1145980" y="1606152"/>
                  <a:pt x="1190872" y="1561260"/>
                  <a:pt x="1246249" y="1561260"/>
                </a:cubicBezTo>
                <a:close/>
                <a:moveTo>
                  <a:pt x="1246249" y="1491754"/>
                </a:moveTo>
                <a:cubicBezTo>
                  <a:pt x="1152485" y="1491754"/>
                  <a:pt x="1076474" y="1567765"/>
                  <a:pt x="1076474" y="1661529"/>
                </a:cubicBezTo>
                <a:cubicBezTo>
                  <a:pt x="1076474" y="1755293"/>
                  <a:pt x="1152485" y="1831304"/>
                  <a:pt x="1246249" y="1831304"/>
                </a:cubicBezTo>
                <a:cubicBezTo>
                  <a:pt x="1340013" y="1831304"/>
                  <a:pt x="1416024" y="1755293"/>
                  <a:pt x="1416024" y="1661529"/>
                </a:cubicBezTo>
                <a:cubicBezTo>
                  <a:pt x="1416024" y="1567765"/>
                  <a:pt x="1340013" y="1491754"/>
                  <a:pt x="1246249" y="1491754"/>
                </a:cubicBezTo>
                <a:close/>
                <a:moveTo>
                  <a:pt x="1246249" y="738384"/>
                </a:moveTo>
                <a:cubicBezTo>
                  <a:pt x="1357003" y="738384"/>
                  <a:pt x="1446787" y="828168"/>
                  <a:pt x="1446787" y="938922"/>
                </a:cubicBezTo>
                <a:cubicBezTo>
                  <a:pt x="1446787" y="1049676"/>
                  <a:pt x="1357003" y="1139460"/>
                  <a:pt x="1246249" y="1139460"/>
                </a:cubicBezTo>
                <a:cubicBezTo>
                  <a:pt x="1135495" y="1139460"/>
                  <a:pt x="1045711" y="1049676"/>
                  <a:pt x="1045711" y="938922"/>
                </a:cubicBezTo>
                <a:cubicBezTo>
                  <a:pt x="1045711" y="828168"/>
                  <a:pt x="1135495" y="738384"/>
                  <a:pt x="1246249" y="738384"/>
                </a:cubicBezTo>
                <a:close/>
                <a:moveTo>
                  <a:pt x="1246249" y="599372"/>
                </a:moveTo>
                <a:cubicBezTo>
                  <a:pt x="1058721" y="599372"/>
                  <a:pt x="906699" y="751394"/>
                  <a:pt x="906699" y="938922"/>
                </a:cubicBezTo>
                <a:cubicBezTo>
                  <a:pt x="906699" y="1126450"/>
                  <a:pt x="1058721" y="1278472"/>
                  <a:pt x="1246249" y="1278472"/>
                </a:cubicBezTo>
                <a:cubicBezTo>
                  <a:pt x="1433777" y="1278472"/>
                  <a:pt x="1585799" y="1126450"/>
                  <a:pt x="1585799" y="938922"/>
                </a:cubicBezTo>
                <a:cubicBezTo>
                  <a:pt x="1585799" y="751394"/>
                  <a:pt x="1433777" y="599372"/>
                  <a:pt x="1246249" y="599372"/>
                </a:cubicBezTo>
                <a:close/>
                <a:moveTo>
                  <a:pt x="1235050" y="0"/>
                </a:moveTo>
                <a:lnTo>
                  <a:pt x="1229544" y="1036"/>
                </a:lnTo>
                <a:cubicBezTo>
                  <a:pt x="1489347" y="133873"/>
                  <a:pt x="1749649" y="461397"/>
                  <a:pt x="1891856" y="690361"/>
                </a:cubicBezTo>
                <a:cubicBezTo>
                  <a:pt x="2013592" y="919326"/>
                  <a:pt x="2102003" y="1246061"/>
                  <a:pt x="2096831" y="1529628"/>
                </a:cubicBezTo>
                <a:cubicBezTo>
                  <a:pt x="2096831" y="1659128"/>
                  <a:pt x="2058845" y="1842372"/>
                  <a:pt x="2003408" y="2031213"/>
                </a:cubicBezTo>
                <a:lnTo>
                  <a:pt x="2224895" y="2166573"/>
                </a:lnTo>
                <a:lnTo>
                  <a:pt x="2487611" y="2896728"/>
                </a:lnTo>
                <a:lnTo>
                  <a:pt x="1777602" y="2632742"/>
                </a:lnTo>
                <a:cubicBezTo>
                  <a:pt x="1749049" y="2692676"/>
                  <a:pt x="1721557" y="2743254"/>
                  <a:pt x="1697050" y="2780722"/>
                </a:cubicBezTo>
                <a:lnTo>
                  <a:pt x="789847" y="2780722"/>
                </a:lnTo>
                <a:cubicBezTo>
                  <a:pt x="765372" y="2743301"/>
                  <a:pt x="737918" y="2692803"/>
                  <a:pt x="709405" y="2632967"/>
                </a:cubicBezTo>
                <a:lnTo>
                  <a:pt x="0" y="2896728"/>
                </a:lnTo>
                <a:lnTo>
                  <a:pt x="262716" y="2166573"/>
                </a:lnTo>
                <a:lnTo>
                  <a:pt x="483603" y="2031579"/>
                </a:lnTo>
                <a:cubicBezTo>
                  <a:pt x="428102" y="1842611"/>
                  <a:pt x="390066" y="1659212"/>
                  <a:pt x="390066" y="1529628"/>
                </a:cubicBezTo>
                <a:cubicBezTo>
                  <a:pt x="384894" y="1246061"/>
                  <a:pt x="473305" y="919326"/>
                  <a:pt x="595041" y="690361"/>
                </a:cubicBezTo>
                <a:cubicBezTo>
                  <a:pt x="737248" y="461397"/>
                  <a:pt x="957359" y="97388"/>
                  <a:pt x="1235050" y="0"/>
                </a:cubicBezTo>
                <a:close/>
              </a:path>
            </a:pathLst>
          </a:custGeom>
          <a:solidFill>
            <a:srgbClr val="2F559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AF612EB9-F390-232A-6940-E8A372EBF534}"/>
              </a:ext>
            </a:extLst>
          </p:cNvPr>
          <p:cNvSpPr/>
          <p:nvPr/>
        </p:nvSpPr>
        <p:spPr>
          <a:xfrm>
            <a:off x="-8879" y="1437479"/>
            <a:ext cx="8381634" cy="4211666"/>
          </a:xfrm>
          <a:custGeom>
            <a:avLst/>
            <a:gdLst>
              <a:gd name="connsiteX0" fmla="*/ 0 w 6410325"/>
              <a:gd name="connsiteY0" fmla="*/ 2800350 h 2800350"/>
              <a:gd name="connsiteX1" fmla="*/ 2447925 w 6410325"/>
              <a:gd name="connsiteY1" fmla="*/ 2314575 h 2800350"/>
              <a:gd name="connsiteX2" fmla="*/ 5448300 w 6410325"/>
              <a:gd name="connsiteY2" fmla="*/ 590550 h 2800350"/>
              <a:gd name="connsiteX3" fmla="*/ 6410325 w 6410325"/>
              <a:gd name="connsiteY3" fmla="*/ 0 h 2800350"/>
              <a:gd name="connsiteX0" fmla="*/ 0 w 6410325"/>
              <a:gd name="connsiteY0" fmla="*/ 2800350 h 2800350"/>
              <a:gd name="connsiteX1" fmla="*/ 2447925 w 6410325"/>
              <a:gd name="connsiteY1" fmla="*/ 2314575 h 2800350"/>
              <a:gd name="connsiteX2" fmla="*/ 5448300 w 6410325"/>
              <a:gd name="connsiteY2" fmla="*/ 590550 h 2800350"/>
              <a:gd name="connsiteX3" fmla="*/ 6410325 w 6410325"/>
              <a:gd name="connsiteY3" fmla="*/ 0 h 2800350"/>
              <a:gd name="connsiteX0" fmla="*/ 0 w 6410325"/>
              <a:gd name="connsiteY0" fmla="*/ 2800350 h 2800350"/>
              <a:gd name="connsiteX1" fmla="*/ 2447925 w 6410325"/>
              <a:gd name="connsiteY1" fmla="*/ 2314575 h 2800350"/>
              <a:gd name="connsiteX2" fmla="*/ 4924425 w 6410325"/>
              <a:gd name="connsiteY2" fmla="*/ 552450 h 2800350"/>
              <a:gd name="connsiteX3" fmla="*/ 6410325 w 6410325"/>
              <a:gd name="connsiteY3" fmla="*/ 0 h 2800350"/>
              <a:gd name="connsiteX0" fmla="*/ 0 w 6410325"/>
              <a:gd name="connsiteY0" fmla="*/ 2800350 h 2800350"/>
              <a:gd name="connsiteX1" fmla="*/ 2876550 w 6410325"/>
              <a:gd name="connsiteY1" fmla="*/ 2076450 h 2800350"/>
              <a:gd name="connsiteX2" fmla="*/ 4924425 w 6410325"/>
              <a:gd name="connsiteY2" fmla="*/ 552450 h 2800350"/>
              <a:gd name="connsiteX3" fmla="*/ 6410325 w 6410325"/>
              <a:gd name="connsiteY3" fmla="*/ 0 h 2800350"/>
              <a:gd name="connsiteX0" fmla="*/ 0 w 6410325"/>
              <a:gd name="connsiteY0" fmla="*/ 2800350 h 2800350"/>
              <a:gd name="connsiteX1" fmla="*/ 2876550 w 6410325"/>
              <a:gd name="connsiteY1" fmla="*/ 2076450 h 2800350"/>
              <a:gd name="connsiteX2" fmla="*/ 4924425 w 6410325"/>
              <a:gd name="connsiteY2" fmla="*/ 552450 h 2800350"/>
              <a:gd name="connsiteX3" fmla="*/ 6410325 w 6410325"/>
              <a:gd name="connsiteY3" fmla="*/ 0 h 2800350"/>
              <a:gd name="connsiteX0" fmla="*/ 0 w 6410325"/>
              <a:gd name="connsiteY0" fmla="*/ 2800350 h 2800350"/>
              <a:gd name="connsiteX1" fmla="*/ 2876550 w 6410325"/>
              <a:gd name="connsiteY1" fmla="*/ 2076450 h 2800350"/>
              <a:gd name="connsiteX2" fmla="*/ 4924425 w 6410325"/>
              <a:gd name="connsiteY2" fmla="*/ 552450 h 2800350"/>
              <a:gd name="connsiteX3" fmla="*/ 6410325 w 6410325"/>
              <a:gd name="connsiteY3" fmla="*/ 0 h 2800350"/>
              <a:gd name="connsiteX0" fmla="*/ 0 w 6410325"/>
              <a:gd name="connsiteY0" fmla="*/ 2800350 h 2800350"/>
              <a:gd name="connsiteX1" fmla="*/ 2876550 w 6410325"/>
              <a:gd name="connsiteY1" fmla="*/ 2076450 h 2800350"/>
              <a:gd name="connsiteX2" fmla="*/ 4924425 w 6410325"/>
              <a:gd name="connsiteY2" fmla="*/ 552450 h 2800350"/>
              <a:gd name="connsiteX3" fmla="*/ 6410325 w 6410325"/>
              <a:gd name="connsiteY3" fmla="*/ 0 h 2800350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895850 w 6381750"/>
              <a:gd name="connsiteY2" fmla="*/ 4762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76250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762500 w 6381750"/>
              <a:gd name="connsiteY2" fmla="*/ 55245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705350 w 6381750"/>
              <a:gd name="connsiteY2" fmla="*/ 83820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47975 w 6381750"/>
              <a:gd name="connsiteY1" fmla="*/ 2076450 h 3209925"/>
              <a:gd name="connsiteX2" fmla="*/ 4705350 w 6381750"/>
              <a:gd name="connsiteY2" fmla="*/ 83820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95600 w 6381750"/>
              <a:gd name="connsiteY1" fmla="*/ 2038350 h 3209925"/>
              <a:gd name="connsiteX2" fmla="*/ 4705350 w 6381750"/>
              <a:gd name="connsiteY2" fmla="*/ 83820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95600 w 6381750"/>
              <a:gd name="connsiteY1" fmla="*/ 2038350 h 3209925"/>
              <a:gd name="connsiteX2" fmla="*/ 4705350 w 6381750"/>
              <a:gd name="connsiteY2" fmla="*/ 838200 h 3209925"/>
              <a:gd name="connsiteX3" fmla="*/ 6381750 w 6381750"/>
              <a:gd name="connsiteY3" fmla="*/ 0 h 3209925"/>
              <a:gd name="connsiteX0" fmla="*/ 0 w 6381750"/>
              <a:gd name="connsiteY0" fmla="*/ 3209925 h 3209925"/>
              <a:gd name="connsiteX1" fmla="*/ 2895600 w 6381750"/>
              <a:gd name="connsiteY1" fmla="*/ 2038350 h 3209925"/>
              <a:gd name="connsiteX2" fmla="*/ 4705350 w 6381750"/>
              <a:gd name="connsiteY2" fmla="*/ 838200 h 3209925"/>
              <a:gd name="connsiteX3" fmla="*/ 6381750 w 6381750"/>
              <a:gd name="connsiteY3" fmla="*/ 0 h 3209925"/>
              <a:gd name="connsiteX0" fmla="*/ 0 w 6334125"/>
              <a:gd name="connsiteY0" fmla="*/ 3267075 h 3267075"/>
              <a:gd name="connsiteX1" fmla="*/ 2895600 w 6334125"/>
              <a:gd name="connsiteY1" fmla="*/ 2095500 h 3267075"/>
              <a:gd name="connsiteX2" fmla="*/ 4705350 w 6334125"/>
              <a:gd name="connsiteY2" fmla="*/ 895350 h 3267075"/>
              <a:gd name="connsiteX3" fmla="*/ 6334125 w 6334125"/>
              <a:gd name="connsiteY3" fmla="*/ 0 h 3267075"/>
              <a:gd name="connsiteX0" fmla="*/ 0 w 6334125"/>
              <a:gd name="connsiteY0" fmla="*/ 3481601 h 3481601"/>
              <a:gd name="connsiteX1" fmla="*/ 2895600 w 6334125"/>
              <a:gd name="connsiteY1" fmla="*/ 2310026 h 3481601"/>
              <a:gd name="connsiteX2" fmla="*/ 4705350 w 6334125"/>
              <a:gd name="connsiteY2" fmla="*/ 1109876 h 3481601"/>
              <a:gd name="connsiteX3" fmla="*/ 6334125 w 6334125"/>
              <a:gd name="connsiteY3" fmla="*/ 214526 h 3481601"/>
              <a:gd name="connsiteX0" fmla="*/ 0 w 6334125"/>
              <a:gd name="connsiteY0" fmla="*/ 3267075 h 3267075"/>
              <a:gd name="connsiteX1" fmla="*/ 2895600 w 6334125"/>
              <a:gd name="connsiteY1" fmla="*/ 2095500 h 3267075"/>
              <a:gd name="connsiteX2" fmla="*/ 4705350 w 6334125"/>
              <a:gd name="connsiteY2" fmla="*/ 895350 h 3267075"/>
              <a:gd name="connsiteX3" fmla="*/ 6334125 w 6334125"/>
              <a:gd name="connsiteY3" fmla="*/ 0 h 3267075"/>
              <a:gd name="connsiteX0" fmla="*/ 0 w 6334125"/>
              <a:gd name="connsiteY0" fmla="*/ 3267075 h 3267075"/>
              <a:gd name="connsiteX1" fmla="*/ 2895600 w 6334125"/>
              <a:gd name="connsiteY1" fmla="*/ 2095500 h 3267075"/>
              <a:gd name="connsiteX2" fmla="*/ 4705350 w 6334125"/>
              <a:gd name="connsiteY2" fmla="*/ 895350 h 3267075"/>
              <a:gd name="connsiteX3" fmla="*/ 5221610 w 6334125"/>
              <a:gd name="connsiteY3" fmla="*/ 181769 h 3267075"/>
              <a:gd name="connsiteX4" fmla="*/ 6334125 w 6334125"/>
              <a:gd name="connsiteY4" fmla="*/ 0 h 3267075"/>
              <a:gd name="connsiteX0" fmla="*/ 0 w 6334125"/>
              <a:gd name="connsiteY0" fmla="*/ 3848138 h 3848138"/>
              <a:gd name="connsiteX1" fmla="*/ 2895600 w 6334125"/>
              <a:gd name="connsiteY1" fmla="*/ 2676563 h 3848138"/>
              <a:gd name="connsiteX2" fmla="*/ 4705350 w 6334125"/>
              <a:gd name="connsiteY2" fmla="*/ 1476413 h 3848138"/>
              <a:gd name="connsiteX3" fmla="*/ 4526285 w 6334125"/>
              <a:gd name="connsiteY3" fmla="*/ 19882 h 3848138"/>
              <a:gd name="connsiteX4" fmla="*/ 6334125 w 6334125"/>
              <a:gd name="connsiteY4" fmla="*/ 581063 h 3848138"/>
              <a:gd name="connsiteX0" fmla="*/ 0 w 6334125"/>
              <a:gd name="connsiteY0" fmla="*/ 3868812 h 3868812"/>
              <a:gd name="connsiteX1" fmla="*/ 2895600 w 6334125"/>
              <a:gd name="connsiteY1" fmla="*/ 2697237 h 3868812"/>
              <a:gd name="connsiteX2" fmla="*/ 4705350 w 6334125"/>
              <a:gd name="connsiteY2" fmla="*/ 1497087 h 3868812"/>
              <a:gd name="connsiteX3" fmla="*/ 4526285 w 6334125"/>
              <a:gd name="connsiteY3" fmla="*/ 40556 h 3868812"/>
              <a:gd name="connsiteX4" fmla="*/ 6334125 w 6334125"/>
              <a:gd name="connsiteY4" fmla="*/ 601737 h 3868812"/>
              <a:gd name="connsiteX0" fmla="*/ 0 w 6334125"/>
              <a:gd name="connsiteY0" fmla="*/ 3868812 h 3868812"/>
              <a:gd name="connsiteX1" fmla="*/ 2895600 w 6334125"/>
              <a:gd name="connsiteY1" fmla="*/ 2697237 h 3868812"/>
              <a:gd name="connsiteX2" fmla="*/ 4705350 w 6334125"/>
              <a:gd name="connsiteY2" fmla="*/ 1497087 h 3868812"/>
              <a:gd name="connsiteX3" fmla="*/ 4526285 w 6334125"/>
              <a:gd name="connsiteY3" fmla="*/ 40556 h 3868812"/>
              <a:gd name="connsiteX4" fmla="*/ 6334125 w 6334125"/>
              <a:gd name="connsiteY4" fmla="*/ 601737 h 3868812"/>
              <a:gd name="connsiteX0" fmla="*/ 0 w 6334125"/>
              <a:gd name="connsiteY0" fmla="*/ 3868812 h 3868812"/>
              <a:gd name="connsiteX1" fmla="*/ 2895600 w 6334125"/>
              <a:gd name="connsiteY1" fmla="*/ 2697237 h 3868812"/>
              <a:gd name="connsiteX2" fmla="*/ 4705350 w 6334125"/>
              <a:gd name="connsiteY2" fmla="*/ 1497087 h 3868812"/>
              <a:gd name="connsiteX3" fmla="*/ 4526285 w 6334125"/>
              <a:gd name="connsiteY3" fmla="*/ 40556 h 3868812"/>
              <a:gd name="connsiteX4" fmla="*/ 4973960 w 6334125"/>
              <a:gd name="connsiteY4" fmla="*/ 545381 h 3868812"/>
              <a:gd name="connsiteX5" fmla="*/ 6334125 w 6334125"/>
              <a:gd name="connsiteY5" fmla="*/ 601737 h 3868812"/>
              <a:gd name="connsiteX0" fmla="*/ 0 w 6334125"/>
              <a:gd name="connsiteY0" fmla="*/ 3868812 h 3868812"/>
              <a:gd name="connsiteX1" fmla="*/ 2895600 w 6334125"/>
              <a:gd name="connsiteY1" fmla="*/ 2697237 h 3868812"/>
              <a:gd name="connsiteX2" fmla="*/ 4705350 w 6334125"/>
              <a:gd name="connsiteY2" fmla="*/ 1497087 h 3868812"/>
              <a:gd name="connsiteX3" fmla="*/ 4526285 w 6334125"/>
              <a:gd name="connsiteY3" fmla="*/ 40556 h 3868812"/>
              <a:gd name="connsiteX4" fmla="*/ 4183385 w 6334125"/>
              <a:gd name="connsiteY4" fmla="*/ 1012106 h 3868812"/>
              <a:gd name="connsiteX5" fmla="*/ 6334125 w 6334125"/>
              <a:gd name="connsiteY5" fmla="*/ 601737 h 3868812"/>
              <a:gd name="connsiteX0" fmla="*/ 0 w 6334125"/>
              <a:gd name="connsiteY0" fmla="*/ 3870938 h 3870938"/>
              <a:gd name="connsiteX1" fmla="*/ 2895600 w 6334125"/>
              <a:gd name="connsiteY1" fmla="*/ 2699363 h 3870938"/>
              <a:gd name="connsiteX2" fmla="*/ 4705350 w 6334125"/>
              <a:gd name="connsiteY2" fmla="*/ 1499213 h 3870938"/>
              <a:gd name="connsiteX3" fmla="*/ 4526285 w 6334125"/>
              <a:gd name="connsiteY3" fmla="*/ 42682 h 3870938"/>
              <a:gd name="connsiteX4" fmla="*/ 4183385 w 6334125"/>
              <a:gd name="connsiteY4" fmla="*/ 1014232 h 3870938"/>
              <a:gd name="connsiteX5" fmla="*/ 6334125 w 6334125"/>
              <a:gd name="connsiteY5" fmla="*/ 603863 h 3870938"/>
              <a:gd name="connsiteX0" fmla="*/ 0 w 6334125"/>
              <a:gd name="connsiteY0" fmla="*/ 3870938 h 3870938"/>
              <a:gd name="connsiteX1" fmla="*/ 2895600 w 6334125"/>
              <a:gd name="connsiteY1" fmla="*/ 2699363 h 3870938"/>
              <a:gd name="connsiteX2" fmla="*/ 4705350 w 6334125"/>
              <a:gd name="connsiteY2" fmla="*/ 1499213 h 3870938"/>
              <a:gd name="connsiteX3" fmla="*/ 4526285 w 6334125"/>
              <a:gd name="connsiteY3" fmla="*/ 42682 h 3870938"/>
              <a:gd name="connsiteX4" fmla="*/ 4183385 w 6334125"/>
              <a:gd name="connsiteY4" fmla="*/ 1014232 h 3870938"/>
              <a:gd name="connsiteX5" fmla="*/ 6334125 w 6334125"/>
              <a:gd name="connsiteY5" fmla="*/ 603863 h 3870938"/>
              <a:gd name="connsiteX0" fmla="*/ 0 w 6334125"/>
              <a:gd name="connsiteY0" fmla="*/ 3852187 h 3852187"/>
              <a:gd name="connsiteX1" fmla="*/ 2895600 w 6334125"/>
              <a:gd name="connsiteY1" fmla="*/ 2680612 h 3852187"/>
              <a:gd name="connsiteX2" fmla="*/ 4705350 w 6334125"/>
              <a:gd name="connsiteY2" fmla="*/ 1480462 h 3852187"/>
              <a:gd name="connsiteX3" fmla="*/ 4526285 w 6334125"/>
              <a:gd name="connsiteY3" fmla="*/ 23931 h 3852187"/>
              <a:gd name="connsiteX4" fmla="*/ 4183385 w 6334125"/>
              <a:gd name="connsiteY4" fmla="*/ 995481 h 3852187"/>
              <a:gd name="connsiteX5" fmla="*/ 6334125 w 6334125"/>
              <a:gd name="connsiteY5" fmla="*/ 585112 h 3852187"/>
              <a:gd name="connsiteX0" fmla="*/ 0 w 6334125"/>
              <a:gd name="connsiteY0" fmla="*/ 3848561 h 3848561"/>
              <a:gd name="connsiteX1" fmla="*/ 2895600 w 6334125"/>
              <a:gd name="connsiteY1" fmla="*/ 2676986 h 3848561"/>
              <a:gd name="connsiteX2" fmla="*/ 4705350 w 6334125"/>
              <a:gd name="connsiteY2" fmla="*/ 1476836 h 3848561"/>
              <a:gd name="connsiteX3" fmla="*/ 4526285 w 6334125"/>
              <a:gd name="connsiteY3" fmla="*/ 20305 h 3848561"/>
              <a:gd name="connsiteX4" fmla="*/ 4183385 w 6334125"/>
              <a:gd name="connsiteY4" fmla="*/ 991855 h 3848561"/>
              <a:gd name="connsiteX5" fmla="*/ 6334125 w 6334125"/>
              <a:gd name="connsiteY5" fmla="*/ 581486 h 3848561"/>
              <a:gd name="connsiteX0" fmla="*/ 0 w 6334125"/>
              <a:gd name="connsiteY0" fmla="*/ 3848561 h 3848561"/>
              <a:gd name="connsiteX1" fmla="*/ 2895600 w 6334125"/>
              <a:gd name="connsiteY1" fmla="*/ 2676986 h 3848561"/>
              <a:gd name="connsiteX2" fmla="*/ 4705350 w 6334125"/>
              <a:gd name="connsiteY2" fmla="*/ 1476836 h 3848561"/>
              <a:gd name="connsiteX3" fmla="*/ 4526285 w 6334125"/>
              <a:gd name="connsiteY3" fmla="*/ 20305 h 3848561"/>
              <a:gd name="connsiteX4" fmla="*/ 4183385 w 6334125"/>
              <a:gd name="connsiteY4" fmla="*/ 991855 h 3848561"/>
              <a:gd name="connsiteX5" fmla="*/ 6334125 w 6334125"/>
              <a:gd name="connsiteY5" fmla="*/ 581486 h 3848561"/>
              <a:gd name="connsiteX0" fmla="*/ 0 w 6334125"/>
              <a:gd name="connsiteY0" fmla="*/ 3848561 h 3848561"/>
              <a:gd name="connsiteX1" fmla="*/ 2895600 w 6334125"/>
              <a:gd name="connsiteY1" fmla="*/ 2676986 h 3848561"/>
              <a:gd name="connsiteX2" fmla="*/ 4705350 w 6334125"/>
              <a:gd name="connsiteY2" fmla="*/ 1476836 h 3848561"/>
              <a:gd name="connsiteX3" fmla="*/ 4526285 w 6334125"/>
              <a:gd name="connsiteY3" fmla="*/ 20305 h 3848561"/>
              <a:gd name="connsiteX4" fmla="*/ 4554860 w 6334125"/>
              <a:gd name="connsiteY4" fmla="*/ 1020430 h 3848561"/>
              <a:gd name="connsiteX5" fmla="*/ 6334125 w 6334125"/>
              <a:gd name="connsiteY5" fmla="*/ 581486 h 3848561"/>
              <a:gd name="connsiteX0" fmla="*/ 0 w 6334125"/>
              <a:gd name="connsiteY0" fmla="*/ 3848561 h 3848561"/>
              <a:gd name="connsiteX1" fmla="*/ 2895600 w 6334125"/>
              <a:gd name="connsiteY1" fmla="*/ 2676986 h 3848561"/>
              <a:gd name="connsiteX2" fmla="*/ 4705350 w 6334125"/>
              <a:gd name="connsiteY2" fmla="*/ 1476836 h 3848561"/>
              <a:gd name="connsiteX3" fmla="*/ 4526285 w 6334125"/>
              <a:gd name="connsiteY3" fmla="*/ 20305 h 3848561"/>
              <a:gd name="connsiteX4" fmla="*/ 4554860 w 6334125"/>
              <a:gd name="connsiteY4" fmla="*/ 1020430 h 3848561"/>
              <a:gd name="connsiteX5" fmla="*/ 6334125 w 6334125"/>
              <a:gd name="connsiteY5" fmla="*/ 581486 h 3848561"/>
              <a:gd name="connsiteX0" fmla="*/ 0 w 6334125"/>
              <a:gd name="connsiteY0" fmla="*/ 3848561 h 3848561"/>
              <a:gd name="connsiteX1" fmla="*/ 2895600 w 6334125"/>
              <a:gd name="connsiteY1" fmla="*/ 2676986 h 3848561"/>
              <a:gd name="connsiteX2" fmla="*/ 4705350 w 6334125"/>
              <a:gd name="connsiteY2" fmla="*/ 1476836 h 3848561"/>
              <a:gd name="connsiteX3" fmla="*/ 4526285 w 6334125"/>
              <a:gd name="connsiteY3" fmla="*/ 20305 h 3848561"/>
              <a:gd name="connsiteX4" fmla="*/ 4554860 w 6334125"/>
              <a:gd name="connsiteY4" fmla="*/ 1020430 h 3848561"/>
              <a:gd name="connsiteX5" fmla="*/ 6334125 w 6334125"/>
              <a:gd name="connsiteY5" fmla="*/ 581486 h 3848561"/>
              <a:gd name="connsiteX0" fmla="*/ 0 w 6334125"/>
              <a:gd name="connsiteY0" fmla="*/ 3848561 h 3848561"/>
              <a:gd name="connsiteX1" fmla="*/ 2895600 w 6334125"/>
              <a:gd name="connsiteY1" fmla="*/ 2676986 h 3848561"/>
              <a:gd name="connsiteX2" fmla="*/ 4705350 w 6334125"/>
              <a:gd name="connsiteY2" fmla="*/ 1476836 h 3848561"/>
              <a:gd name="connsiteX3" fmla="*/ 4526285 w 6334125"/>
              <a:gd name="connsiteY3" fmla="*/ 20305 h 3848561"/>
              <a:gd name="connsiteX4" fmla="*/ 4554860 w 6334125"/>
              <a:gd name="connsiteY4" fmla="*/ 1020430 h 3848561"/>
              <a:gd name="connsiteX5" fmla="*/ 6334125 w 6334125"/>
              <a:gd name="connsiteY5" fmla="*/ 581486 h 3848561"/>
              <a:gd name="connsiteX0" fmla="*/ 0 w 6334125"/>
              <a:gd name="connsiteY0" fmla="*/ 3942513 h 3942513"/>
              <a:gd name="connsiteX1" fmla="*/ 2895600 w 6334125"/>
              <a:gd name="connsiteY1" fmla="*/ 2770938 h 3942513"/>
              <a:gd name="connsiteX2" fmla="*/ 4705350 w 6334125"/>
              <a:gd name="connsiteY2" fmla="*/ 1570788 h 3942513"/>
              <a:gd name="connsiteX3" fmla="*/ 4383410 w 6334125"/>
              <a:gd name="connsiteY3" fmla="*/ 19007 h 3942513"/>
              <a:gd name="connsiteX4" fmla="*/ 4554860 w 6334125"/>
              <a:gd name="connsiteY4" fmla="*/ 1114382 h 3942513"/>
              <a:gd name="connsiteX5" fmla="*/ 6334125 w 6334125"/>
              <a:gd name="connsiteY5" fmla="*/ 675438 h 3942513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4554860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4554860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250185 w 6334125"/>
              <a:gd name="connsiteY4" fmla="*/ 112100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68190 h 3968190"/>
              <a:gd name="connsiteX1" fmla="*/ 2895600 w 6334125"/>
              <a:gd name="connsiteY1" fmla="*/ 2796615 h 3968190"/>
              <a:gd name="connsiteX2" fmla="*/ 4705350 w 6334125"/>
              <a:gd name="connsiteY2" fmla="*/ 1596465 h 3968190"/>
              <a:gd name="connsiteX3" fmla="*/ 4383410 w 6334125"/>
              <a:gd name="connsiteY3" fmla="*/ 44684 h 3968190"/>
              <a:gd name="connsiteX4" fmla="*/ 5421635 w 6334125"/>
              <a:gd name="connsiteY4" fmla="*/ 1140059 h 3968190"/>
              <a:gd name="connsiteX5" fmla="*/ 6334125 w 6334125"/>
              <a:gd name="connsiteY5" fmla="*/ 701115 h 3968190"/>
              <a:gd name="connsiteX0" fmla="*/ 0 w 6334125"/>
              <a:gd name="connsiteY0" fmla="*/ 3982329 h 3982329"/>
              <a:gd name="connsiteX1" fmla="*/ 2895600 w 6334125"/>
              <a:gd name="connsiteY1" fmla="*/ 2810754 h 3982329"/>
              <a:gd name="connsiteX2" fmla="*/ 4705350 w 6334125"/>
              <a:gd name="connsiteY2" fmla="*/ 1610604 h 3982329"/>
              <a:gd name="connsiteX3" fmla="*/ 4383410 w 6334125"/>
              <a:gd name="connsiteY3" fmla="*/ 58823 h 3982329"/>
              <a:gd name="connsiteX4" fmla="*/ 5421635 w 6334125"/>
              <a:gd name="connsiteY4" fmla="*/ 1154198 h 3982329"/>
              <a:gd name="connsiteX5" fmla="*/ 6334125 w 6334125"/>
              <a:gd name="connsiteY5" fmla="*/ 715254 h 3982329"/>
              <a:gd name="connsiteX0" fmla="*/ 0 w 6334125"/>
              <a:gd name="connsiteY0" fmla="*/ 4028446 h 4028446"/>
              <a:gd name="connsiteX1" fmla="*/ 2895600 w 6334125"/>
              <a:gd name="connsiteY1" fmla="*/ 2856871 h 4028446"/>
              <a:gd name="connsiteX2" fmla="*/ 4705350 w 6334125"/>
              <a:gd name="connsiteY2" fmla="*/ 1656721 h 4028446"/>
              <a:gd name="connsiteX3" fmla="*/ 4326260 w 6334125"/>
              <a:gd name="connsiteY3" fmla="*/ 57315 h 4028446"/>
              <a:gd name="connsiteX4" fmla="*/ 5421635 w 6334125"/>
              <a:gd name="connsiteY4" fmla="*/ 1200315 h 4028446"/>
              <a:gd name="connsiteX5" fmla="*/ 6334125 w 6334125"/>
              <a:gd name="connsiteY5" fmla="*/ 761371 h 4028446"/>
              <a:gd name="connsiteX0" fmla="*/ 0 w 6334125"/>
              <a:gd name="connsiteY0" fmla="*/ 4028446 h 4028446"/>
              <a:gd name="connsiteX1" fmla="*/ 2895600 w 6334125"/>
              <a:gd name="connsiteY1" fmla="*/ 2856871 h 4028446"/>
              <a:gd name="connsiteX2" fmla="*/ 4705350 w 6334125"/>
              <a:gd name="connsiteY2" fmla="*/ 1656721 h 4028446"/>
              <a:gd name="connsiteX3" fmla="*/ 4326260 w 6334125"/>
              <a:gd name="connsiteY3" fmla="*/ 57315 h 4028446"/>
              <a:gd name="connsiteX4" fmla="*/ 5421635 w 6334125"/>
              <a:gd name="connsiteY4" fmla="*/ 1200315 h 4028446"/>
              <a:gd name="connsiteX5" fmla="*/ 6334125 w 6334125"/>
              <a:gd name="connsiteY5" fmla="*/ 761371 h 4028446"/>
              <a:gd name="connsiteX0" fmla="*/ 0 w 6334125"/>
              <a:gd name="connsiteY0" fmla="*/ 4026055 h 4026055"/>
              <a:gd name="connsiteX1" fmla="*/ 2895600 w 6334125"/>
              <a:gd name="connsiteY1" fmla="*/ 2854480 h 4026055"/>
              <a:gd name="connsiteX2" fmla="*/ 4705350 w 6334125"/>
              <a:gd name="connsiteY2" fmla="*/ 1654330 h 4026055"/>
              <a:gd name="connsiteX3" fmla="*/ 4326260 w 6334125"/>
              <a:gd name="connsiteY3" fmla="*/ 54924 h 4026055"/>
              <a:gd name="connsiteX4" fmla="*/ 5421635 w 6334125"/>
              <a:gd name="connsiteY4" fmla="*/ 1197924 h 4026055"/>
              <a:gd name="connsiteX5" fmla="*/ 6334125 w 6334125"/>
              <a:gd name="connsiteY5" fmla="*/ 758980 h 4026055"/>
              <a:gd name="connsiteX0" fmla="*/ 0 w 6334125"/>
              <a:gd name="connsiteY0" fmla="*/ 4020433 h 4020433"/>
              <a:gd name="connsiteX1" fmla="*/ 2895600 w 6334125"/>
              <a:gd name="connsiteY1" fmla="*/ 2848858 h 4020433"/>
              <a:gd name="connsiteX2" fmla="*/ 4362450 w 6334125"/>
              <a:gd name="connsiteY2" fmla="*/ 1858258 h 4020433"/>
              <a:gd name="connsiteX3" fmla="*/ 4326260 w 6334125"/>
              <a:gd name="connsiteY3" fmla="*/ 49302 h 4020433"/>
              <a:gd name="connsiteX4" fmla="*/ 5421635 w 6334125"/>
              <a:gd name="connsiteY4" fmla="*/ 1192302 h 4020433"/>
              <a:gd name="connsiteX5" fmla="*/ 6334125 w 6334125"/>
              <a:gd name="connsiteY5" fmla="*/ 753358 h 4020433"/>
              <a:gd name="connsiteX0" fmla="*/ 0 w 6334125"/>
              <a:gd name="connsiteY0" fmla="*/ 4018875 h 4018875"/>
              <a:gd name="connsiteX1" fmla="*/ 2895600 w 6334125"/>
              <a:gd name="connsiteY1" fmla="*/ 2847300 h 4018875"/>
              <a:gd name="connsiteX2" fmla="*/ 4248150 w 6334125"/>
              <a:gd name="connsiteY2" fmla="*/ 1923375 h 4018875"/>
              <a:gd name="connsiteX3" fmla="*/ 4326260 w 6334125"/>
              <a:gd name="connsiteY3" fmla="*/ 47744 h 4018875"/>
              <a:gd name="connsiteX4" fmla="*/ 5421635 w 6334125"/>
              <a:gd name="connsiteY4" fmla="*/ 1190744 h 4018875"/>
              <a:gd name="connsiteX5" fmla="*/ 6334125 w 6334125"/>
              <a:gd name="connsiteY5" fmla="*/ 751800 h 4018875"/>
              <a:gd name="connsiteX0" fmla="*/ 0 w 6334125"/>
              <a:gd name="connsiteY0" fmla="*/ 4008687 h 4008687"/>
              <a:gd name="connsiteX1" fmla="*/ 2895600 w 6334125"/>
              <a:gd name="connsiteY1" fmla="*/ 2837112 h 4008687"/>
              <a:gd name="connsiteX2" fmla="*/ 4248150 w 6334125"/>
              <a:gd name="connsiteY2" fmla="*/ 1913187 h 4008687"/>
              <a:gd name="connsiteX3" fmla="*/ 4326260 w 6334125"/>
              <a:gd name="connsiteY3" fmla="*/ 37556 h 4008687"/>
              <a:gd name="connsiteX4" fmla="*/ 5421635 w 6334125"/>
              <a:gd name="connsiteY4" fmla="*/ 1180556 h 4008687"/>
              <a:gd name="connsiteX5" fmla="*/ 6334125 w 6334125"/>
              <a:gd name="connsiteY5" fmla="*/ 741612 h 4008687"/>
              <a:gd name="connsiteX0" fmla="*/ 0 w 6334125"/>
              <a:gd name="connsiteY0" fmla="*/ 4008687 h 4008687"/>
              <a:gd name="connsiteX1" fmla="*/ 2895600 w 6334125"/>
              <a:gd name="connsiteY1" fmla="*/ 2837112 h 4008687"/>
              <a:gd name="connsiteX2" fmla="*/ 4248150 w 6334125"/>
              <a:gd name="connsiteY2" fmla="*/ 1913187 h 4008687"/>
              <a:gd name="connsiteX3" fmla="*/ 4326260 w 6334125"/>
              <a:gd name="connsiteY3" fmla="*/ 37556 h 4008687"/>
              <a:gd name="connsiteX4" fmla="*/ 5421635 w 6334125"/>
              <a:gd name="connsiteY4" fmla="*/ 1180556 h 4008687"/>
              <a:gd name="connsiteX5" fmla="*/ 6334125 w 6334125"/>
              <a:gd name="connsiteY5" fmla="*/ 741612 h 4008687"/>
              <a:gd name="connsiteX0" fmla="*/ 0 w 6334125"/>
              <a:gd name="connsiteY0" fmla="*/ 4027609 h 4027609"/>
              <a:gd name="connsiteX1" fmla="*/ 2895600 w 6334125"/>
              <a:gd name="connsiteY1" fmla="*/ 2856034 h 4027609"/>
              <a:gd name="connsiteX2" fmla="*/ 4248150 w 6334125"/>
              <a:gd name="connsiteY2" fmla="*/ 1932109 h 4027609"/>
              <a:gd name="connsiteX3" fmla="*/ 4326260 w 6334125"/>
              <a:gd name="connsiteY3" fmla="*/ 56478 h 4027609"/>
              <a:gd name="connsiteX4" fmla="*/ 5421635 w 6334125"/>
              <a:gd name="connsiteY4" fmla="*/ 1199478 h 4027609"/>
              <a:gd name="connsiteX5" fmla="*/ 6334125 w 6334125"/>
              <a:gd name="connsiteY5" fmla="*/ 760534 h 4027609"/>
              <a:gd name="connsiteX0" fmla="*/ 0 w 6334125"/>
              <a:gd name="connsiteY0" fmla="*/ 3994320 h 3994320"/>
              <a:gd name="connsiteX1" fmla="*/ 2895600 w 6334125"/>
              <a:gd name="connsiteY1" fmla="*/ 2822745 h 3994320"/>
              <a:gd name="connsiteX2" fmla="*/ 4248150 w 6334125"/>
              <a:gd name="connsiteY2" fmla="*/ 1898820 h 3994320"/>
              <a:gd name="connsiteX3" fmla="*/ 4326260 w 6334125"/>
              <a:gd name="connsiteY3" fmla="*/ 23189 h 3994320"/>
              <a:gd name="connsiteX4" fmla="*/ 5421635 w 6334125"/>
              <a:gd name="connsiteY4" fmla="*/ 1166189 h 3994320"/>
              <a:gd name="connsiteX5" fmla="*/ 6334125 w 6334125"/>
              <a:gd name="connsiteY5" fmla="*/ 727245 h 3994320"/>
              <a:gd name="connsiteX0" fmla="*/ 0 w 6334125"/>
              <a:gd name="connsiteY0" fmla="*/ 3995390 h 3995390"/>
              <a:gd name="connsiteX1" fmla="*/ 2895600 w 6334125"/>
              <a:gd name="connsiteY1" fmla="*/ 2823815 h 3995390"/>
              <a:gd name="connsiteX2" fmla="*/ 4248150 w 6334125"/>
              <a:gd name="connsiteY2" fmla="*/ 1899890 h 3995390"/>
              <a:gd name="connsiteX3" fmla="*/ 4326260 w 6334125"/>
              <a:gd name="connsiteY3" fmla="*/ 24259 h 3995390"/>
              <a:gd name="connsiteX4" fmla="*/ 5421635 w 6334125"/>
              <a:gd name="connsiteY4" fmla="*/ 1167259 h 3995390"/>
              <a:gd name="connsiteX5" fmla="*/ 6334125 w 6334125"/>
              <a:gd name="connsiteY5" fmla="*/ 728315 h 3995390"/>
              <a:gd name="connsiteX0" fmla="*/ 0 w 6334125"/>
              <a:gd name="connsiteY0" fmla="*/ 3996562 h 3996562"/>
              <a:gd name="connsiteX1" fmla="*/ 2895600 w 6334125"/>
              <a:gd name="connsiteY1" fmla="*/ 2824987 h 3996562"/>
              <a:gd name="connsiteX2" fmla="*/ 4248150 w 6334125"/>
              <a:gd name="connsiteY2" fmla="*/ 1901062 h 3996562"/>
              <a:gd name="connsiteX3" fmla="*/ 4326260 w 6334125"/>
              <a:gd name="connsiteY3" fmla="*/ 25431 h 3996562"/>
              <a:gd name="connsiteX4" fmla="*/ 5421635 w 6334125"/>
              <a:gd name="connsiteY4" fmla="*/ 1168431 h 3996562"/>
              <a:gd name="connsiteX5" fmla="*/ 6334125 w 6334125"/>
              <a:gd name="connsiteY5" fmla="*/ 729487 h 3996562"/>
              <a:gd name="connsiteX0" fmla="*/ 0 w 6334125"/>
              <a:gd name="connsiteY0" fmla="*/ 3998304 h 3998304"/>
              <a:gd name="connsiteX1" fmla="*/ 2895600 w 6334125"/>
              <a:gd name="connsiteY1" fmla="*/ 2826729 h 3998304"/>
              <a:gd name="connsiteX2" fmla="*/ 4248150 w 6334125"/>
              <a:gd name="connsiteY2" fmla="*/ 1902804 h 3998304"/>
              <a:gd name="connsiteX3" fmla="*/ 4326260 w 6334125"/>
              <a:gd name="connsiteY3" fmla="*/ 27173 h 3998304"/>
              <a:gd name="connsiteX4" fmla="*/ 5421635 w 6334125"/>
              <a:gd name="connsiteY4" fmla="*/ 1170173 h 3998304"/>
              <a:gd name="connsiteX5" fmla="*/ 6334125 w 6334125"/>
              <a:gd name="connsiteY5" fmla="*/ 731229 h 3998304"/>
              <a:gd name="connsiteX0" fmla="*/ 0 w 6310364"/>
              <a:gd name="connsiteY0" fmla="*/ 3562678 h 3562678"/>
              <a:gd name="connsiteX1" fmla="*/ 2871839 w 6310364"/>
              <a:gd name="connsiteY1" fmla="*/ 2826729 h 3562678"/>
              <a:gd name="connsiteX2" fmla="*/ 4224389 w 6310364"/>
              <a:gd name="connsiteY2" fmla="*/ 1902804 h 3562678"/>
              <a:gd name="connsiteX3" fmla="*/ 4302499 w 6310364"/>
              <a:gd name="connsiteY3" fmla="*/ 27173 h 3562678"/>
              <a:gd name="connsiteX4" fmla="*/ 5397874 w 6310364"/>
              <a:gd name="connsiteY4" fmla="*/ 1170173 h 3562678"/>
              <a:gd name="connsiteX5" fmla="*/ 6310364 w 6310364"/>
              <a:gd name="connsiteY5" fmla="*/ 731229 h 3562678"/>
              <a:gd name="connsiteX0" fmla="*/ 0 w 6310364"/>
              <a:gd name="connsiteY0" fmla="*/ 3562678 h 3562678"/>
              <a:gd name="connsiteX1" fmla="*/ 2871839 w 6310364"/>
              <a:gd name="connsiteY1" fmla="*/ 2826729 h 3562678"/>
              <a:gd name="connsiteX2" fmla="*/ 4224389 w 6310364"/>
              <a:gd name="connsiteY2" fmla="*/ 1902804 h 3562678"/>
              <a:gd name="connsiteX3" fmla="*/ 4302499 w 6310364"/>
              <a:gd name="connsiteY3" fmla="*/ 27173 h 3562678"/>
              <a:gd name="connsiteX4" fmla="*/ 5397874 w 6310364"/>
              <a:gd name="connsiteY4" fmla="*/ 1170173 h 3562678"/>
              <a:gd name="connsiteX5" fmla="*/ 6310364 w 6310364"/>
              <a:gd name="connsiteY5" fmla="*/ 731229 h 3562678"/>
              <a:gd name="connsiteX0" fmla="*/ 0 w 6310364"/>
              <a:gd name="connsiteY0" fmla="*/ 3564213 h 3564213"/>
              <a:gd name="connsiteX1" fmla="*/ 2871839 w 6310364"/>
              <a:gd name="connsiteY1" fmla="*/ 2828264 h 3564213"/>
              <a:gd name="connsiteX2" fmla="*/ 4232309 w 6310364"/>
              <a:gd name="connsiteY2" fmla="*/ 1817214 h 3564213"/>
              <a:gd name="connsiteX3" fmla="*/ 4302499 w 6310364"/>
              <a:gd name="connsiteY3" fmla="*/ 28708 h 3564213"/>
              <a:gd name="connsiteX4" fmla="*/ 5397874 w 6310364"/>
              <a:gd name="connsiteY4" fmla="*/ 1171708 h 3564213"/>
              <a:gd name="connsiteX5" fmla="*/ 6310364 w 6310364"/>
              <a:gd name="connsiteY5" fmla="*/ 732764 h 3564213"/>
              <a:gd name="connsiteX0" fmla="*/ 0 w 6310364"/>
              <a:gd name="connsiteY0" fmla="*/ 3564213 h 3564213"/>
              <a:gd name="connsiteX1" fmla="*/ 2871839 w 6310364"/>
              <a:gd name="connsiteY1" fmla="*/ 2828264 h 3564213"/>
              <a:gd name="connsiteX2" fmla="*/ 4232309 w 6310364"/>
              <a:gd name="connsiteY2" fmla="*/ 1817214 h 3564213"/>
              <a:gd name="connsiteX3" fmla="*/ 4302499 w 6310364"/>
              <a:gd name="connsiteY3" fmla="*/ 28708 h 3564213"/>
              <a:gd name="connsiteX4" fmla="*/ 5397874 w 6310364"/>
              <a:gd name="connsiteY4" fmla="*/ 1171708 h 3564213"/>
              <a:gd name="connsiteX5" fmla="*/ 6310364 w 6310364"/>
              <a:gd name="connsiteY5" fmla="*/ 732764 h 3564213"/>
              <a:gd name="connsiteX0" fmla="*/ 0 w 6310364"/>
              <a:gd name="connsiteY0" fmla="*/ 3564213 h 3564213"/>
              <a:gd name="connsiteX1" fmla="*/ 2871839 w 6310364"/>
              <a:gd name="connsiteY1" fmla="*/ 2828264 h 3564213"/>
              <a:gd name="connsiteX2" fmla="*/ 4232309 w 6310364"/>
              <a:gd name="connsiteY2" fmla="*/ 1817214 h 3564213"/>
              <a:gd name="connsiteX3" fmla="*/ 4302499 w 6310364"/>
              <a:gd name="connsiteY3" fmla="*/ 28708 h 3564213"/>
              <a:gd name="connsiteX4" fmla="*/ 5397874 w 6310364"/>
              <a:gd name="connsiteY4" fmla="*/ 1171708 h 3564213"/>
              <a:gd name="connsiteX5" fmla="*/ 6310364 w 6310364"/>
              <a:gd name="connsiteY5" fmla="*/ 732764 h 3564213"/>
              <a:gd name="connsiteX0" fmla="*/ 0 w 6310364"/>
              <a:gd name="connsiteY0" fmla="*/ 3564213 h 3564213"/>
              <a:gd name="connsiteX1" fmla="*/ 2871839 w 6310364"/>
              <a:gd name="connsiteY1" fmla="*/ 2828264 h 3564213"/>
              <a:gd name="connsiteX2" fmla="*/ 4232309 w 6310364"/>
              <a:gd name="connsiteY2" fmla="*/ 1817214 h 3564213"/>
              <a:gd name="connsiteX3" fmla="*/ 4302499 w 6310364"/>
              <a:gd name="connsiteY3" fmla="*/ 28708 h 3564213"/>
              <a:gd name="connsiteX4" fmla="*/ 5397874 w 6310364"/>
              <a:gd name="connsiteY4" fmla="*/ 1171708 h 3564213"/>
              <a:gd name="connsiteX5" fmla="*/ 6310364 w 6310364"/>
              <a:gd name="connsiteY5" fmla="*/ 732764 h 3564213"/>
              <a:gd name="connsiteX0" fmla="*/ 0 w 6310364"/>
              <a:gd name="connsiteY0" fmla="*/ 3564213 h 3564213"/>
              <a:gd name="connsiteX1" fmla="*/ 2871839 w 6310364"/>
              <a:gd name="connsiteY1" fmla="*/ 2828264 h 3564213"/>
              <a:gd name="connsiteX2" fmla="*/ 4232309 w 6310364"/>
              <a:gd name="connsiteY2" fmla="*/ 1817214 h 3564213"/>
              <a:gd name="connsiteX3" fmla="*/ 4302499 w 6310364"/>
              <a:gd name="connsiteY3" fmla="*/ 28708 h 3564213"/>
              <a:gd name="connsiteX4" fmla="*/ 5397874 w 6310364"/>
              <a:gd name="connsiteY4" fmla="*/ 1171708 h 3564213"/>
              <a:gd name="connsiteX5" fmla="*/ 6310364 w 6310364"/>
              <a:gd name="connsiteY5" fmla="*/ 732764 h 3564213"/>
              <a:gd name="connsiteX0" fmla="*/ 0 w 6310364"/>
              <a:gd name="connsiteY0" fmla="*/ 3562590 h 3562590"/>
              <a:gd name="connsiteX1" fmla="*/ 2871839 w 6310364"/>
              <a:gd name="connsiteY1" fmla="*/ 2826641 h 3562590"/>
              <a:gd name="connsiteX2" fmla="*/ 4232309 w 6310364"/>
              <a:gd name="connsiteY2" fmla="*/ 1815591 h 3562590"/>
              <a:gd name="connsiteX3" fmla="*/ 4302499 w 6310364"/>
              <a:gd name="connsiteY3" fmla="*/ 27085 h 3562590"/>
              <a:gd name="connsiteX4" fmla="*/ 5397874 w 6310364"/>
              <a:gd name="connsiteY4" fmla="*/ 1170085 h 3562590"/>
              <a:gd name="connsiteX5" fmla="*/ 6310364 w 6310364"/>
              <a:gd name="connsiteY5" fmla="*/ 731141 h 3562590"/>
              <a:gd name="connsiteX0" fmla="*/ 0 w 6310364"/>
              <a:gd name="connsiteY0" fmla="*/ 3337326 h 3337326"/>
              <a:gd name="connsiteX1" fmla="*/ 2871839 w 6310364"/>
              <a:gd name="connsiteY1" fmla="*/ 2601377 h 3337326"/>
              <a:gd name="connsiteX2" fmla="*/ 4232309 w 6310364"/>
              <a:gd name="connsiteY2" fmla="*/ 1590327 h 3337326"/>
              <a:gd name="connsiteX3" fmla="*/ 4357943 w 6310364"/>
              <a:gd name="connsiteY3" fmla="*/ 31515 h 3337326"/>
              <a:gd name="connsiteX4" fmla="*/ 5397874 w 6310364"/>
              <a:gd name="connsiteY4" fmla="*/ 944821 h 3337326"/>
              <a:gd name="connsiteX5" fmla="*/ 6310364 w 6310364"/>
              <a:gd name="connsiteY5" fmla="*/ 505877 h 3337326"/>
              <a:gd name="connsiteX0" fmla="*/ 0 w 6310364"/>
              <a:gd name="connsiteY0" fmla="*/ 3337326 h 3337326"/>
              <a:gd name="connsiteX1" fmla="*/ 2871839 w 6310364"/>
              <a:gd name="connsiteY1" fmla="*/ 2601377 h 3337326"/>
              <a:gd name="connsiteX2" fmla="*/ 4232309 w 6310364"/>
              <a:gd name="connsiteY2" fmla="*/ 1590327 h 3337326"/>
              <a:gd name="connsiteX3" fmla="*/ 4357943 w 6310364"/>
              <a:gd name="connsiteY3" fmla="*/ 31515 h 3337326"/>
              <a:gd name="connsiteX4" fmla="*/ 5397874 w 6310364"/>
              <a:gd name="connsiteY4" fmla="*/ 944821 h 3337326"/>
              <a:gd name="connsiteX5" fmla="*/ 6310364 w 6310364"/>
              <a:gd name="connsiteY5" fmla="*/ 505877 h 3337326"/>
              <a:gd name="connsiteX0" fmla="*/ 0 w 6310364"/>
              <a:gd name="connsiteY0" fmla="*/ 3337326 h 3337326"/>
              <a:gd name="connsiteX1" fmla="*/ 2871839 w 6310364"/>
              <a:gd name="connsiteY1" fmla="*/ 2601377 h 3337326"/>
              <a:gd name="connsiteX2" fmla="*/ 4232309 w 6310364"/>
              <a:gd name="connsiteY2" fmla="*/ 1590327 h 3337326"/>
              <a:gd name="connsiteX3" fmla="*/ 4357943 w 6310364"/>
              <a:gd name="connsiteY3" fmla="*/ 31515 h 3337326"/>
              <a:gd name="connsiteX4" fmla="*/ 5397874 w 6310364"/>
              <a:gd name="connsiteY4" fmla="*/ 944821 h 3337326"/>
              <a:gd name="connsiteX5" fmla="*/ 6310364 w 6310364"/>
              <a:gd name="connsiteY5" fmla="*/ 505877 h 3337326"/>
              <a:gd name="connsiteX0" fmla="*/ 0 w 6310364"/>
              <a:gd name="connsiteY0" fmla="*/ 3337326 h 3337326"/>
              <a:gd name="connsiteX1" fmla="*/ 2871839 w 6310364"/>
              <a:gd name="connsiteY1" fmla="*/ 2601377 h 3337326"/>
              <a:gd name="connsiteX2" fmla="*/ 4232309 w 6310364"/>
              <a:gd name="connsiteY2" fmla="*/ 1590327 h 3337326"/>
              <a:gd name="connsiteX3" fmla="*/ 4357943 w 6310364"/>
              <a:gd name="connsiteY3" fmla="*/ 31515 h 3337326"/>
              <a:gd name="connsiteX4" fmla="*/ 5397874 w 6310364"/>
              <a:gd name="connsiteY4" fmla="*/ 944821 h 3337326"/>
              <a:gd name="connsiteX5" fmla="*/ 6310364 w 6310364"/>
              <a:gd name="connsiteY5" fmla="*/ 505877 h 3337326"/>
              <a:gd name="connsiteX0" fmla="*/ 0 w 6310364"/>
              <a:gd name="connsiteY0" fmla="*/ 3337326 h 3337326"/>
              <a:gd name="connsiteX1" fmla="*/ 2871839 w 6310364"/>
              <a:gd name="connsiteY1" fmla="*/ 2601377 h 3337326"/>
              <a:gd name="connsiteX2" fmla="*/ 4232309 w 6310364"/>
              <a:gd name="connsiteY2" fmla="*/ 1590327 h 3337326"/>
              <a:gd name="connsiteX3" fmla="*/ 4357943 w 6310364"/>
              <a:gd name="connsiteY3" fmla="*/ 31515 h 3337326"/>
              <a:gd name="connsiteX4" fmla="*/ 5350352 w 6310364"/>
              <a:gd name="connsiteY4" fmla="*/ 810173 h 3337326"/>
              <a:gd name="connsiteX5" fmla="*/ 6310364 w 6310364"/>
              <a:gd name="connsiteY5" fmla="*/ 505877 h 3337326"/>
              <a:gd name="connsiteX0" fmla="*/ 0 w 6009386"/>
              <a:gd name="connsiteY0" fmla="*/ 3337326 h 3337326"/>
              <a:gd name="connsiteX1" fmla="*/ 2871839 w 6009386"/>
              <a:gd name="connsiteY1" fmla="*/ 2601377 h 3337326"/>
              <a:gd name="connsiteX2" fmla="*/ 4232309 w 6009386"/>
              <a:gd name="connsiteY2" fmla="*/ 1590327 h 3337326"/>
              <a:gd name="connsiteX3" fmla="*/ 4357943 w 6009386"/>
              <a:gd name="connsiteY3" fmla="*/ 31515 h 3337326"/>
              <a:gd name="connsiteX4" fmla="*/ 5350352 w 6009386"/>
              <a:gd name="connsiteY4" fmla="*/ 810173 h 3337326"/>
              <a:gd name="connsiteX5" fmla="*/ 6009386 w 6009386"/>
              <a:gd name="connsiteY5" fmla="*/ 474195 h 3337326"/>
              <a:gd name="connsiteX0" fmla="*/ 0 w 6009386"/>
              <a:gd name="connsiteY0" fmla="*/ 3337326 h 3337326"/>
              <a:gd name="connsiteX1" fmla="*/ 2871839 w 6009386"/>
              <a:gd name="connsiteY1" fmla="*/ 2601377 h 3337326"/>
              <a:gd name="connsiteX2" fmla="*/ 4232309 w 6009386"/>
              <a:gd name="connsiteY2" fmla="*/ 1590327 h 3337326"/>
              <a:gd name="connsiteX3" fmla="*/ 4357943 w 6009386"/>
              <a:gd name="connsiteY3" fmla="*/ 31515 h 3337326"/>
              <a:gd name="connsiteX4" fmla="*/ 5350352 w 6009386"/>
              <a:gd name="connsiteY4" fmla="*/ 810173 h 3337326"/>
              <a:gd name="connsiteX5" fmla="*/ 6009386 w 6009386"/>
              <a:gd name="connsiteY5" fmla="*/ 474195 h 3337326"/>
              <a:gd name="connsiteX0" fmla="*/ 0 w 6009386"/>
              <a:gd name="connsiteY0" fmla="*/ 3337326 h 3337326"/>
              <a:gd name="connsiteX1" fmla="*/ 2871839 w 6009386"/>
              <a:gd name="connsiteY1" fmla="*/ 2601377 h 3337326"/>
              <a:gd name="connsiteX2" fmla="*/ 4232309 w 6009386"/>
              <a:gd name="connsiteY2" fmla="*/ 1590327 h 3337326"/>
              <a:gd name="connsiteX3" fmla="*/ 4357943 w 6009386"/>
              <a:gd name="connsiteY3" fmla="*/ 31515 h 3337326"/>
              <a:gd name="connsiteX4" fmla="*/ 5199864 w 6009386"/>
              <a:gd name="connsiteY4" fmla="*/ 810173 h 3337326"/>
              <a:gd name="connsiteX5" fmla="*/ 6009386 w 6009386"/>
              <a:gd name="connsiteY5" fmla="*/ 474195 h 3337326"/>
              <a:gd name="connsiteX0" fmla="*/ 0 w 6009386"/>
              <a:gd name="connsiteY0" fmla="*/ 3337326 h 3337326"/>
              <a:gd name="connsiteX1" fmla="*/ 2871839 w 6009386"/>
              <a:gd name="connsiteY1" fmla="*/ 2601377 h 3337326"/>
              <a:gd name="connsiteX2" fmla="*/ 4232309 w 6009386"/>
              <a:gd name="connsiteY2" fmla="*/ 1590327 h 3337326"/>
              <a:gd name="connsiteX3" fmla="*/ 4357943 w 6009386"/>
              <a:gd name="connsiteY3" fmla="*/ 31515 h 3337326"/>
              <a:gd name="connsiteX4" fmla="*/ 5104819 w 6009386"/>
              <a:gd name="connsiteY4" fmla="*/ 810173 h 3337326"/>
              <a:gd name="connsiteX5" fmla="*/ 6009386 w 6009386"/>
              <a:gd name="connsiteY5" fmla="*/ 474195 h 3337326"/>
              <a:gd name="connsiteX0" fmla="*/ 0 w 6009386"/>
              <a:gd name="connsiteY0" fmla="*/ 3399330 h 3399330"/>
              <a:gd name="connsiteX1" fmla="*/ 2871839 w 6009386"/>
              <a:gd name="connsiteY1" fmla="*/ 2663381 h 3399330"/>
              <a:gd name="connsiteX2" fmla="*/ 4232309 w 6009386"/>
              <a:gd name="connsiteY2" fmla="*/ 1652331 h 3399330"/>
              <a:gd name="connsiteX3" fmla="*/ 4302500 w 6009386"/>
              <a:gd name="connsiteY3" fmla="*/ 30155 h 3399330"/>
              <a:gd name="connsiteX4" fmla="*/ 5104819 w 6009386"/>
              <a:gd name="connsiteY4" fmla="*/ 872177 h 3399330"/>
              <a:gd name="connsiteX5" fmla="*/ 6009386 w 6009386"/>
              <a:gd name="connsiteY5" fmla="*/ 536199 h 3399330"/>
              <a:gd name="connsiteX0" fmla="*/ 0 w 6009386"/>
              <a:gd name="connsiteY0" fmla="*/ 3394402 h 3394402"/>
              <a:gd name="connsiteX1" fmla="*/ 2871839 w 6009386"/>
              <a:gd name="connsiteY1" fmla="*/ 2658453 h 3394402"/>
              <a:gd name="connsiteX2" fmla="*/ 4232309 w 6009386"/>
              <a:gd name="connsiteY2" fmla="*/ 1647403 h 3394402"/>
              <a:gd name="connsiteX3" fmla="*/ 4302500 w 6009386"/>
              <a:gd name="connsiteY3" fmla="*/ 25227 h 3394402"/>
              <a:gd name="connsiteX4" fmla="*/ 5104819 w 6009386"/>
              <a:gd name="connsiteY4" fmla="*/ 867249 h 3394402"/>
              <a:gd name="connsiteX5" fmla="*/ 6009386 w 6009386"/>
              <a:gd name="connsiteY5" fmla="*/ 531271 h 3394402"/>
              <a:gd name="connsiteX0" fmla="*/ 0 w 5914340"/>
              <a:gd name="connsiteY0" fmla="*/ 3394402 h 3394402"/>
              <a:gd name="connsiteX1" fmla="*/ 2871839 w 5914340"/>
              <a:gd name="connsiteY1" fmla="*/ 2658453 h 3394402"/>
              <a:gd name="connsiteX2" fmla="*/ 4232309 w 5914340"/>
              <a:gd name="connsiteY2" fmla="*/ 1647403 h 3394402"/>
              <a:gd name="connsiteX3" fmla="*/ 4302500 w 5914340"/>
              <a:gd name="connsiteY3" fmla="*/ 25227 h 3394402"/>
              <a:gd name="connsiteX4" fmla="*/ 5104819 w 5914340"/>
              <a:gd name="connsiteY4" fmla="*/ 867249 h 3394402"/>
              <a:gd name="connsiteX5" fmla="*/ 5914340 w 5914340"/>
              <a:gd name="connsiteY5" fmla="*/ 562953 h 3394402"/>
              <a:gd name="connsiteX0" fmla="*/ 0 w 5914340"/>
              <a:gd name="connsiteY0" fmla="*/ 3404270 h 3404270"/>
              <a:gd name="connsiteX1" fmla="*/ 2871839 w 5914340"/>
              <a:gd name="connsiteY1" fmla="*/ 2668321 h 3404270"/>
              <a:gd name="connsiteX2" fmla="*/ 4232309 w 5914340"/>
              <a:gd name="connsiteY2" fmla="*/ 1657271 h 3404270"/>
              <a:gd name="connsiteX3" fmla="*/ 4302500 w 5914340"/>
              <a:gd name="connsiteY3" fmla="*/ 35095 h 3404270"/>
              <a:gd name="connsiteX4" fmla="*/ 5104819 w 5914340"/>
              <a:gd name="connsiteY4" fmla="*/ 877117 h 3404270"/>
              <a:gd name="connsiteX5" fmla="*/ 5914340 w 5914340"/>
              <a:gd name="connsiteY5" fmla="*/ 572821 h 3404270"/>
              <a:gd name="connsiteX0" fmla="*/ 0 w 5914340"/>
              <a:gd name="connsiteY0" fmla="*/ 3404270 h 3404270"/>
              <a:gd name="connsiteX1" fmla="*/ 2871839 w 5914340"/>
              <a:gd name="connsiteY1" fmla="*/ 2668321 h 3404270"/>
              <a:gd name="connsiteX2" fmla="*/ 4232309 w 5914340"/>
              <a:gd name="connsiteY2" fmla="*/ 1657271 h 3404270"/>
              <a:gd name="connsiteX3" fmla="*/ 4302500 w 5914340"/>
              <a:gd name="connsiteY3" fmla="*/ 35095 h 3404270"/>
              <a:gd name="connsiteX4" fmla="*/ 5104819 w 5914340"/>
              <a:gd name="connsiteY4" fmla="*/ 877117 h 3404270"/>
              <a:gd name="connsiteX5" fmla="*/ 5914340 w 5914340"/>
              <a:gd name="connsiteY5" fmla="*/ 572821 h 3404270"/>
              <a:gd name="connsiteX0" fmla="*/ 0 w 5914340"/>
              <a:gd name="connsiteY0" fmla="*/ 3404270 h 3404270"/>
              <a:gd name="connsiteX1" fmla="*/ 2871839 w 5914340"/>
              <a:gd name="connsiteY1" fmla="*/ 2668321 h 3404270"/>
              <a:gd name="connsiteX2" fmla="*/ 4232309 w 5914340"/>
              <a:gd name="connsiteY2" fmla="*/ 1657271 h 3404270"/>
              <a:gd name="connsiteX3" fmla="*/ 4302500 w 5914340"/>
              <a:gd name="connsiteY3" fmla="*/ 35095 h 3404270"/>
              <a:gd name="connsiteX4" fmla="*/ 5104819 w 5914340"/>
              <a:gd name="connsiteY4" fmla="*/ 877117 h 3404270"/>
              <a:gd name="connsiteX5" fmla="*/ 5914340 w 5914340"/>
              <a:gd name="connsiteY5" fmla="*/ 572821 h 3404270"/>
              <a:gd name="connsiteX0" fmla="*/ 0 w 5914340"/>
              <a:gd name="connsiteY0" fmla="*/ 3403048 h 3403048"/>
              <a:gd name="connsiteX1" fmla="*/ 2871839 w 5914340"/>
              <a:gd name="connsiteY1" fmla="*/ 2667099 h 3403048"/>
              <a:gd name="connsiteX2" fmla="*/ 4232309 w 5914340"/>
              <a:gd name="connsiteY2" fmla="*/ 1656049 h 3403048"/>
              <a:gd name="connsiteX3" fmla="*/ 4302500 w 5914340"/>
              <a:gd name="connsiteY3" fmla="*/ 33873 h 3403048"/>
              <a:gd name="connsiteX4" fmla="*/ 5104819 w 5914340"/>
              <a:gd name="connsiteY4" fmla="*/ 875895 h 3403048"/>
              <a:gd name="connsiteX5" fmla="*/ 5914340 w 5914340"/>
              <a:gd name="connsiteY5" fmla="*/ 571599 h 3403048"/>
              <a:gd name="connsiteX0" fmla="*/ 0 w 5914340"/>
              <a:gd name="connsiteY0" fmla="*/ 3402580 h 3402580"/>
              <a:gd name="connsiteX1" fmla="*/ 2871839 w 5914340"/>
              <a:gd name="connsiteY1" fmla="*/ 2666631 h 3402580"/>
              <a:gd name="connsiteX2" fmla="*/ 4232309 w 5914340"/>
              <a:gd name="connsiteY2" fmla="*/ 1655581 h 3402580"/>
              <a:gd name="connsiteX3" fmla="*/ 4302500 w 5914340"/>
              <a:gd name="connsiteY3" fmla="*/ 33405 h 3402580"/>
              <a:gd name="connsiteX4" fmla="*/ 5104819 w 5914340"/>
              <a:gd name="connsiteY4" fmla="*/ 875427 h 3402580"/>
              <a:gd name="connsiteX5" fmla="*/ 5914340 w 5914340"/>
              <a:gd name="connsiteY5" fmla="*/ 571131 h 3402580"/>
              <a:gd name="connsiteX0" fmla="*/ 0 w 5914340"/>
              <a:gd name="connsiteY0" fmla="*/ 3453106 h 3453106"/>
              <a:gd name="connsiteX1" fmla="*/ 2871839 w 5914340"/>
              <a:gd name="connsiteY1" fmla="*/ 2717157 h 3453106"/>
              <a:gd name="connsiteX2" fmla="*/ 4232309 w 5914340"/>
              <a:gd name="connsiteY2" fmla="*/ 1706107 h 3453106"/>
              <a:gd name="connsiteX3" fmla="*/ 4302500 w 5914340"/>
              <a:gd name="connsiteY3" fmla="*/ 83931 h 3453106"/>
              <a:gd name="connsiteX4" fmla="*/ 5104819 w 5914340"/>
              <a:gd name="connsiteY4" fmla="*/ 925953 h 3453106"/>
              <a:gd name="connsiteX5" fmla="*/ 5914340 w 5914340"/>
              <a:gd name="connsiteY5" fmla="*/ 621657 h 3453106"/>
              <a:gd name="connsiteX0" fmla="*/ 0 w 5914340"/>
              <a:gd name="connsiteY0" fmla="*/ 3453106 h 3453106"/>
              <a:gd name="connsiteX1" fmla="*/ 2871839 w 5914340"/>
              <a:gd name="connsiteY1" fmla="*/ 2717157 h 3453106"/>
              <a:gd name="connsiteX2" fmla="*/ 4232309 w 5914340"/>
              <a:gd name="connsiteY2" fmla="*/ 1706107 h 3453106"/>
              <a:gd name="connsiteX3" fmla="*/ 4302500 w 5914340"/>
              <a:gd name="connsiteY3" fmla="*/ 83931 h 3453106"/>
              <a:gd name="connsiteX4" fmla="*/ 5104819 w 5914340"/>
              <a:gd name="connsiteY4" fmla="*/ 925953 h 3453106"/>
              <a:gd name="connsiteX5" fmla="*/ 5914340 w 5914340"/>
              <a:gd name="connsiteY5" fmla="*/ 621657 h 3453106"/>
              <a:gd name="connsiteX0" fmla="*/ 0 w 6496747"/>
              <a:gd name="connsiteY0" fmla="*/ 3469284 h 3469284"/>
              <a:gd name="connsiteX1" fmla="*/ 3454246 w 6496747"/>
              <a:gd name="connsiteY1" fmla="*/ 2717157 h 3469284"/>
              <a:gd name="connsiteX2" fmla="*/ 4814716 w 6496747"/>
              <a:gd name="connsiteY2" fmla="*/ 1706107 h 3469284"/>
              <a:gd name="connsiteX3" fmla="*/ 4884907 w 6496747"/>
              <a:gd name="connsiteY3" fmla="*/ 83931 h 3469284"/>
              <a:gd name="connsiteX4" fmla="*/ 5687226 w 6496747"/>
              <a:gd name="connsiteY4" fmla="*/ 925953 h 3469284"/>
              <a:gd name="connsiteX5" fmla="*/ 6496747 w 6496747"/>
              <a:gd name="connsiteY5" fmla="*/ 621657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687226 w 7734362"/>
              <a:gd name="connsiteY4" fmla="*/ 925953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687226 w 7734362"/>
              <a:gd name="connsiteY4" fmla="*/ 925953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687226 w 7734362"/>
              <a:gd name="connsiteY4" fmla="*/ 925953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711493 w 7734362"/>
              <a:gd name="connsiteY4" fmla="*/ 998754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711493 w 7734362"/>
              <a:gd name="connsiteY4" fmla="*/ 998754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897540 w 7734362"/>
              <a:gd name="connsiteY4" fmla="*/ 1014932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5897540 w 7734362"/>
              <a:gd name="connsiteY4" fmla="*/ 1014932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6164476 w 7734362"/>
              <a:gd name="connsiteY4" fmla="*/ 1023021 h 3469284"/>
              <a:gd name="connsiteX5" fmla="*/ 7734362 w 7734362"/>
              <a:gd name="connsiteY5" fmla="*/ 613568 h 3469284"/>
              <a:gd name="connsiteX0" fmla="*/ 0 w 7734362"/>
              <a:gd name="connsiteY0" fmla="*/ 3469284 h 3469284"/>
              <a:gd name="connsiteX1" fmla="*/ 3454246 w 7734362"/>
              <a:gd name="connsiteY1" fmla="*/ 2717157 h 3469284"/>
              <a:gd name="connsiteX2" fmla="*/ 4814716 w 7734362"/>
              <a:gd name="connsiteY2" fmla="*/ 1706107 h 3469284"/>
              <a:gd name="connsiteX3" fmla="*/ 4884907 w 7734362"/>
              <a:gd name="connsiteY3" fmla="*/ 83931 h 3469284"/>
              <a:gd name="connsiteX4" fmla="*/ 6164476 w 7734362"/>
              <a:gd name="connsiteY4" fmla="*/ 1023021 h 3469284"/>
              <a:gd name="connsiteX5" fmla="*/ 7734362 w 7734362"/>
              <a:gd name="connsiteY5" fmla="*/ 613568 h 3469284"/>
              <a:gd name="connsiteX0" fmla="*/ 0 w 7734362"/>
              <a:gd name="connsiteY0" fmla="*/ 3476437 h 3476437"/>
              <a:gd name="connsiteX1" fmla="*/ 3454246 w 7734362"/>
              <a:gd name="connsiteY1" fmla="*/ 2724310 h 3476437"/>
              <a:gd name="connsiteX2" fmla="*/ 5025030 w 7734362"/>
              <a:gd name="connsiteY2" fmla="*/ 1600014 h 3476437"/>
              <a:gd name="connsiteX3" fmla="*/ 4884907 w 7734362"/>
              <a:gd name="connsiteY3" fmla="*/ 91084 h 3476437"/>
              <a:gd name="connsiteX4" fmla="*/ 6164476 w 7734362"/>
              <a:gd name="connsiteY4" fmla="*/ 1030174 h 3476437"/>
              <a:gd name="connsiteX5" fmla="*/ 7734362 w 7734362"/>
              <a:gd name="connsiteY5" fmla="*/ 620721 h 3476437"/>
              <a:gd name="connsiteX0" fmla="*/ 0 w 7734362"/>
              <a:gd name="connsiteY0" fmla="*/ 3491750 h 3491750"/>
              <a:gd name="connsiteX1" fmla="*/ 3454246 w 7734362"/>
              <a:gd name="connsiteY1" fmla="*/ 2739623 h 3491750"/>
              <a:gd name="connsiteX2" fmla="*/ 5162543 w 7734362"/>
              <a:gd name="connsiteY2" fmla="*/ 1421191 h 3491750"/>
              <a:gd name="connsiteX3" fmla="*/ 4884907 w 7734362"/>
              <a:gd name="connsiteY3" fmla="*/ 106397 h 3491750"/>
              <a:gd name="connsiteX4" fmla="*/ 6164476 w 7734362"/>
              <a:gd name="connsiteY4" fmla="*/ 1045487 h 3491750"/>
              <a:gd name="connsiteX5" fmla="*/ 7734362 w 7734362"/>
              <a:gd name="connsiteY5" fmla="*/ 636034 h 3491750"/>
              <a:gd name="connsiteX0" fmla="*/ 0 w 7734362"/>
              <a:gd name="connsiteY0" fmla="*/ 3481682 h 3481682"/>
              <a:gd name="connsiteX1" fmla="*/ 3454246 w 7734362"/>
              <a:gd name="connsiteY1" fmla="*/ 2729555 h 3481682"/>
              <a:gd name="connsiteX2" fmla="*/ 5162543 w 7734362"/>
              <a:gd name="connsiteY2" fmla="*/ 1411123 h 3481682"/>
              <a:gd name="connsiteX3" fmla="*/ 4884907 w 7734362"/>
              <a:gd name="connsiteY3" fmla="*/ 96329 h 3481682"/>
              <a:gd name="connsiteX4" fmla="*/ 6164476 w 7734362"/>
              <a:gd name="connsiteY4" fmla="*/ 1035419 h 3481682"/>
              <a:gd name="connsiteX5" fmla="*/ 7734362 w 7734362"/>
              <a:gd name="connsiteY5" fmla="*/ 625966 h 3481682"/>
              <a:gd name="connsiteX0" fmla="*/ 0 w 7734362"/>
              <a:gd name="connsiteY0" fmla="*/ 3617264 h 3617264"/>
              <a:gd name="connsiteX1" fmla="*/ 3454246 w 7734362"/>
              <a:gd name="connsiteY1" fmla="*/ 2865137 h 3617264"/>
              <a:gd name="connsiteX2" fmla="*/ 5162543 w 7734362"/>
              <a:gd name="connsiteY2" fmla="*/ 1546705 h 3617264"/>
              <a:gd name="connsiteX3" fmla="*/ 5022420 w 7734362"/>
              <a:gd name="connsiteY3" fmla="*/ 86309 h 3617264"/>
              <a:gd name="connsiteX4" fmla="*/ 6164476 w 7734362"/>
              <a:gd name="connsiteY4" fmla="*/ 1171001 h 3617264"/>
              <a:gd name="connsiteX5" fmla="*/ 7734362 w 7734362"/>
              <a:gd name="connsiteY5" fmla="*/ 761548 h 3617264"/>
              <a:gd name="connsiteX0" fmla="*/ 0 w 7734362"/>
              <a:gd name="connsiteY0" fmla="*/ 3617264 h 3617264"/>
              <a:gd name="connsiteX1" fmla="*/ 3454246 w 7734362"/>
              <a:gd name="connsiteY1" fmla="*/ 2865137 h 3617264"/>
              <a:gd name="connsiteX2" fmla="*/ 5162543 w 7734362"/>
              <a:gd name="connsiteY2" fmla="*/ 1546705 h 3617264"/>
              <a:gd name="connsiteX3" fmla="*/ 5022420 w 7734362"/>
              <a:gd name="connsiteY3" fmla="*/ 86309 h 3617264"/>
              <a:gd name="connsiteX4" fmla="*/ 6164476 w 7734362"/>
              <a:gd name="connsiteY4" fmla="*/ 1171001 h 3617264"/>
              <a:gd name="connsiteX5" fmla="*/ 7734362 w 7734362"/>
              <a:gd name="connsiteY5" fmla="*/ 761548 h 3617264"/>
              <a:gd name="connsiteX0" fmla="*/ 0 w 7734362"/>
              <a:gd name="connsiteY0" fmla="*/ 3601719 h 3601719"/>
              <a:gd name="connsiteX1" fmla="*/ 3454246 w 7734362"/>
              <a:gd name="connsiteY1" fmla="*/ 2849592 h 3601719"/>
              <a:gd name="connsiteX2" fmla="*/ 5162543 w 7734362"/>
              <a:gd name="connsiteY2" fmla="*/ 1531160 h 3601719"/>
              <a:gd name="connsiteX3" fmla="*/ 5022420 w 7734362"/>
              <a:gd name="connsiteY3" fmla="*/ 70764 h 3601719"/>
              <a:gd name="connsiteX4" fmla="*/ 6164476 w 7734362"/>
              <a:gd name="connsiteY4" fmla="*/ 1155456 h 3601719"/>
              <a:gd name="connsiteX5" fmla="*/ 7734362 w 7734362"/>
              <a:gd name="connsiteY5" fmla="*/ 746003 h 3601719"/>
              <a:gd name="connsiteX0" fmla="*/ 0 w 7734362"/>
              <a:gd name="connsiteY0" fmla="*/ 3663073 h 3663073"/>
              <a:gd name="connsiteX1" fmla="*/ 3454246 w 7734362"/>
              <a:gd name="connsiteY1" fmla="*/ 2910946 h 3663073"/>
              <a:gd name="connsiteX2" fmla="*/ 5162543 w 7734362"/>
              <a:gd name="connsiteY2" fmla="*/ 1592514 h 3663073"/>
              <a:gd name="connsiteX3" fmla="*/ 4941530 w 7734362"/>
              <a:gd name="connsiteY3" fmla="*/ 67405 h 3663073"/>
              <a:gd name="connsiteX4" fmla="*/ 6164476 w 7734362"/>
              <a:gd name="connsiteY4" fmla="*/ 1216810 h 3663073"/>
              <a:gd name="connsiteX5" fmla="*/ 7734362 w 7734362"/>
              <a:gd name="connsiteY5" fmla="*/ 807357 h 3663073"/>
              <a:gd name="connsiteX0" fmla="*/ 0 w 7734362"/>
              <a:gd name="connsiteY0" fmla="*/ 3660638 h 3660638"/>
              <a:gd name="connsiteX1" fmla="*/ 3454246 w 7734362"/>
              <a:gd name="connsiteY1" fmla="*/ 2908511 h 3660638"/>
              <a:gd name="connsiteX2" fmla="*/ 5162543 w 7734362"/>
              <a:gd name="connsiteY2" fmla="*/ 1590079 h 3660638"/>
              <a:gd name="connsiteX3" fmla="*/ 4941530 w 7734362"/>
              <a:gd name="connsiteY3" fmla="*/ 64970 h 3660638"/>
              <a:gd name="connsiteX4" fmla="*/ 6164476 w 7734362"/>
              <a:gd name="connsiteY4" fmla="*/ 1214375 h 3660638"/>
              <a:gd name="connsiteX5" fmla="*/ 7734362 w 7734362"/>
              <a:gd name="connsiteY5" fmla="*/ 804922 h 3660638"/>
              <a:gd name="connsiteX0" fmla="*/ 0 w 7734362"/>
              <a:gd name="connsiteY0" fmla="*/ 3688791 h 3688791"/>
              <a:gd name="connsiteX1" fmla="*/ 3454246 w 7734362"/>
              <a:gd name="connsiteY1" fmla="*/ 2936664 h 3688791"/>
              <a:gd name="connsiteX2" fmla="*/ 5162543 w 7734362"/>
              <a:gd name="connsiteY2" fmla="*/ 1618232 h 3688791"/>
              <a:gd name="connsiteX3" fmla="*/ 4941530 w 7734362"/>
              <a:gd name="connsiteY3" fmla="*/ 93123 h 3688791"/>
              <a:gd name="connsiteX4" fmla="*/ 6164476 w 7734362"/>
              <a:gd name="connsiteY4" fmla="*/ 1242528 h 3688791"/>
              <a:gd name="connsiteX5" fmla="*/ 7734362 w 7734362"/>
              <a:gd name="connsiteY5" fmla="*/ 833075 h 3688791"/>
              <a:gd name="connsiteX0" fmla="*/ 0 w 7734362"/>
              <a:gd name="connsiteY0" fmla="*/ 3673620 h 3673620"/>
              <a:gd name="connsiteX1" fmla="*/ 3454246 w 7734362"/>
              <a:gd name="connsiteY1" fmla="*/ 2921493 h 3673620"/>
              <a:gd name="connsiteX2" fmla="*/ 5162543 w 7734362"/>
              <a:gd name="connsiteY2" fmla="*/ 1603061 h 3673620"/>
              <a:gd name="connsiteX3" fmla="*/ 4957709 w 7734362"/>
              <a:gd name="connsiteY3" fmla="*/ 94131 h 3673620"/>
              <a:gd name="connsiteX4" fmla="*/ 6164476 w 7734362"/>
              <a:gd name="connsiteY4" fmla="*/ 1227357 h 3673620"/>
              <a:gd name="connsiteX5" fmla="*/ 7734362 w 7734362"/>
              <a:gd name="connsiteY5" fmla="*/ 817904 h 3673620"/>
              <a:gd name="connsiteX0" fmla="*/ 0 w 7734362"/>
              <a:gd name="connsiteY0" fmla="*/ 3640616 h 3640616"/>
              <a:gd name="connsiteX1" fmla="*/ 3454246 w 7734362"/>
              <a:gd name="connsiteY1" fmla="*/ 2888489 h 3640616"/>
              <a:gd name="connsiteX2" fmla="*/ 5162543 w 7734362"/>
              <a:gd name="connsiteY2" fmla="*/ 1570057 h 3640616"/>
              <a:gd name="connsiteX3" fmla="*/ 4957709 w 7734362"/>
              <a:gd name="connsiteY3" fmla="*/ 61127 h 3640616"/>
              <a:gd name="connsiteX4" fmla="*/ 6164476 w 7734362"/>
              <a:gd name="connsiteY4" fmla="*/ 1194353 h 3640616"/>
              <a:gd name="connsiteX5" fmla="*/ 7734362 w 7734362"/>
              <a:gd name="connsiteY5" fmla="*/ 784900 h 3640616"/>
              <a:gd name="connsiteX0" fmla="*/ 0 w 7734362"/>
              <a:gd name="connsiteY0" fmla="*/ 3647921 h 3647921"/>
              <a:gd name="connsiteX1" fmla="*/ 3454246 w 7734362"/>
              <a:gd name="connsiteY1" fmla="*/ 2895794 h 3647921"/>
              <a:gd name="connsiteX2" fmla="*/ 5162543 w 7734362"/>
              <a:gd name="connsiteY2" fmla="*/ 1577362 h 3647921"/>
              <a:gd name="connsiteX3" fmla="*/ 4957709 w 7734362"/>
              <a:gd name="connsiteY3" fmla="*/ 68432 h 3647921"/>
              <a:gd name="connsiteX4" fmla="*/ 6164476 w 7734362"/>
              <a:gd name="connsiteY4" fmla="*/ 1201658 h 3647921"/>
              <a:gd name="connsiteX5" fmla="*/ 7734362 w 7734362"/>
              <a:gd name="connsiteY5" fmla="*/ 792205 h 3647921"/>
              <a:gd name="connsiteX0" fmla="*/ 0 w 7734362"/>
              <a:gd name="connsiteY0" fmla="*/ 3659436 h 3659436"/>
              <a:gd name="connsiteX1" fmla="*/ 3454246 w 7734362"/>
              <a:gd name="connsiteY1" fmla="*/ 2907309 h 3659436"/>
              <a:gd name="connsiteX2" fmla="*/ 5162543 w 7734362"/>
              <a:gd name="connsiteY2" fmla="*/ 1588877 h 3659436"/>
              <a:gd name="connsiteX3" fmla="*/ 4957709 w 7734362"/>
              <a:gd name="connsiteY3" fmla="*/ 79947 h 3659436"/>
              <a:gd name="connsiteX4" fmla="*/ 6164476 w 7734362"/>
              <a:gd name="connsiteY4" fmla="*/ 1213173 h 3659436"/>
              <a:gd name="connsiteX5" fmla="*/ 7734362 w 7734362"/>
              <a:gd name="connsiteY5" fmla="*/ 803720 h 3659436"/>
              <a:gd name="connsiteX0" fmla="*/ 0 w 7734362"/>
              <a:gd name="connsiteY0" fmla="*/ 3659436 h 3659436"/>
              <a:gd name="connsiteX1" fmla="*/ 3454246 w 7734362"/>
              <a:gd name="connsiteY1" fmla="*/ 2907309 h 3659436"/>
              <a:gd name="connsiteX2" fmla="*/ 5162543 w 7734362"/>
              <a:gd name="connsiteY2" fmla="*/ 1588877 h 3659436"/>
              <a:gd name="connsiteX3" fmla="*/ 4957709 w 7734362"/>
              <a:gd name="connsiteY3" fmla="*/ 79947 h 3659436"/>
              <a:gd name="connsiteX4" fmla="*/ 6164476 w 7734362"/>
              <a:gd name="connsiteY4" fmla="*/ 1213173 h 3659436"/>
              <a:gd name="connsiteX5" fmla="*/ 7734362 w 7734362"/>
              <a:gd name="connsiteY5" fmla="*/ 803720 h 3659436"/>
              <a:gd name="connsiteX0" fmla="*/ 0 w 7734362"/>
              <a:gd name="connsiteY0" fmla="*/ 3582010 h 3582010"/>
              <a:gd name="connsiteX1" fmla="*/ 3454246 w 7734362"/>
              <a:gd name="connsiteY1" fmla="*/ 2829883 h 3582010"/>
              <a:gd name="connsiteX2" fmla="*/ 5162543 w 7734362"/>
              <a:gd name="connsiteY2" fmla="*/ 1511451 h 3582010"/>
              <a:gd name="connsiteX3" fmla="*/ 4957709 w 7734362"/>
              <a:gd name="connsiteY3" fmla="*/ 2521 h 3582010"/>
              <a:gd name="connsiteX4" fmla="*/ 6407145 w 7734362"/>
              <a:gd name="connsiteY4" fmla="*/ 1103391 h 3582010"/>
              <a:gd name="connsiteX5" fmla="*/ 7734362 w 7734362"/>
              <a:gd name="connsiteY5" fmla="*/ 726294 h 3582010"/>
              <a:gd name="connsiteX0" fmla="*/ 0 w 7734362"/>
              <a:gd name="connsiteY0" fmla="*/ 3586304 h 3586304"/>
              <a:gd name="connsiteX1" fmla="*/ 3454246 w 7734362"/>
              <a:gd name="connsiteY1" fmla="*/ 2834177 h 3586304"/>
              <a:gd name="connsiteX2" fmla="*/ 5162543 w 7734362"/>
              <a:gd name="connsiteY2" fmla="*/ 1515745 h 3586304"/>
              <a:gd name="connsiteX3" fmla="*/ 4957709 w 7734362"/>
              <a:gd name="connsiteY3" fmla="*/ 6815 h 3586304"/>
              <a:gd name="connsiteX4" fmla="*/ 6407145 w 7734362"/>
              <a:gd name="connsiteY4" fmla="*/ 1107685 h 3586304"/>
              <a:gd name="connsiteX5" fmla="*/ 7734362 w 7734362"/>
              <a:gd name="connsiteY5" fmla="*/ 730588 h 3586304"/>
              <a:gd name="connsiteX0" fmla="*/ 0 w 7734362"/>
              <a:gd name="connsiteY0" fmla="*/ 3687876 h 3687876"/>
              <a:gd name="connsiteX1" fmla="*/ 3454246 w 7734362"/>
              <a:gd name="connsiteY1" fmla="*/ 2935749 h 3687876"/>
              <a:gd name="connsiteX2" fmla="*/ 5162543 w 7734362"/>
              <a:gd name="connsiteY2" fmla="*/ 1617317 h 3687876"/>
              <a:gd name="connsiteX3" fmla="*/ 4957709 w 7734362"/>
              <a:gd name="connsiteY3" fmla="*/ 108387 h 3687876"/>
              <a:gd name="connsiteX4" fmla="*/ 6407145 w 7734362"/>
              <a:gd name="connsiteY4" fmla="*/ 1209257 h 3687876"/>
              <a:gd name="connsiteX5" fmla="*/ 7734362 w 7734362"/>
              <a:gd name="connsiteY5" fmla="*/ 832160 h 3687876"/>
              <a:gd name="connsiteX0" fmla="*/ 0 w 7734362"/>
              <a:gd name="connsiteY0" fmla="*/ 3707261 h 3707261"/>
              <a:gd name="connsiteX1" fmla="*/ 3454246 w 7734362"/>
              <a:gd name="connsiteY1" fmla="*/ 2955134 h 3707261"/>
              <a:gd name="connsiteX2" fmla="*/ 5162543 w 7734362"/>
              <a:gd name="connsiteY2" fmla="*/ 1636702 h 3707261"/>
              <a:gd name="connsiteX3" fmla="*/ 4957709 w 7734362"/>
              <a:gd name="connsiteY3" fmla="*/ 127772 h 3707261"/>
              <a:gd name="connsiteX4" fmla="*/ 6407145 w 7734362"/>
              <a:gd name="connsiteY4" fmla="*/ 1228642 h 3707261"/>
              <a:gd name="connsiteX5" fmla="*/ 7734362 w 7734362"/>
              <a:gd name="connsiteY5" fmla="*/ 851545 h 3707261"/>
              <a:gd name="connsiteX0" fmla="*/ 0 w 7734362"/>
              <a:gd name="connsiteY0" fmla="*/ 3661117 h 3661117"/>
              <a:gd name="connsiteX1" fmla="*/ 3454246 w 7734362"/>
              <a:gd name="connsiteY1" fmla="*/ 2908990 h 3661117"/>
              <a:gd name="connsiteX2" fmla="*/ 5162543 w 7734362"/>
              <a:gd name="connsiteY2" fmla="*/ 1590558 h 3661117"/>
              <a:gd name="connsiteX3" fmla="*/ 4957709 w 7734362"/>
              <a:gd name="connsiteY3" fmla="*/ 81628 h 3661117"/>
              <a:gd name="connsiteX4" fmla="*/ 6407145 w 7734362"/>
              <a:gd name="connsiteY4" fmla="*/ 1182498 h 3661117"/>
              <a:gd name="connsiteX5" fmla="*/ 7734362 w 7734362"/>
              <a:gd name="connsiteY5" fmla="*/ 805401 h 3661117"/>
              <a:gd name="connsiteX0" fmla="*/ 0 w 7734362"/>
              <a:gd name="connsiteY0" fmla="*/ 3653475 h 3653475"/>
              <a:gd name="connsiteX1" fmla="*/ 3454246 w 7734362"/>
              <a:gd name="connsiteY1" fmla="*/ 2901348 h 3653475"/>
              <a:gd name="connsiteX2" fmla="*/ 5162543 w 7734362"/>
              <a:gd name="connsiteY2" fmla="*/ 1582916 h 3653475"/>
              <a:gd name="connsiteX3" fmla="*/ 4957709 w 7734362"/>
              <a:gd name="connsiteY3" fmla="*/ 73986 h 3653475"/>
              <a:gd name="connsiteX4" fmla="*/ 6407145 w 7734362"/>
              <a:gd name="connsiteY4" fmla="*/ 1174856 h 3653475"/>
              <a:gd name="connsiteX5" fmla="*/ 7734362 w 7734362"/>
              <a:gd name="connsiteY5" fmla="*/ 797759 h 3653475"/>
              <a:gd name="connsiteX0" fmla="*/ 0 w 7734362"/>
              <a:gd name="connsiteY0" fmla="*/ 3682289 h 3682289"/>
              <a:gd name="connsiteX1" fmla="*/ 3454246 w 7734362"/>
              <a:gd name="connsiteY1" fmla="*/ 2930162 h 3682289"/>
              <a:gd name="connsiteX2" fmla="*/ 5162543 w 7734362"/>
              <a:gd name="connsiteY2" fmla="*/ 1611730 h 3682289"/>
              <a:gd name="connsiteX3" fmla="*/ 4957709 w 7734362"/>
              <a:gd name="connsiteY3" fmla="*/ 102800 h 3682289"/>
              <a:gd name="connsiteX4" fmla="*/ 6407145 w 7734362"/>
              <a:gd name="connsiteY4" fmla="*/ 1203670 h 3682289"/>
              <a:gd name="connsiteX5" fmla="*/ 7734362 w 7734362"/>
              <a:gd name="connsiteY5" fmla="*/ 826573 h 3682289"/>
              <a:gd name="connsiteX0" fmla="*/ 0 w 7734362"/>
              <a:gd name="connsiteY0" fmla="*/ 3583278 h 3583278"/>
              <a:gd name="connsiteX1" fmla="*/ 3454246 w 7734362"/>
              <a:gd name="connsiteY1" fmla="*/ 2831151 h 3583278"/>
              <a:gd name="connsiteX2" fmla="*/ 5162544 w 7734362"/>
              <a:gd name="connsiteY2" fmla="*/ 1609787 h 3583278"/>
              <a:gd name="connsiteX3" fmla="*/ 4957709 w 7734362"/>
              <a:gd name="connsiteY3" fmla="*/ 3789 h 3583278"/>
              <a:gd name="connsiteX4" fmla="*/ 6407145 w 7734362"/>
              <a:gd name="connsiteY4" fmla="*/ 1104659 h 3583278"/>
              <a:gd name="connsiteX5" fmla="*/ 7734362 w 7734362"/>
              <a:gd name="connsiteY5" fmla="*/ 727562 h 3583278"/>
              <a:gd name="connsiteX0" fmla="*/ 0 w 7734362"/>
              <a:gd name="connsiteY0" fmla="*/ 3581730 h 3581730"/>
              <a:gd name="connsiteX1" fmla="*/ 3454246 w 7734362"/>
              <a:gd name="connsiteY1" fmla="*/ 2829603 h 3581730"/>
              <a:gd name="connsiteX2" fmla="*/ 5211078 w 7734362"/>
              <a:gd name="connsiteY2" fmla="*/ 1486904 h 3581730"/>
              <a:gd name="connsiteX3" fmla="*/ 4957709 w 7734362"/>
              <a:gd name="connsiteY3" fmla="*/ 2241 h 3581730"/>
              <a:gd name="connsiteX4" fmla="*/ 6407145 w 7734362"/>
              <a:gd name="connsiteY4" fmla="*/ 1103111 h 3581730"/>
              <a:gd name="connsiteX5" fmla="*/ 7734362 w 7734362"/>
              <a:gd name="connsiteY5" fmla="*/ 726014 h 3581730"/>
              <a:gd name="connsiteX0" fmla="*/ 0 w 7734362"/>
              <a:gd name="connsiteY0" fmla="*/ 3581730 h 3581730"/>
              <a:gd name="connsiteX1" fmla="*/ 3454246 w 7734362"/>
              <a:gd name="connsiteY1" fmla="*/ 2829603 h 3581730"/>
              <a:gd name="connsiteX2" fmla="*/ 5211078 w 7734362"/>
              <a:gd name="connsiteY2" fmla="*/ 1486904 h 3581730"/>
              <a:gd name="connsiteX3" fmla="*/ 4957709 w 7734362"/>
              <a:gd name="connsiteY3" fmla="*/ 2241 h 3581730"/>
              <a:gd name="connsiteX4" fmla="*/ 6407145 w 7734362"/>
              <a:gd name="connsiteY4" fmla="*/ 1103111 h 3581730"/>
              <a:gd name="connsiteX5" fmla="*/ 7734362 w 7734362"/>
              <a:gd name="connsiteY5" fmla="*/ 726014 h 3581730"/>
              <a:gd name="connsiteX0" fmla="*/ 0 w 7734362"/>
              <a:gd name="connsiteY0" fmla="*/ 3591513 h 3591513"/>
              <a:gd name="connsiteX1" fmla="*/ 3454246 w 7734362"/>
              <a:gd name="connsiteY1" fmla="*/ 2839386 h 3591513"/>
              <a:gd name="connsiteX2" fmla="*/ 5211078 w 7734362"/>
              <a:gd name="connsiteY2" fmla="*/ 1496687 h 3591513"/>
              <a:gd name="connsiteX3" fmla="*/ 4957709 w 7734362"/>
              <a:gd name="connsiteY3" fmla="*/ 12024 h 3591513"/>
              <a:gd name="connsiteX4" fmla="*/ 6407145 w 7734362"/>
              <a:gd name="connsiteY4" fmla="*/ 1112894 h 3591513"/>
              <a:gd name="connsiteX5" fmla="*/ 7734362 w 7734362"/>
              <a:gd name="connsiteY5" fmla="*/ 735797 h 3591513"/>
              <a:gd name="connsiteX0" fmla="*/ 0 w 7734362"/>
              <a:gd name="connsiteY0" fmla="*/ 3613435 h 3613435"/>
              <a:gd name="connsiteX1" fmla="*/ 3454246 w 7734362"/>
              <a:gd name="connsiteY1" fmla="*/ 2861308 h 3613435"/>
              <a:gd name="connsiteX2" fmla="*/ 5211078 w 7734362"/>
              <a:gd name="connsiteY2" fmla="*/ 1518609 h 3613435"/>
              <a:gd name="connsiteX3" fmla="*/ 4957709 w 7734362"/>
              <a:gd name="connsiteY3" fmla="*/ 33946 h 3613435"/>
              <a:gd name="connsiteX4" fmla="*/ 6407145 w 7734362"/>
              <a:gd name="connsiteY4" fmla="*/ 1134816 h 3613435"/>
              <a:gd name="connsiteX5" fmla="*/ 7734362 w 7734362"/>
              <a:gd name="connsiteY5" fmla="*/ 757719 h 3613435"/>
              <a:gd name="connsiteX0" fmla="*/ 0 w 7734362"/>
              <a:gd name="connsiteY0" fmla="*/ 3583340 h 3583340"/>
              <a:gd name="connsiteX1" fmla="*/ 3454246 w 7734362"/>
              <a:gd name="connsiteY1" fmla="*/ 2831213 h 3583340"/>
              <a:gd name="connsiteX2" fmla="*/ 5211078 w 7734362"/>
              <a:gd name="connsiteY2" fmla="*/ 1488514 h 3583340"/>
              <a:gd name="connsiteX3" fmla="*/ 4957709 w 7734362"/>
              <a:gd name="connsiteY3" fmla="*/ 3851 h 3583340"/>
              <a:gd name="connsiteX4" fmla="*/ 6326255 w 7734362"/>
              <a:gd name="connsiteY4" fmla="*/ 999564 h 3583340"/>
              <a:gd name="connsiteX5" fmla="*/ 7734362 w 7734362"/>
              <a:gd name="connsiteY5" fmla="*/ 727624 h 3583340"/>
              <a:gd name="connsiteX0" fmla="*/ 0 w 7734362"/>
              <a:gd name="connsiteY0" fmla="*/ 3583340 h 3583340"/>
              <a:gd name="connsiteX1" fmla="*/ 3454246 w 7734362"/>
              <a:gd name="connsiteY1" fmla="*/ 2831213 h 3583340"/>
              <a:gd name="connsiteX2" fmla="*/ 5211078 w 7734362"/>
              <a:gd name="connsiteY2" fmla="*/ 1488514 h 3583340"/>
              <a:gd name="connsiteX3" fmla="*/ 4957709 w 7734362"/>
              <a:gd name="connsiteY3" fmla="*/ 3851 h 3583340"/>
              <a:gd name="connsiteX4" fmla="*/ 6326255 w 7734362"/>
              <a:gd name="connsiteY4" fmla="*/ 999564 h 3583340"/>
              <a:gd name="connsiteX5" fmla="*/ 7734362 w 7734362"/>
              <a:gd name="connsiteY5" fmla="*/ 727624 h 3583340"/>
              <a:gd name="connsiteX0" fmla="*/ 0 w 7734362"/>
              <a:gd name="connsiteY0" fmla="*/ 3583340 h 3583340"/>
              <a:gd name="connsiteX1" fmla="*/ 3454246 w 7734362"/>
              <a:gd name="connsiteY1" fmla="*/ 2831213 h 3583340"/>
              <a:gd name="connsiteX2" fmla="*/ 5211078 w 7734362"/>
              <a:gd name="connsiteY2" fmla="*/ 1488514 h 3583340"/>
              <a:gd name="connsiteX3" fmla="*/ 4957709 w 7734362"/>
              <a:gd name="connsiteY3" fmla="*/ 3851 h 3583340"/>
              <a:gd name="connsiteX4" fmla="*/ 6326255 w 7734362"/>
              <a:gd name="connsiteY4" fmla="*/ 999564 h 3583340"/>
              <a:gd name="connsiteX5" fmla="*/ 7734362 w 7734362"/>
              <a:gd name="connsiteY5" fmla="*/ 727624 h 3583340"/>
              <a:gd name="connsiteX0" fmla="*/ 0 w 7734362"/>
              <a:gd name="connsiteY0" fmla="*/ 3586818 h 3586818"/>
              <a:gd name="connsiteX1" fmla="*/ 3454246 w 7734362"/>
              <a:gd name="connsiteY1" fmla="*/ 2834691 h 3586818"/>
              <a:gd name="connsiteX2" fmla="*/ 5211078 w 7734362"/>
              <a:gd name="connsiteY2" fmla="*/ 1491992 h 3586818"/>
              <a:gd name="connsiteX3" fmla="*/ 4957709 w 7734362"/>
              <a:gd name="connsiteY3" fmla="*/ 7329 h 3586818"/>
              <a:gd name="connsiteX4" fmla="*/ 6326255 w 7734362"/>
              <a:gd name="connsiteY4" fmla="*/ 1003042 h 3586818"/>
              <a:gd name="connsiteX5" fmla="*/ 7734362 w 7734362"/>
              <a:gd name="connsiteY5" fmla="*/ 731102 h 3586818"/>
              <a:gd name="connsiteX0" fmla="*/ 0 w 7734362"/>
              <a:gd name="connsiteY0" fmla="*/ 3582159 h 3582159"/>
              <a:gd name="connsiteX1" fmla="*/ 3454246 w 7734362"/>
              <a:gd name="connsiteY1" fmla="*/ 2830032 h 3582159"/>
              <a:gd name="connsiteX2" fmla="*/ 5211078 w 7734362"/>
              <a:gd name="connsiteY2" fmla="*/ 1487333 h 3582159"/>
              <a:gd name="connsiteX3" fmla="*/ 4957709 w 7734362"/>
              <a:gd name="connsiteY3" fmla="*/ 2670 h 3582159"/>
              <a:gd name="connsiteX4" fmla="*/ 6326255 w 7734362"/>
              <a:gd name="connsiteY4" fmla="*/ 998383 h 3582159"/>
              <a:gd name="connsiteX5" fmla="*/ 7734362 w 7734362"/>
              <a:gd name="connsiteY5" fmla="*/ 726443 h 3582159"/>
              <a:gd name="connsiteX0" fmla="*/ 0 w 7734362"/>
              <a:gd name="connsiteY0" fmla="*/ 3626225 h 3626225"/>
              <a:gd name="connsiteX1" fmla="*/ 3454246 w 7734362"/>
              <a:gd name="connsiteY1" fmla="*/ 2874098 h 3626225"/>
              <a:gd name="connsiteX2" fmla="*/ 5211078 w 7734362"/>
              <a:gd name="connsiteY2" fmla="*/ 1531399 h 3626225"/>
              <a:gd name="connsiteX3" fmla="*/ 4957709 w 7734362"/>
              <a:gd name="connsiteY3" fmla="*/ 46736 h 3626225"/>
              <a:gd name="connsiteX4" fmla="*/ 6326255 w 7734362"/>
              <a:gd name="connsiteY4" fmla="*/ 1042449 h 3626225"/>
              <a:gd name="connsiteX5" fmla="*/ 7734362 w 7734362"/>
              <a:gd name="connsiteY5" fmla="*/ 770509 h 3626225"/>
              <a:gd name="connsiteX0" fmla="*/ 0 w 7734362"/>
              <a:gd name="connsiteY0" fmla="*/ 3597711 h 3597711"/>
              <a:gd name="connsiteX1" fmla="*/ 3454246 w 7734362"/>
              <a:gd name="connsiteY1" fmla="*/ 2845584 h 3597711"/>
              <a:gd name="connsiteX2" fmla="*/ 5211078 w 7734362"/>
              <a:gd name="connsiteY2" fmla="*/ 1502885 h 3597711"/>
              <a:gd name="connsiteX3" fmla="*/ 4957709 w 7734362"/>
              <a:gd name="connsiteY3" fmla="*/ 18222 h 3597711"/>
              <a:gd name="connsiteX4" fmla="*/ 6326255 w 7734362"/>
              <a:gd name="connsiteY4" fmla="*/ 1013935 h 3597711"/>
              <a:gd name="connsiteX5" fmla="*/ 7734362 w 7734362"/>
              <a:gd name="connsiteY5" fmla="*/ 741995 h 3597711"/>
              <a:gd name="connsiteX0" fmla="*/ 0 w 7734362"/>
              <a:gd name="connsiteY0" fmla="*/ 3613656 h 3613656"/>
              <a:gd name="connsiteX1" fmla="*/ 3454246 w 7734362"/>
              <a:gd name="connsiteY1" fmla="*/ 2861529 h 3613656"/>
              <a:gd name="connsiteX2" fmla="*/ 5211078 w 7734362"/>
              <a:gd name="connsiteY2" fmla="*/ 1518830 h 3613656"/>
              <a:gd name="connsiteX3" fmla="*/ 4957709 w 7734362"/>
              <a:gd name="connsiteY3" fmla="*/ 34167 h 3613656"/>
              <a:gd name="connsiteX4" fmla="*/ 6326255 w 7734362"/>
              <a:gd name="connsiteY4" fmla="*/ 1029880 h 3613656"/>
              <a:gd name="connsiteX5" fmla="*/ 7734362 w 7734362"/>
              <a:gd name="connsiteY5" fmla="*/ 757940 h 3613656"/>
              <a:gd name="connsiteX0" fmla="*/ 0 w 7734362"/>
              <a:gd name="connsiteY0" fmla="*/ 3613656 h 3613656"/>
              <a:gd name="connsiteX1" fmla="*/ 3454246 w 7734362"/>
              <a:gd name="connsiteY1" fmla="*/ 2861529 h 3613656"/>
              <a:gd name="connsiteX2" fmla="*/ 5211078 w 7734362"/>
              <a:gd name="connsiteY2" fmla="*/ 1518830 h 3613656"/>
              <a:gd name="connsiteX3" fmla="*/ 4957709 w 7734362"/>
              <a:gd name="connsiteY3" fmla="*/ 34167 h 3613656"/>
              <a:gd name="connsiteX4" fmla="*/ 6326255 w 7734362"/>
              <a:gd name="connsiteY4" fmla="*/ 1029880 h 3613656"/>
              <a:gd name="connsiteX5" fmla="*/ 7734362 w 7734362"/>
              <a:gd name="connsiteY5" fmla="*/ 757940 h 3613656"/>
              <a:gd name="connsiteX0" fmla="*/ 0 w 7734362"/>
              <a:gd name="connsiteY0" fmla="*/ 3613656 h 3613656"/>
              <a:gd name="connsiteX1" fmla="*/ 3454246 w 7734362"/>
              <a:gd name="connsiteY1" fmla="*/ 2861529 h 3613656"/>
              <a:gd name="connsiteX2" fmla="*/ 5211078 w 7734362"/>
              <a:gd name="connsiteY2" fmla="*/ 1518830 h 3613656"/>
              <a:gd name="connsiteX3" fmla="*/ 4957709 w 7734362"/>
              <a:gd name="connsiteY3" fmla="*/ 34167 h 3613656"/>
              <a:gd name="connsiteX4" fmla="*/ 6326255 w 7734362"/>
              <a:gd name="connsiteY4" fmla="*/ 1029880 h 3613656"/>
              <a:gd name="connsiteX5" fmla="*/ 7734362 w 7734362"/>
              <a:gd name="connsiteY5" fmla="*/ 757940 h 3613656"/>
              <a:gd name="connsiteX0" fmla="*/ 0 w 7734362"/>
              <a:gd name="connsiteY0" fmla="*/ 3613656 h 3613656"/>
              <a:gd name="connsiteX1" fmla="*/ 3454246 w 7734362"/>
              <a:gd name="connsiteY1" fmla="*/ 2861529 h 3613656"/>
              <a:gd name="connsiteX2" fmla="*/ 5211078 w 7734362"/>
              <a:gd name="connsiteY2" fmla="*/ 1518830 h 3613656"/>
              <a:gd name="connsiteX3" fmla="*/ 4957709 w 7734362"/>
              <a:gd name="connsiteY3" fmla="*/ 34167 h 3613656"/>
              <a:gd name="connsiteX4" fmla="*/ 6245366 w 7734362"/>
              <a:gd name="connsiteY4" fmla="*/ 1062236 h 3613656"/>
              <a:gd name="connsiteX5" fmla="*/ 7734362 w 7734362"/>
              <a:gd name="connsiteY5" fmla="*/ 757940 h 3613656"/>
              <a:gd name="connsiteX0" fmla="*/ 0 w 7734362"/>
              <a:gd name="connsiteY0" fmla="*/ 3613656 h 3613656"/>
              <a:gd name="connsiteX1" fmla="*/ 3454246 w 7734362"/>
              <a:gd name="connsiteY1" fmla="*/ 2861529 h 3613656"/>
              <a:gd name="connsiteX2" fmla="*/ 5186811 w 7734362"/>
              <a:gd name="connsiteY2" fmla="*/ 1518830 h 3613656"/>
              <a:gd name="connsiteX3" fmla="*/ 4957709 w 7734362"/>
              <a:gd name="connsiteY3" fmla="*/ 34167 h 3613656"/>
              <a:gd name="connsiteX4" fmla="*/ 6245366 w 7734362"/>
              <a:gd name="connsiteY4" fmla="*/ 1062236 h 3613656"/>
              <a:gd name="connsiteX5" fmla="*/ 7734362 w 7734362"/>
              <a:gd name="connsiteY5" fmla="*/ 757940 h 3613656"/>
              <a:gd name="connsiteX0" fmla="*/ 0 w 7734362"/>
              <a:gd name="connsiteY0" fmla="*/ 3613440 h 3613440"/>
              <a:gd name="connsiteX1" fmla="*/ 3454246 w 7734362"/>
              <a:gd name="connsiteY1" fmla="*/ 2861313 h 3613440"/>
              <a:gd name="connsiteX2" fmla="*/ 5186811 w 7734362"/>
              <a:gd name="connsiteY2" fmla="*/ 1518614 h 3613440"/>
              <a:gd name="connsiteX3" fmla="*/ 4957709 w 7734362"/>
              <a:gd name="connsiteY3" fmla="*/ 33951 h 3613440"/>
              <a:gd name="connsiteX4" fmla="*/ 6245366 w 7734362"/>
              <a:gd name="connsiteY4" fmla="*/ 1062020 h 3613440"/>
              <a:gd name="connsiteX5" fmla="*/ 7734362 w 7734362"/>
              <a:gd name="connsiteY5" fmla="*/ 757724 h 3613440"/>
              <a:gd name="connsiteX0" fmla="*/ 0 w 7734362"/>
              <a:gd name="connsiteY0" fmla="*/ 3616227 h 3616227"/>
              <a:gd name="connsiteX1" fmla="*/ 3454246 w 7734362"/>
              <a:gd name="connsiteY1" fmla="*/ 2864100 h 3616227"/>
              <a:gd name="connsiteX2" fmla="*/ 5186811 w 7734362"/>
              <a:gd name="connsiteY2" fmla="*/ 1521401 h 3616227"/>
              <a:gd name="connsiteX3" fmla="*/ 4957709 w 7734362"/>
              <a:gd name="connsiteY3" fmla="*/ 36738 h 3616227"/>
              <a:gd name="connsiteX4" fmla="*/ 6245366 w 7734362"/>
              <a:gd name="connsiteY4" fmla="*/ 1064807 h 3616227"/>
              <a:gd name="connsiteX5" fmla="*/ 7734362 w 7734362"/>
              <a:gd name="connsiteY5" fmla="*/ 760511 h 3616227"/>
              <a:gd name="connsiteX0" fmla="*/ 0 w 7734362"/>
              <a:gd name="connsiteY0" fmla="*/ 3631562 h 3631562"/>
              <a:gd name="connsiteX1" fmla="*/ 3454246 w 7734362"/>
              <a:gd name="connsiteY1" fmla="*/ 2879435 h 3631562"/>
              <a:gd name="connsiteX2" fmla="*/ 5186811 w 7734362"/>
              <a:gd name="connsiteY2" fmla="*/ 1536736 h 3631562"/>
              <a:gd name="connsiteX3" fmla="*/ 4957709 w 7734362"/>
              <a:gd name="connsiteY3" fmla="*/ 52073 h 3631562"/>
              <a:gd name="connsiteX4" fmla="*/ 6245366 w 7734362"/>
              <a:gd name="connsiteY4" fmla="*/ 1080142 h 3631562"/>
              <a:gd name="connsiteX5" fmla="*/ 7734362 w 7734362"/>
              <a:gd name="connsiteY5" fmla="*/ 775846 h 3631562"/>
              <a:gd name="connsiteX0" fmla="*/ 0 w 7734362"/>
              <a:gd name="connsiteY0" fmla="*/ 3631562 h 3631562"/>
              <a:gd name="connsiteX1" fmla="*/ 3454246 w 7734362"/>
              <a:gd name="connsiteY1" fmla="*/ 2879435 h 3631562"/>
              <a:gd name="connsiteX2" fmla="*/ 5186811 w 7734362"/>
              <a:gd name="connsiteY2" fmla="*/ 1536736 h 3631562"/>
              <a:gd name="connsiteX3" fmla="*/ 4957709 w 7734362"/>
              <a:gd name="connsiteY3" fmla="*/ 52073 h 3631562"/>
              <a:gd name="connsiteX4" fmla="*/ 6245366 w 7734362"/>
              <a:gd name="connsiteY4" fmla="*/ 1080142 h 3631562"/>
              <a:gd name="connsiteX5" fmla="*/ 7734362 w 7734362"/>
              <a:gd name="connsiteY5" fmla="*/ 775846 h 3631562"/>
              <a:gd name="connsiteX0" fmla="*/ 0 w 7734362"/>
              <a:gd name="connsiteY0" fmla="*/ 3631562 h 3631562"/>
              <a:gd name="connsiteX1" fmla="*/ 3454246 w 7734362"/>
              <a:gd name="connsiteY1" fmla="*/ 2879435 h 3631562"/>
              <a:gd name="connsiteX2" fmla="*/ 5186811 w 7734362"/>
              <a:gd name="connsiteY2" fmla="*/ 1536736 h 3631562"/>
              <a:gd name="connsiteX3" fmla="*/ 4957709 w 7734362"/>
              <a:gd name="connsiteY3" fmla="*/ 52073 h 3631562"/>
              <a:gd name="connsiteX4" fmla="*/ 6245366 w 7734362"/>
              <a:gd name="connsiteY4" fmla="*/ 1080142 h 3631562"/>
              <a:gd name="connsiteX5" fmla="*/ 7734362 w 7734362"/>
              <a:gd name="connsiteY5" fmla="*/ 775846 h 3631562"/>
              <a:gd name="connsiteX0" fmla="*/ 0 w 7734362"/>
              <a:gd name="connsiteY0" fmla="*/ 3631562 h 3631562"/>
              <a:gd name="connsiteX1" fmla="*/ 3454246 w 7734362"/>
              <a:gd name="connsiteY1" fmla="*/ 2879435 h 3631562"/>
              <a:gd name="connsiteX2" fmla="*/ 5186811 w 7734362"/>
              <a:gd name="connsiteY2" fmla="*/ 1536736 h 3631562"/>
              <a:gd name="connsiteX3" fmla="*/ 4957709 w 7734362"/>
              <a:gd name="connsiteY3" fmla="*/ 52073 h 3631562"/>
              <a:gd name="connsiteX4" fmla="*/ 6245366 w 7734362"/>
              <a:gd name="connsiteY4" fmla="*/ 1080142 h 3631562"/>
              <a:gd name="connsiteX5" fmla="*/ 7734362 w 7734362"/>
              <a:gd name="connsiteY5" fmla="*/ 775846 h 3631562"/>
              <a:gd name="connsiteX0" fmla="*/ 0 w 7734362"/>
              <a:gd name="connsiteY0" fmla="*/ 3631562 h 3631562"/>
              <a:gd name="connsiteX1" fmla="*/ 3454246 w 7734362"/>
              <a:gd name="connsiteY1" fmla="*/ 2879435 h 3631562"/>
              <a:gd name="connsiteX2" fmla="*/ 5186811 w 7734362"/>
              <a:gd name="connsiteY2" fmla="*/ 1536736 h 3631562"/>
              <a:gd name="connsiteX3" fmla="*/ 4957709 w 7734362"/>
              <a:gd name="connsiteY3" fmla="*/ 52073 h 3631562"/>
              <a:gd name="connsiteX4" fmla="*/ 6245366 w 7734362"/>
              <a:gd name="connsiteY4" fmla="*/ 1080142 h 3631562"/>
              <a:gd name="connsiteX5" fmla="*/ 7734362 w 7734362"/>
              <a:gd name="connsiteY5" fmla="*/ 775846 h 3631562"/>
              <a:gd name="connsiteX0" fmla="*/ 0 w 7734362"/>
              <a:gd name="connsiteY0" fmla="*/ 3631562 h 3631562"/>
              <a:gd name="connsiteX1" fmla="*/ 3454246 w 7734362"/>
              <a:gd name="connsiteY1" fmla="*/ 2879435 h 3631562"/>
              <a:gd name="connsiteX2" fmla="*/ 5186811 w 7734362"/>
              <a:gd name="connsiteY2" fmla="*/ 1536736 h 3631562"/>
              <a:gd name="connsiteX3" fmla="*/ 4957709 w 7734362"/>
              <a:gd name="connsiteY3" fmla="*/ 52073 h 3631562"/>
              <a:gd name="connsiteX4" fmla="*/ 6245366 w 7734362"/>
              <a:gd name="connsiteY4" fmla="*/ 1080142 h 3631562"/>
              <a:gd name="connsiteX5" fmla="*/ 7734362 w 7734362"/>
              <a:gd name="connsiteY5" fmla="*/ 775846 h 3631562"/>
              <a:gd name="connsiteX0" fmla="*/ 0 w 7734362"/>
              <a:gd name="connsiteY0" fmla="*/ 3632880 h 3632880"/>
              <a:gd name="connsiteX1" fmla="*/ 3454246 w 7734362"/>
              <a:gd name="connsiteY1" fmla="*/ 2880753 h 3632880"/>
              <a:gd name="connsiteX2" fmla="*/ 5186811 w 7734362"/>
              <a:gd name="connsiteY2" fmla="*/ 1538054 h 3632880"/>
              <a:gd name="connsiteX3" fmla="*/ 4957709 w 7734362"/>
              <a:gd name="connsiteY3" fmla="*/ 53391 h 3632880"/>
              <a:gd name="connsiteX4" fmla="*/ 6245366 w 7734362"/>
              <a:gd name="connsiteY4" fmla="*/ 1081460 h 3632880"/>
              <a:gd name="connsiteX5" fmla="*/ 7734362 w 7734362"/>
              <a:gd name="connsiteY5" fmla="*/ 777164 h 3632880"/>
              <a:gd name="connsiteX0" fmla="*/ 0 w 7734362"/>
              <a:gd name="connsiteY0" fmla="*/ 3633908 h 3633908"/>
              <a:gd name="connsiteX1" fmla="*/ 3454246 w 7734362"/>
              <a:gd name="connsiteY1" fmla="*/ 2881781 h 3633908"/>
              <a:gd name="connsiteX2" fmla="*/ 5186811 w 7734362"/>
              <a:gd name="connsiteY2" fmla="*/ 1539082 h 3633908"/>
              <a:gd name="connsiteX3" fmla="*/ 4957709 w 7734362"/>
              <a:gd name="connsiteY3" fmla="*/ 54419 h 3633908"/>
              <a:gd name="connsiteX4" fmla="*/ 6245366 w 7734362"/>
              <a:gd name="connsiteY4" fmla="*/ 1082488 h 3633908"/>
              <a:gd name="connsiteX5" fmla="*/ 7734362 w 7734362"/>
              <a:gd name="connsiteY5" fmla="*/ 778192 h 3633908"/>
              <a:gd name="connsiteX0" fmla="*/ 0 w 7734362"/>
              <a:gd name="connsiteY0" fmla="*/ 3633908 h 3633908"/>
              <a:gd name="connsiteX1" fmla="*/ 3454246 w 7734362"/>
              <a:gd name="connsiteY1" fmla="*/ 2881781 h 3633908"/>
              <a:gd name="connsiteX2" fmla="*/ 5186811 w 7734362"/>
              <a:gd name="connsiteY2" fmla="*/ 1539082 h 3633908"/>
              <a:gd name="connsiteX3" fmla="*/ 4957709 w 7734362"/>
              <a:gd name="connsiteY3" fmla="*/ 54419 h 3633908"/>
              <a:gd name="connsiteX4" fmla="*/ 6245366 w 7734362"/>
              <a:gd name="connsiteY4" fmla="*/ 1082488 h 3633908"/>
              <a:gd name="connsiteX5" fmla="*/ 7734362 w 7734362"/>
              <a:gd name="connsiteY5" fmla="*/ 778192 h 3633908"/>
              <a:gd name="connsiteX0" fmla="*/ 0 w 7734362"/>
              <a:gd name="connsiteY0" fmla="*/ 3636289 h 3636289"/>
              <a:gd name="connsiteX1" fmla="*/ 3454246 w 7734362"/>
              <a:gd name="connsiteY1" fmla="*/ 2884162 h 3636289"/>
              <a:gd name="connsiteX2" fmla="*/ 5186811 w 7734362"/>
              <a:gd name="connsiteY2" fmla="*/ 1541463 h 3636289"/>
              <a:gd name="connsiteX3" fmla="*/ 4957709 w 7734362"/>
              <a:gd name="connsiteY3" fmla="*/ 56800 h 3636289"/>
              <a:gd name="connsiteX4" fmla="*/ 6245366 w 7734362"/>
              <a:gd name="connsiteY4" fmla="*/ 1084869 h 3636289"/>
              <a:gd name="connsiteX5" fmla="*/ 7734362 w 7734362"/>
              <a:gd name="connsiteY5" fmla="*/ 780573 h 3636289"/>
              <a:gd name="connsiteX0" fmla="*/ 0 w 7734362"/>
              <a:gd name="connsiteY0" fmla="*/ 3641128 h 3641128"/>
              <a:gd name="connsiteX1" fmla="*/ 3454246 w 7734362"/>
              <a:gd name="connsiteY1" fmla="*/ 2889001 h 3641128"/>
              <a:gd name="connsiteX2" fmla="*/ 5186811 w 7734362"/>
              <a:gd name="connsiteY2" fmla="*/ 1546302 h 3641128"/>
              <a:gd name="connsiteX3" fmla="*/ 4957709 w 7734362"/>
              <a:gd name="connsiteY3" fmla="*/ 61639 h 3641128"/>
              <a:gd name="connsiteX4" fmla="*/ 6245366 w 7734362"/>
              <a:gd name="connsiteY4" fmla="*/ 1089708 h 3641128"/>
              <a:gd name="connsiteX5" fmla="*/ 7734362 w 7734362"/>
              <a:gd name="connsiteY5" fmla="*/ 785412 h 3641128"/>
              <a:gd name="connsiteX0" fmla="*/ 0 w 7734362"/>
              <a:gd name="connsiteY0" fmla="*/ 3641128 h 3641128"/>
              <a:gd name="connsiteX1" fmla="*/ 3454246 w 7734362"/>
              <a:gd name="connsiteY1" fmla="*/ 2889001 h 3641128"/>
              <a:gd name="connsiteX2" fmla="*/ 5186811 w 7734362"/>
              <a:gd name="connsiteY2" fmla="*/ 1546302 h 3641128"/>
              <a:gd name="connsiteX3" fmla="*/ 4957709 w 7734362"/>
              <a:gd name="connsiteY3" fmla="*/ 61639 h 3641128"/>
              <a:gd name="connsiteX4" fmla="*/ 6245366 w 7734362"/>
              <a:gd name="connsiteY4" fmla="*/ 1089708 h 3641128"/>
              <a:gd name="connsiteX5" fmla="*/ 7734362 w 7734362"/>
              <a:gd name="connsiteY5" fmla="*/ 785412 h 3641128"/>
              <a:gd name="connsiteX0" fmla="*/ 0 w 7734362"/>
              <a:gd name="connsiteY0" fmla="*/ 3642680 h 3642680"/>
              <a:gd name="connsiteX1" fmla="*/ 3454246 w 7734362"/>
              <a:gd name="connsiteY1" fmla="*/ 2890553 h 3642680"/>
              <a:gd name="connsiteX2" fmla="*/ 5186811 w 7734362"/>
              <a:gd name="connsiteY2" fmla="*/ 1547854 h 3642680"/>
              <a:gd name="connsiteX3" fmla="*/ 4957709 w 7734362"/>
              <a:gd name="connsiteY3" fmla="*/ 63191 h 3642680"/>
              <a:gd name="connsiteX4" fmla="*/ 6245366 w 7734362"/>
              <a:gd name="connsiteY4" fmla="*/ 1091260 h 3642680"/>
              <a:gd name="connsiteX5" fmla="*/ 7734362 w 7734362"/>
              <a:gd name="connsiteY5" fmla="*/ 786964 h 3642680"/>
              <a:gd name="connsiteX0" fmla="*/ 0 w 7734362"/>
              <a:gd name="connsiteY0" fmla="*/ 3642680 h 3642680"/>
              <a:gd name="connsiteX1" fmla="*/ 3454246 w 7734362"/>
              <a:gd name="connsiteY1" fmla="*/ 2890553 h 3642680"/>
              <a:gd name="connsiteX2" fmla="*/ 5186811 w 7734362"/>
              <a:gd name="connsiteY2" fmla="*/ 1547854 h 3642680"/>
              <a:gd name="connsiteX3" fmla="*/ 4957709 w 7734362"/>
              <a:gd name="connsiteY3" fmla="*/ 63191 h 3642680"/>
              <a:gd name="connsiteX4" fmla="*/ 6245366 w 7734362"/>
              <a:gd name="connsiteY4" fmla="*/ 1091260 h 3642680"/>
              <a:gd name="connsiteX5" fmla="*/ 7734362 w 7734362"/>
              <a:gd name="connsiteY5" fmla="*/ 786964 h 3642680"/>
              <a:gd name="connsiteX0" fmla="*/ 0 w 7734362"/>
              <a:gd name="connsiteY0" fmla="*/ 3642680 h 3642680"/>
              <a:gd name="connsiteX1" fmla="*/ 3454246 w 7734362"/>
              <a:gd name="connsiteY1" fmla="*/ 2890553 h 3642680"/>
              <a:gd name="connsiteX2" fmla="*/ 5186811 w 7734362"/>
              <a:gd name="connsiteY2" fmla="*/ 1547854 h 3642680"/>
              <a:gd name="connsiteX3" fmla="*/ 4957709 w 7734362"/>
              <a:gd name="connsiteY3" fmla="*/ 63191 h 3642680"/>
              <a:gd name="connsiteX4" fmla="*/ 6245366 w 7734362"/>
              <a:gd name="connsiteY4" fmla="*/ 1091260 h 3642680"/>
              <a:gd name="connsiteX5" fmla="*/ 7734362 w 7734362"/>
              <a:gd name="connsiteY5" fmla="*/ 738430 h 3642680"/>
              <a:gd name="connsiteX0" fmla="*/ 0 w 7734362"/>
              <a:gd name="connsiteY0" fmla="*/ 3642680 h 3642680"/>
              <a:gd name="connsiteX1" fmla="*/ 3454246 w 7734362"/>
              <a:gd name="connsiteY1" fmla="*/ 2890553 h 3642680"/>
              <a:gd name="connsiteX2" fmla="*/ 5186811 w 7734362"/>
              <a:gd name="connsiteY2" fmla="*/ 1547854 h 3642680"/>
              <a:gd name="connsiteX3" fmla="*/ 4957709 w 7734362"/>
              <a:gd name="connsiteY3" fmla="*/ 63191 h 3642680"/>
              <a:gd name="connsiteX4" fmla="*/ 6229187 w 7734362"/>
              <a:gd name="connsiteY4" fmla="*/ 1139794 h 3642680"/>
              <a:gd name="connsiteX5" fmla="*/ 7734362 w 7734362"/>
              <a:gd name="connsiteY5" fmla="*/ 738430 h 3642680"/>
              <a:gd name="connsiteX0" fmla="*/ 0 w 7734362"/>
              <a:gd name="connsiteY0" fmla="*/ 3642680 h 3642680"/>
              <a:gd name="connsiteX1" fmla="*/ 3454246 w 7734362"/>
              <a:gd name="connsiteY1" fmla="*/ 2890553 h 3642680"/>
              <a:gd name="connsiteX2" fmla="*/ 5186811 w 7734362"/>
              <a:gd name="connsiteY2" fmla="*/ 1547854 h 3642680"/>
              <a:gd name="connsiteX3" fmla="*/ 4957709 w 7734362"/>
              <a:gd name="connsiteY3" fmla="*/ 63191 h 3642680"/>
              <a:gd name="connsiteX4" fmla="*/ 6229187 w 7734362"/>
              <a:gd name="connsiteY4" fmla="*/ 1139794 h 3642680"/>
              <a:gd name="connsiteX5" fmla="*/ 7734362 w 7734362"/>
              <a:gd name="connsiteY5" fmla="*/ 738430 h 3642680"/>
              <a:gd name="connsiteX0" fmla="*/ 0 w 8066010"/>
              <a:gd name="connsiteY0" fmla="*/ 3642680 h 3642680"/>
              <a:gd name="connsiteX1" fmla="*/ 3454246 w 8066010"/>
              <a:gd name="connsiteY1" fmla="*/ 2890553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2680 h 3642680"/>
              <a:gd name="connsiteX1" fmla="*/ 3454246 w 8066010"/>
              <a:gd name="connsiteY1" fmla="*/ 2890553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2680 h 3642680"/>
              <a:gd name="connsiteX1" fmla="*/ 3518766 w 8066010"/>
              <a:gd name="connsiteY1" fmla="*/ 3016050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2680 h 3642680"/>
              <a:gd name="connsiteX1" fmla="*/ 3518766 w 8066010"/>
              <a:gd name="connsiteY1" fmla="*/ 3016050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2680 h 3642680"/>
              <a:gd name="connsiteX1" fmla="*/ 3518766 w 8066010"/>
              <a:gd name="connsiteY1" fmla="*/ 3016050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2680 h 3642680"/>
              <a:gd name="connsiteX1" fmla="*/ 5186811 w 8066010"/>
              <a:gd name="connsiteY1" fmla="*/ 1547854 h 3642680"/>
              <a:gd name="connsiteX2" fmla="*/ 4957709 w 8066010"/>
              <a:gd name="connsiteY2" fmla="*/ 63191 h 3642680"/>
              <a:gd name="connsiteX3" fmla="*/ 6229187 w 8066010"/>
              <a:gd name="connsiteY3" fmla="*/ 1139794 h 3642680"/>
              <a:gd name="connsiteX4" fmla="*/ 8066010 w 8066010"/>
              <a:gd name="connsiteY4" fmla="*/ 609006 h 3642680"/>
              <a:gd name="connsiteX0" fmla="*/ 0 w 8066010"/>
              <a:gd name="connsiteY0" fmla="*/ 3642680 h 3642680"/>
              <a:gd name="connsiteX1" fmla="*/ 3508276 w 8066010"/>
              <a:gd name="connsiteY1" fmla="*/ 2961069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2680 h 3642680"/>
              <a:gd name="connsiteX1" fmla="*/ 3363107 w 8066010"/>
              <a:gd name="connsiteY1" fmla="*/ 3123478 h 3642680"/>
              <a:gd name="connsiteX2" fmla="*/ 5186811 w 8066010"/>
              <a:gd name="connsiteY2" fmla="*/ 1547854 h 3642680"/>
              <a:gd name="connsiteX3" fmla="*/ 4957709 w 8066010"/>
              <a:gd name="connsiteY3" fmla="*/ 63191 h 3642680"/>
              <a:gd name="connsiteX4" fmla="*/ 6229187 w 8066010"/>
              <a:gd name="connsiteY4" fmla="*/ 1139794 h 3642680"/>
              <a:gd name="connsiteX5" fmla="*/ 8066010 w 8066010"/>
              <a:gd name="connsiteY5" fmla="*/ 609006 h 3642680"/>
              <a:gd name="connsiteX0" fmla="*/ 0 w 8066010"/>
              <a:gd name="connsiteY0" fmla="*/ 3641556 h 3641556"/>
              <a:gd name="connsiteX1" fmla="*/ 3363107 w 8066010"/>
              <a:gd name="connsiteY1" fmla="*/ 3122354 h 3641556"/>
              <a:gd name="connsiteX2" fmla="*/ 5380371 w 8066010"/>
              <a:gd name="connsiteY2" fmla="*/ 1568877 h 3641556"/>
              <a:gd name="connsiteX3" fmla="*/ 4957709 w 8066010"/>
              <a:gd name="connsiteY3" fmla="*/ 62067 h 3641556"/>
              <a:gd name="connsiteX4" fmla="*/ 6229187 w 8066010"/>
              <a:gd name="connsiteY4" fmla="*/ 1138670 h 3641556"/>
              <a:gd name="connsiteX5" fmla="*/ 8066010 w 8066010"/>
              <a:gd name="connsiteY5" fmla="*/ 607882 h 3641556"/>
              <a:gd name="connsiteX0" fmla="*/ 0 w 8066010"/>
              <a:gd name="connsiteY0" fmla="*/ 3631845 h 3631845"/>
              <a:gd name="connsiteX1" fmla="*/ 3363107 w 8066010"/>
              <a:gd name="connsiteY1" fmla="*/ 3112643 h 3631845"/>
              <a:gd name="connsiteX2" fmla="*/ 5291657 w 8066010"/>
              <a:gd name="connsiteY2" fmla="*/ 1788014 h 3631845"/>
              <a:gd name="connsiteX3" fmla="*/ 4957709 w 8066010"/>
              <a:gd name="connsiteY3" fmla="*/ 52356 h 3631845"/>
              <a:gd name="connsiteX4" fmla="*/ 6229187 w 8066010"/>
              <a:gd name="connsiteY4" fmla="*/ 1128959 h 3631845"/>
              <a:gd name="connsiteX5" fmla="*/ 8066010 w 8066010"/>
              <a:gd name="connsiteY5" fmla="*/ 598171 h 3631845"/>
              <a:gd name="connsiteX0" fmla="*/ 0 w 8066010"/>
              <a:gd name="connsiteY0" fmla="*/ 3631845 h 3655172"/>
              <a:gd name="connsiteX1" fmla="*/ 3145353 w 8066010"/>
              <a:gd name="connsiteY1" fmla="*/ 3489135 h 3655172"/>
              <a:gd name="connsiteX2" fmla="*/ 5291657 w 8066010"/>
              <a:gd name="connsiteY2" fmla="*/ 1788014 h 3655172"/>
              <a:gd name="connsiteX3" fmla="*/ 4957709 w 8066010"/>
              <a:gd name="connsiteY3" fmla="*/ 52356 h 3655172"/>
              <a:gd name="connsiteX4" fmla="*/ 6229187 w 8066010"/>
              <a:gd name="connsiteY4" fmla="*/ 1128959 h 3655172"/>
              <a:gd name="connsiteX5" fmla="*/ 8066010 w 8066010"/>
              <a:gd name="connsiteY5" fmla="*/ 598171 h 3655172"/>
              <a:gd name="connsiteX0" fmla="*/ 0 w 8066010"/>
              <a:gd name="connsiteY0" fmla="*/ 3653909 h 3677236"/>
              <a:gd name="connsiteX1" fmla="*/ 3145353 w 8066010"/>
              <a:gd name="connsiteY1" fmla="*/ 3511199 h 3677236"/>
              <a:gd name="connsiteX2" fmla="*/ 5291657 w 8066010"/>
              <a:gd name="connsiteY2" fmla="*/ 1810078 h 3677236"/>
              <a:gd name="connsiteX3" fmla="*/ 4957709 w 8066010"/>
              <a:gd name="connsiteY3" fmla="*/ 74420 h 3677236"/>
              <a:gd name="connsiteX4" fmla="*/ 6229187 w 8066010"/>
              <a:gd name="connsiteY4" fmla="*/ 1151023 h 3677236"/>
              <a:gd name="connsiteX5" fmla="*/ 8066010 w 8066010"/>
              <a:gd name="connsiteY5" fmla="*/ 620235 h 3677236"/>
              <a:gd name="connsiteX0" fmla="*/ 0 w 8066010"/>
              <a:gd name="connsiteY0" fmla="*/ 3648148 h 3671475"/>
              <a:gd name="connsiteX1" fmla="*/ 3145353 w 8066010"/>
              <a:gd name="connsiteY1" fmla="*/ 3505438 h 3671475"/>
              <a:gd name="connsiteX2" fmla="*/ 5291657 w 8066010"/>
              <a:gd name="connsiteY2" fmla="*/ 1804317 h 3671475"/>
              <a:gd name="connsiteX3" fmla="*/ 4957709 w 8066010"/>
              <a:gd name="connsiteY3" fmla="*/ 68659 h 3671475"/>
              <a:gd name="connsiteX4" fmla="*/ 6229187 w 8066010"/>
              <a:gd name="connsiteY4" fmla="*/ 1145262 h 3671475"/>
              <a:gd name="connsiteX5" fmla="*/ 8066010 w 8066010"/>
              <a:gd name="connsiteY5" fmla="*/ 614474 h 3671475"/>
              <a:gd name="connsiteX0" fmla="*/ 0 w 8066010"/>
              <a:gd name="connsiteY0" fmla="*/ 3648148 h 3648148"/>
              <a:gd name="connsiteX1" fmla="*/ 3411499 w 8066010"/>
              <a:gd name="connsiteY1" fmla="*/ 3276591 h 3648148"/>
              <a:gd name="connsiteX2" fmla="*/ 5291657 w 8066010"/>
              <a:gd name="connsiteY2" fmla="*/ 1804317 h 3648148"/>
              <a:gd name="connsiteX3" fmla="*/ 4957709 w 8066010"/>
              <a:gd name="connsiteY3" fmla="*/ 68659 h 3648148"/>
              <a:gd name="connsiteX4" fmla="*/ 6229187 w 8066010"/>
              <a:gd name="connsiteY4" fmla="*/ 1145262 h 3648148"/>
              <a:gd name="connsiteX5" fmla="*/ 8066010 w 8066010"/>
              <a:gd name="connsiteY5" fmla="*/ 614474 h 3648148"/>
              <a:gd name="connsiteX0" fmla="*/ 0 w 8066010"/>
              <a:gd name="connsiteY0" fmla="*/ 3648148 h 3648148"/>
              <a:gd name="connsiteX1" fmla="*/ 3379239 w 8066010"/>
              <a:gd name="connsiteY1" fmla="*/ 3409470 h 3648148"/>
              <a:gd name="connsiteX2" fmla="*/ 5291657 w 8066010"/>
              <a:gd name="connsiteY2" fmla="*/ 1804317 h 3648148"/>
              <a:gd name="connsiteX3" fmla="*/ 4957709 w 8066010"/>
              <a:gd name="connsiteY3" fmla="*/ 68659 h 3648148"/>
              <a:gd name="connsiteX4" fmla="*/ 6229187 w 8066010"/>
              <a:gd name="connsiteY4" fmla="*/ 1145262 h 3648148"/>
              <a:gd name="connsiteX5" fmla="*/ 8066010 w 8066010"/>
              <a:gd name="connsiteY5" fmla="*/ 614474 h 3648148"/>
              <a:gd name="connsiteX0" fmla="*/ 0 w 8066010"/>
              <a:gd name="connsiteY0" fmla="*/ 3648148 h 3648148"/>
              <a:gd name="connsiteX1" fmla="*/ 3363108 w 8066010"/>
              <a:gd name="connsiteY1" fmla="*/ 3283972 h 3648148"/>
              <a:gd name="connsiteX2" fmla="*/ 5291657 w 8066010"/>
              <a:gd name="connsiteY2" fmla="*/ 1804317 h 3648148"/>
              <a:gd name="connsiteX3" fmla="*/ 4957709 w 8066010"/>
              <a:gd name="connsiteY3" fmla="*/ 68659 h 3648148"/>
              <a:gd name="connsiteX4" fmla="*/ 6229187 w 8066010"/>
              <a:gd name="connsiteY4" fmla="*/ 1145262 h 3648148"/>
              <a:gd name="connsiteX5" fmla="*/ 8066010 w 8066010"/>
              <a:gd name="connsiteY5" fmla="*/ 614474 h 3648148"/>
              <a:gd name="connsiteX0" fmla="*/ 0 w 7614370"/>
              <a:gd name="connsiteY0" fmla="*/ 3500504 h 3500504"/>
              <a:gd name="connsiteX1" fmla="*/ 2911468 w 7614370"/>
              <a:gd name="connsiteY1" fmla="*/ 3283972 h 3500504"/>
              <a:gd name="connsiteX2" fmla="*/ 4840017 w 7614370"/>
              <a:gd name="connsiteY2" fmla="*/ 1804317 h 3500504"/>
              <a:gd name="connsiteX3" fmla="*/ 4506069 w 7614370"/>
              <a:gd name="connsiteY3" fmla="*/ 68659 h 3500504"/>
              <a:gd name="connsiteX4" fmla="*/ 5777547 w 7614370"/>
              <a:gd name="connsiteY4" fmla="*/ 1145262 h 3500504"/>
              <a:gd name="connsiteX5" fmla="*/ 7614370 w 7614370"/>
              <a:gd name="connsiteY5" fmla="*/ 614474 h 3500504"/>
              <a:gd name="connsiteX0" fmla="*/ 0 w 7614370"/>
              <a:gd name="connsiteY0" fmla="*/ 3500504 h 3516881"/>
              <a:gd name="connsiteX1" fmla="*/ 2911468 w 7614370"/>
              <a:gd name="connsiteY1" fmla="*/ 3283972 h 3516881"/>
              <a:gd name="connsiteX2" fmla="*/ 4840017 w 7614370"/>
              <a:gd name="connsiteY2" fmla="*/ 1804317 h 3516881"/>
              <a:gd name="connsiteX3" fmla="*/ 4506069 w 7614370"/>
              <a:gd name="connsiteY3" fmla="*/ 68659 h 3516881"/>
              <a:gd name="connsiteX4" fmla="*/ 5777547 w 7614370"/>
              <a:gd name="connsiteY4" fmla="*/ 1145262 h 3516881"/>
              <a:gd name="connsiteX5" fmla="*/ 7614370 w 7614370"/>
              <a:gd name="connsiteY5" fmla="*/ 614474 h 3516881"/>
              <a:gd name="connsiteX0" fmla="*/ 0 w 7614370"/>
              <a:gd name="connsiteY0" fmla="*/ 3500504 h 3500504"/>
              <a:gd name="connsiteX1" fmla="*/ 3193744 w 7614370"/>
              <a:gd name="connsiteY1" fmla="*/ 3084653 h 3500504"/>
              <a:gd name="connsiteX2" fmla="*/ 4840017 w 7614370"/>
              <a:gd name="connsiteY2" fmla="*/ 1804317 h 3500504"/>
              <a:gd name="connsiteX3" fmla="*/ 4506069 w 7614370"/>
              <a:gd name="connsiteY3" fmla="*/ 68659 h 3500504"/>
              <a:gd name="connsiteX4" fmla="*/ 5777547 w 7614370"/>
              <a:gd name="connsiteY4" fmla="*/ 1145262 h 3500504"/>
              <a:gd name="connsiteX5" fmla="*/ 7614370 w 7614370"/>
              <a:gd name="connsiteY5" fmla="*/ 614474 h 3500504"/>
              <a:gd name="connsiteX0" fmla="*/ 0 w 7614370"/>
              <a:gd name="connsiteY0" fmla="*/ 3500504 h 3500504"/>
              <a:gd name="connsiteX1" fmla="*/ 3201810 w 7614370"/>
              <a:gd name="connsiteY1" fmla="*/ 3092034 h 3500504"/>
              <a:gd name="connsiteX2" fmla="*/ 4840017 w 7614370"/>
              <a:gd name="connsiteY2" fmla="*/ 1804317 h 3500504"/>
              <a:gd name="connsiteX3" fmla="*/ 4506069 w 7614370"/>
              <a:gd name="connsiteY3" fmla="*/ 68659 h 3500504"/>
              <a:gd name="connsiteX4" fmla="*/ 5777547 w 7614370"/>
              <a:gd name="connsiteY4" fmla="*/ 1145262 h 3500504"/>
              <a:gd name="connsiteX5" fmla="*/ 7614370 w 7614370"/>
              <a:gd name="connsiteY5" fmla="*/ 614474 h 3500504"/>
              <a:gd name="connsiteX0" fmla="*/ 0 w 7614370"/>
              <a:gd name="connsiteY0" fmla="*/ 3500504 h 3500504"/>
              <a:gd name="connsiteX1" fmla="*/ 3201810 w 7614370"/>
              <a:gd name="connsiteY1" fmla="*/ 3092034 h 3500504"/>
              <a:gd name="connsiteX2" fmla="*/ 4840017 w 7614370"/>
              <a:gd name="connsiteY2" fmla="*/ 1804317 h 3500504"/>
              <a:gd name="connsiteX3" fmla="*/ 4506069 w 7614370"/>
              <a:gd name="connsiteY3" fmla="*/ 68659 h 3500504"/>
              <a:gd name="connsiteX4" fmla="*/ 5777547 w 7614370"/>
              <a:gd name="connsiteY4" fmla="*/ 1145262 h 3500504"/>
              <a:gd name="connsiteX5" fmla="*/ 7614370 w 7614370"/>
              <a:gd name="connsiteY5" fmla="*/ 614474 h 3500504"/>
              <a:gd name="connsiteX0" fmla="*/ 0 w 7614370"/>
              <a:gd name="connsiteY0" fmla="*/ 3500504 h 3500504"/>
              <a:gd name="connsiteX1" fmla="*/ 3201810 w 7614370"/>
              <a:gd name="connsiteY1" fmla="*/ 3092034 h 3500504"/>
              <a:gd name="connsiteX2" fmla="*/ 4840017 w 7614370"/>
              <a:gd name="connsiteY2" fmla="*/ 1804317 h 3500504"/>
              <a:gd name="connsiteX3" fmla="*/ 4506069 w 7614370"/>
              <a:gd name="connsiteY3" fmla="*/ 68659 h 3500504"/>
              <a:gd name="connsiteX4" fmla="*/ 5777547 w 7614370"/>
              <a:gd name="connsiteY4" fmla="*/ 1145262 h 3500504"/>
              <a:gd name="connsiteX5" fmla="*/ 7614370 w 7614370"/>
              <a:gd name="connsiteY5" fmla="*/ 614474 h 3500504"/>
              <a:gd name="connsiteX0" fmla="*/ 0 w 7614370"/>
              <a:gd name="connsiteY0" fmla="*/ 3508701 h 3508701"/>
              <a:gd name="connsiteX1" fmla="*/ 3201810 w 7614370"/>
              <a:gd name="connsiteY1" fmla="*/ 3100231 h 3508701"/>
              <a:gd name="connsiteX2" fmla="*/ 4840017 w 7614370"/>
              <a:gd name="connsiteY2" fmla="*/ 1812514 h 3508701"/>
              <a:gd name="connsiteX3" fmla="*/ 4506069 w 7614370"/>
              <a:gd name="connsiteY3" fmla="*/ 76856 h 3508701"/>
              <a:gd name="connsiteX4" fmla="*/ 5777547 w 7614370"/>
              <a:gd name="connsiteY4" fmla="*/ 1153459 h 3508701"/>
              <a:gd name="connsiteX5" fmla="*/ 7614370 w 7614370"/>
              <a:gd name="connsiteY5" fmla="*/ 622671 h 3508701"/>
              <a:gd name="connsiteX0" fmla="*/ 0 w 7614370"/>
              <a:gd name="connsiteY0" fmla="*/ 3502194 h 3502194"/>
              <a:gd name="connsiteX1" fmla="*/ 3201810 w 7614370"/>
              <a:gd name="connsiteY1" fmla="*/ 3093724 h 3502194"/>
              <a:gd name="connsiteX2" fmla="*/ 4840017 w 7614370"/>
              <a:gd name="connsiteY2" fmla="*/ 1806007 h 3502194"/>
              <a:gd name="connsiteX3" fmla="*/ 4506069 w 7614370"/>
              <a:gd name="connsiteY3" fmla="*/ 70349 h 3502194"/>
              <a:gd name="connsiteX4" fmla="*/ 5777547 w 7614370"/>
              <a:gd name="connsiteY4" fmla="*/ 1146952 h 3502194"/>
              <a:gd name="connsiteX5" fmla="*/ 7614370 w 7614370"/>
              <a:gd name="connsiteY5" fmla="*/ 616164 h 350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14370" h="3502194">
                <a:moveTo>
                  <a:pt x="0" y="3502194"/>
                </a:moveTo>
                <a:cubicBezTo>
                  <a:pt x="443575" y="3482100"/>
                  <a:pt x="2337342" y="3442862"/>
                  <a:pt x="3201810" y="3093724"/>
                </a:cubicBezTo>
                <a:cubicBezTo>
                  <a:pt x="4114668" y="2759351"/>
                  <a:pt x="4408917" y="2293908"/>
                  <a:pt x="4840017" y="1806007"/>
                </a:cubicBezTo>
                <a:cubicBezTo>
                  <a:pt x="5896134" y="520447"/>
                  <a:pt x="5239993" y="-243449"/>
                  <a:pt x="4506069" y="70349"/>
                </a:cubicBezTo>
                <a:cubicBezTo>
                  <a:pt x="3870157" y="368384"/>
                  <a:pt x="4015717" y="1617981"/>
                  <a:pt x="5777547" y="1146952"/>
                </a:cubicBezTo>
                <a:cubicBezTo>
                  <a:pt x="6694290" y="916252"/>
                  <a:pt x="7158583" y="761873"/>
                  <a:pt x="7614370" y="616164"/>
                </a:cubicBezTo>
              </a:path>
            </a:pathLst>
          </a:custGeom>
          <a:noFill/>
          <a:ln w="25400" cap="flat" cmpd="sng" algn="ctr">
            <a:solidFill>
              <a:srgbClr val="2F559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1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그림 개체 틀 6">
            <a:extLst>
              <a:ext uri="{FF2B5EF4-FFF2-40B4-BE49-F238E27FC236}">
                <a16:creationId xmlns:a16="http://schemas.microsoft.com/office/drawing/2014/main" xmlns="" id="{DB80124E-2237-94A7-1105-6FA0C605B11C}"/>
              </a:ext>
            </a:extLst>
          </p:cNvPr>
          <p:cNvSpPr>
            <a:spLocks noGrp="1"/>
          </p:cNvSpPr>
          <p:nvPr userDrawn="1">
            <p:ph type="pic" idx="12"/>
          </p:nvPr>
        </p:nvSpPr>
        <p:spPr>
          <a:xfrm>
            <a:off x="550669" y="1496411"/>
            <a:ext cx="3657600" cy="3657600"/>
          </a:xfrm>
          <a:prstGeom prst="ellipse">
            <a:avLst/>
          </a:prstGeom>
          <a:ln w="25400">
            <a:solidFill>
              <a:srgbClr val="5EBEE4"/>
            </a:solidFill>
          </a:ln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4C4EFB-1BDA-9EAE-CF88-0C970D51B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536" y="3506481"/>
            <a:ext cx="6517189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69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6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9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0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19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50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2A54C80-263E-416B-A8E0-580EDEADCBDC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3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53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97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image" Target="../media/image23.pn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.jpeg"/><Relationship Id="rId5" Type="http://schemas.openxmlformats.org/officeDocument/2006/relationships/image" Target="../media/image25.png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image" Target="../media/image24.png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4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jpeg"/><Relationship Id="rId18" Type="http://schemas.openxmlformats.org/officeDocument/2006/relationships/image" Target="../media/image11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5.jpeg"/><Relationship Id="rId17" Type="http://schemas.openxmlformats.org/officeDocument/2006/relationships/image" Target="../media/image10.jpeg"/><Relationship Id="rId2" Type="http://schemas.openxmlformats.org/officeDocument/2006/relationships/image" Target="../media/image28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.jpeg"/><Relationship Id="rId5" Type="http://schemas.openxmlformats.org/officeDocument/2006/relationships/image" Target="../media/image31.png"/><Relationship Id="rId15" Type="http://schemas.openxmlformats.org/officeDocument/2006/relationships/image" Target="../media/image8.jpeg"/><Relationship Id="rId10" Type="http://schemas.openxmlformats.org/officeDocument/2006/relationships/image" Target="../media/image3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36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38.jpeg"/><Relationship Id="rId10" Type="http://schemas.openxmlformats.org/officeDocument/2006/relationships/image" Target="../media/image7.jpeg"/><Relationship Id="rId4" Type="http://schemas.openxmlformats.org/officeDocument/2006/relationships/image" Target="../media/image37.pn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chart" Target="../charts/chart2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14.pn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7.jpeg"/><Relationship Id="rId2" Type="http://schemas.openxmlformats.org/officeDocument/2006/relationships/image" Target="../media/image40.png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.jpeg"/><Relationship Id="rId5" Type="http://schemas.openxmlformats.org/officeDocument/2006/relationships/image" Target="../media/image36.svg"/><Relationship Id="rId15" Type="http://schemas.openxmlformats.org/officeDocument/2006/relationships/image" Target="../media/image10.jpeg"/><Relationship Id="rId10" Type="http://schemas.openxmlformats.org/officeDocument/2006/relationships/image" Target="../media/image5.jpeg"/><Relationship Id="rId4" Type="http://schemas.openxmlformats.org/officeDocument/2006/relationships/image" Target="../media/image41.png"/><Relationship Id="rId9" Type="http://schemas.openxmlformats.org/officeDocument/2006/relationships/image" Target="../media/image4.jpeg"/><Relationship Id="rId1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jpeg"/><Relationship Id="rId3" Type="http://schemas.openxmlformats.org/officeDocument/2006/relationships/image" Target="../media/image44.jpeg"/><Relationship Id="rId7" Type="http://schemas.openxmlformats.org/officeDocument/2006/relationships/image" Target="../media/image3.jpeg"/><Relationship Id="rId12" Type="http://schemas.openxmlformats.org/officeDocument/2006/relationships/image" Target="../media/image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.jpeg"/><Relationship Id="rId5" Type="http://schemas.openxmlformats.org/officeDocument/2006/relationships/image" Target="../media/image46.png"/><Relationship Id="rId1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image" Target="../media/image45.png"/><Relationship Id="rId9" Type="http://schemas.openxmlformats.org/officeDocument/2006/relationships/image" Target="../media/image5.jpeg"/><Relationship Id="rId1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kementanRI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nstagram.com/kementerianpertanian/" TargetMode="Externa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ktok.com/@kementanri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60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2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13.png"/><Relationship Id="rId9" Type="http://schemas.openxmlformats.org/officeDocument/2006/relationships/image" Target="../media/image7.jpe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5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17.png"/><Relationship Id="rId10" Type="http://schemas.openxmlformats.org/officeDocument/2006/relationships/image" Target="../media/image7.jpeg"/><Relationship Id="rId4" Type="http://schemas.openxmlformats.org/officeDocument/2006/relationships/image" Target="../media/image16.pn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jpeg"/><Relationship Id="rId18" Type="http://schemas.openxmlformats.org/officeDocument/2006/relationships/image" Target="../media/image9.jpeg"/><Relationship Id="rId12" Type="http://schemas.openxmlformats.org/officeDocument/2006/relationships/image" Target="../media/image3.jpeg"/><Relationship Id="rId17" Type="http://schemas.openxmlformats.org/officeDocument/2006/relationships/image" Target="../media/image8.jpeg"/><Relationship Id="rId2" Type="http://schemas.openxmlformats.org/officeDocument/2006/relationships/image" Target="../media/image20.jpeg"/><Relationship Id="rId16" Type="http://schemas.openxmlformats.org/officeDocument/2006/relationships/image" Target="../media/image7.jpeg"/><Relationship Id="rId2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5" Type="http://schemas.openxmlformats.org/officeDocument/2006/relationships/image" Target="../media/image6.jpeg"/><Relationship Id="rId10" Type="http://schemas.openxmlformats.org/officeDocument/2006/relationships/hyperlink" Target="https://pxhere.com/id/photo/1051911" TargetMode="External"/><Relationship Id="rId19" Type="http://schemas.openxmlformats.org/officeDocument/2006/relationships/image" Target="../media/image10.jpeg"/><Relationship Id="rId1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4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9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8A4EBB7-EEB4-9C46-A727-C58F4EA7296C}"/>
              </a:ext>
            </a:extLst>
          </p:cNvPr>
          <p:cNvSpPr txBox="1"/>
          <p:nvPr/>
        </p:nvSpPr>
        <p:spPr>
          <a:xfrm>
            <a:off x="573359" y="6521929"/>
            <a:ext cx="2065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rin Sans Std" panose="020B0304020202020204" pitchFamily="34" charset="0"/>
                <a:ea typeface="Meiryo UI" panose="020B0604030504040204" pitchFamily="34" charset="-128"/>
                <a:cs typeface="+mn-cs"/>
              </a:rPr>
              <a:t>KEMENTERIAN PERTANIAN RI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1194EF1-A4C7-425F-AE21-53856880EBCF}"/>
              </a:ext>
            </a:extLst>
          </p:cNvPr>
          <p:cNvGrpSpPr/>
          <p:nvPr/>
        </p:nvGrpSpPr>
        <p:grpSpPr>
          <a:xfrm>
            <a:off x="15926" y="992830"/>
            <a:ext cx="12192000" cy="3777046"/>
            <a:chOff x="-36183" y="2691597"/>
            <a:chExt cx="9144000" cy="2916640"/>
          </a:xfrm>
        </p:grpSpPr>
        <p:sp>
          <p:nvSpPr>
            <p:cNvPr id="46" name="Shape">
              <a:extLst>
                <a:ext uri="{FF2B5EF4-FFF2-40B4-BE49-F238E27FC236}">
                  <a16:creationId xmlns:a16="http://schemas.microsoft.com/office/drawing/2014/main" xmlns="" id="{01F2895A-60B4-42D2-A603-8324CEFB2A46}"/>
                </a:ext>
              </a:extLst>
            </p:cNvPr>
            <p:cNvSpPr/>
            <p:nvPr/>
          </p:nvSpPr>
          <p:spPr>
            <a:xfrm>
              <a:off x="6867287" y="2691597"/>
              <a:ext cx="831577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4569" y="21600"/>
                  </a:lnTo>
                  <a:cubicBezTo>
                    <a:pt x="6523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6523" y="0"/>
                    <a:pt x="14569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xmlns="" id="{41253552-9B4B-4D67-88CA-EFCB0CF8D5F4}"/>
                </a:ext>
              </a:extLst>
            </p:cNvPr>
            <p:cNvSpPr/>
            <p:nvPr/>
          </p:nvSpPr>
          <p:spPr>
            <a:xfrm>
              <a:off x="4870431" y="2691597"/>
              <a:ext cx="831577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4569" y="21600"/>
                  </a:lnTo>
                  <a:cubicBezTo>
                    <a:pt x="6523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6523" y="0"/>
                    <a:pt x="14569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xmlns="" id="{8E9081F4-BAB3-4D1D-A719-BFA8E21F6A0B}"/>
                </a:ext>
              </a:extLst>
            </p:cNvPr>
            <p:cNvSpPr/>
            <p:nvPr/>
          </p:nvSpPr>
          <p:spPr>
            <a:xfrm>
              <a:off x="2873576" y="2691597"/>
              <a:ext cx="831577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4569" y="21600"/>
                  </a:lnTo>
                  <a:cubicBezTo>
                    <a:pt x="6523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6523" y="0"/>
                    <a:pt x="14569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xmlns="" id="{C10A5BBC-7D0B-4745-8A75-00ECB1059F24}"/>
                </a:ext>
              </a:extLst>
            </p:cNvPr>
            <p:cNvSpPr/>
            <p:nvPr/>
          </p:nvSpPr>
          <p:spPr>
            <a:xfrm>
              <a:off x="876720" y="2691597"/>
              <a:ext cx="831577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4569" y="21600"/>
                  </a:lnTo>
                  <a:cubicBezTo>
                    <a:pt x="6523" y="21600"/>
                    <a:pt x="0" y="16765"/>
                    <a:pt x="0" y="10800"/>
                  </a:cubicBezTo>
                  <a:lnTo>
                    <a:pt x="0" y="10800"/>
                  </a:lnTo>
                  <a:cubicBezTo>
                    <a:pt x="0" y="4835"/>
                    <a:pt x="6523" y="0"/>
                    <a:pt x="14569" y="0"/>
                  </a:cubicBez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0" name="Rectangle">
              <a:extLst>
                <a:ext uri="{FF2B5EF4-FFF2-40B4-BE49-F238E27FC236}">
                  <a16:creationId xmlns:a16="http://schemas.microsoft.com/office/drawing/2014/main" xmlns="" id="{F9531B7B-2231-4E6E-97DC-5476AA2C67BF}"/>
                </a:ext>
              </a:extLst>
            </p:cNvPr>
            <p:cNvSpPr/>
            <p:nvPr/>
          </p:nvSpPr>
          <p:spPr>
            <a:xfrm>
              <a:off x="-36183" y="3020903"/>
              <a:ext cx="9144000" cy="658355"/>
            </a:xfrm>
            <a:prstGeom prst="rect">
              <a:avLst/>
            </a:prstGeom>
            <a:solidFill>
              <a:srgbClr val="D1D3D5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xmlns="" id="{A05C0F5C-117E-4AEB-BF0E-C863794D3CB9}"/>
                </a:ext>
              </a:extLst>
            </p:cNvPr>
            <p:cNvSpPr/>
            <p:nvPr/>
          </p:nvSpPr>
          <p:spPr>
            <a:xfrm>
              <a:off x="1478221" y="2691597"/>
              <a:ext cx="798494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600" extrusionOk="0">
                  <a:moveTo>
                    <a:pt x="8305" y="0"/>
                  </a:moveTo>
                  <a:lnTo>
                    <a:pt x="0" y="0"/>
                  </a:lnTo>
                  <a:lnTo>
                    <a:pt x="8983" y="8292"/>
                  </a:lnTo>
                  <a:cubicBezTo>
                    <a:pt x="10580" y="9771"/>
                    <a:pt x="10580" y="11829"/>
                    <a:pt x="8983" y="13308"/>
                  </a:cubicBezTo>
                  <a:lnTo>
                    <a:pt x="0" y="21600"/>
                  </a:lnTo>
                  <a:lnTo>
                    <a:pt x="8305" y="21600"/>
                  </a:lnTo>
                  <a:cubicBezTo>
                    <a:pt x="10021" y="21600"/>
                    <a:pt x="11658" y="21020"/>
                    <a:pt x="12696" y="20034"/>
                  </a:cubicBezTo>
                  <a:lnTo>
                    <a:pt x="20003" y="13308"/>
                  </a:lnTo>
                  <a:cubicBezTo>
                    <a:pt x="21600" y="11829"/>
                    <a:pt x="21600" y="9771"/>
                    <a:pt x="20003" y="8292"/>
                  </a:cubicBezTo>
                  <a:lnTo>
                    <a:pt x="12696" y="1566"/>
                  </a:lnTo>
                  <a:cubicBezTo>
                    <a:pt x="11658" y="580"/>
                    <a:pt x="10021" y="0"/>
                    <a:pt x="8305" y="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DD6F65A7-31BB-4A9E-A178-75272AB36598}"/>
                </a:ext>
              </a:extLst>
            </p:cNvPr>
            <p:cNvSpPr txBox="1"/>
            <p:nvPr/>
          </p:nvSpPr>
          <p:spPr>
            <a:xfrm>
              <a:off x="931667" y="3164473"/>
              <a:ext cx="778097" cy="35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latin typeface="Abadi" panose="020B0604020104020204" pitchFamily="34" charset="0"/>
                </a:rPr>
                <a:t>PUSAT</a:t>
              </a:r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xmlns="" id="{5B94D799-CD5A-407B-9D14-BC8DA215A50B}"/>
                </a:ext>
              </a:extLst>
            </p:cNvPr>
            <p:cNvSpPr/>
            <p:nvPr/>
          </p:nvSpPr>
          <p:spPr>
            <a:xfrm>
              <a:off x="3475076" y="2691597"/>
              <a:ext cx="798494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600" extrusionOk="0">
                  <a:moveTo>
                    <a:pt x="8305" y="0"/>
                  </a:moveTo>
                  <a:lnTo>
                    <a:pt x="0" y="0"/>
                  </a:lnTo>
                  <a:lnTo>
                    <a:pt x="8983" y="8292"/>
                  </a:lnTo>
                  <a:cubicBezTo>
                    <a:pt x="10580" y="9771"/>
                    <a:pt x="10580" y="11829"/>
                    <a:pt x="8983" y="13308"/>
                  </a:cubicBezTo>
                  <a:lnTo>
                    <a:pt x="0" y="21600"/>
                  </a:lnTo>
                  <a:lnTo>
                    <a:pt x="8305" y="21600"/>
                  </a:lnTo>
                  <a:cubicBezTo>
                    <a:pt x="10021" y="21600"/>
                    <a:pt x="11658" y="21020"/>
                    <a:pt x="12696" y="20034"/>
                  </a:cubicBezTo>
                  <a:lnTo>
                    <a:pt x="20003" y="13308"/>
                  </a:lnTo>
                  <a:cubicBezTo>
                    <a:pt x="21600" y="11829"/>
                    <a:pt x="21600" y="9771"/>
                    <a:pt x="20003" y="8292"/>
                  </a:cubicBezTo>
                  <a:lnTo>
                    <a:pt x="12696" y="1566"/>
                  </a:lnTo>
                  <a:cubicBezTo>
                    <a:pt x="11658" y="580"/>
                    <a:pt x="10021" y="0"/>
                    <a:pt x="8305" y="0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B9A8F480-8BBF-4105-8A08-0003C18CEAE5}"/>
                </a:ext>
              </a:extLst>
            </p:cNvPr>
            <p:cNvSpPr txBox="1"/>
            <p:nvPr/>
          </p:nvSpPr>
          <p:spPr>
            <a:xfrm>
              <a:off x="2641007" y="3195173"/>
              <a:ext cx="1066638" cy="35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latin typeface="Abadi" panose="020B0604020104020204" pitchFamily="34" charset="0"/>
                </a:rPr>
                <a:t>PROVINSI</a:t>
              </a:r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xmlns="" id="{987E34A1-970D-4057-B25B-E993048488FB}"/>
                </a:ext>
              </a:extLst>
            </p:cNvPr>
            <p:cNvSpPr/>
            <p:nvPr/>
          </p:nvSpPr>
          <p:spPr>
            <a:xfrm>
              <a:off x="7468786" y="2691597"/>
              <a:ext cx="798494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600" extrusionOk="0">
                  <a:moveTo>
                    <a:pt x="8305" y="0"/>
                  </a:moveTo>
                  <a:lnTo>
                    <a:pt x="0" y="0"/>
                  </a:lnTo>
                  <a:lnTo>
                    <a:pt x="8983" y="8292"/>
                  </a:lnTo>
                  <a:cubicBezTo>
                    <a:pt x="10580" y="9771"/>
                    <a:pt x="10580" y="11829"/>
                    <a:pt x="8983" y="13308"/>
                  </a:cubicBezTo>
                  <a:lnTo>
                    <a:pt x="0" y="21600"/>
                  </a:lnTo>
                  <a:lnTo>
                    <a:pt x="8305" y="21600"/>
                  </a:lnTo>
                  <a:cubicBezTo>
                    <a:pt x="10021" y="21600"/>
                    <a:pt x="11658" y="21020"/>
                    <a:pt x="12696" y="20034"/>
                  </a:cubicBezTo>
                  <a:lnTo>
                    <a:pt x="20003" y="13308"/>
                  </a:lnTo>
                  <a:cubicBezTo>
                    <a:pt x="21600" y="11829"/>
                    <a:pt x="21600" y="9771"/>
                    <a:pt x="20003" y="8292"/>
                  </a:cubicBezTo>
                  <a:lnTo>
                    <a:pt x="12696" y="1566"/>
                  </a:lnTo>
                  <a:cubicBezTo>
                    <a:pt x="11658" y="580"/>
                    <a:pt x="10021" y="0"/>
                    <a:pt x="8305" y="0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36A2BCED-D693-4E00-9EA1-9EF7E55A2121}"/>
                </a:ext>
              </a:extLst>
            </p:cNvPr>
            <p:cNvSpPr txBox="1"/>
            <p:nvPr/>
          </p:nvSpPr>
          <p:spPr>
            <a:xfrm>
              <a:off x="6346594" y="3171171"/>
              <a:ext cx="1385234" cy="35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latin typeface="Abadi" panose="020B0604020104020204" pitchFamily="34" charset="0"/>
                </a:rPr>
                <a:t>KECAMATAN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8DD55AC0-C547-44B9-B26B-D888C9BD618F}"/>
                </a:ext>
              </a:extLst>
            </p:cNvPr>
            <p:cNvSpPr txBox="1"/>
            <p:nvPr/>
          </p:nvSpPr>
          <p:spPr>
            <a:xfrm>
              <a:off x="94670" y="4051529"/>
              <a:ext cx="2226605" cy="155670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28600" indent="-2286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Merumuskan program dan kebijakan Pembangunan pertanian berbasis SATU DATA</a:t>
              </a:r>
            </a:p>
            <a:p>
              <a:pPr marL="228600" indent="-2286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Melakukan persiapan/perencanaan, pelaksanaan, supervisi, monitoring, evaluasi dan pelaporan</a:t>
              </a:r>
            </a:p>
            <a:p>
              <a:pPr marL="228600" indent="-2286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Melakukan pendampingan pelaksanaan di tingkat wilayah pengawalan dan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08A568A-CD4D-42C2-B46C-959D27DD9384}"/>
                </a:ext>
              </a:extLst>
            </p:cNvPr>
            <p:cNvSpPr txBox="1"/>
            <p:nvPr/>
          </p:nvSpPr>
          <p:spPr>
            <a:xfrm>
              <a:off x="2397444" y="4051529"/>
              <a:ext cx="1841479" cy="95660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Melakukan  koordinasi, supervisi dan pengawalan kegiatan tingkat daerah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Melakukan pengawalan dan pendampingan terhadap pelaksanaan di lapangan</a:t>
              </a:r>
            </a:p>
          </p:txBody>
        </p:sp>
        <p:sp>
          <p:nvSpPr>
            <p:cNvPr id="79" name="Shape">
              <a:extLst>
                <a:ext uri="{FF2B5EF4-FFF2-40B4-BE49-F238E27FC236}">
                  <a16:creationId xmlns:a16="http://schemas.microsoft.com/office/drawing/2014/main" xmlns="" id="{2ED61F3D-889D-49B3-9210-CF4777E8C9C3}"/>
                </a:ext>
              </a:extLst>
            </p:cNvPr>
            <p:cNvSpPr/>
            <p:nvPr/>
          </p:nvSpPr>
          <p:spPr>
            <a:xfrm>
              <a:off x="5471932" y="2691597"/>
              <a:ext cx="798494" cy="1303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1" h="21600" extrusionOk="0">
                  <a:moveTo>
                    <a:pt x="8305" y="0"/>
                  </a:moveTo>
                  <a:lnTo>
                    <a:pt x="0" y="0"/>
                  </a:lnTo>
                  <a:lnTo>
                    <a:pt x="8983" y="8292"/>
                  </a:lnTo>
                  <a:cubicBezTo>
                    <a:pt x="10580" y="9771"/>
                    <a:pt x="10580" y="11829"/>
                    <a:pt x="8983" y="13308"/>
                  </a:cubicBezTo>
                  <a:lnTo>
                    <a:pt x="0" y="21600"/>
                  </a:lnTo>
                  <a:lnTo>
                    <a:pt x="8305" y="21600"/>
                  </a:lnTo>
                  <a:cubicBezTo>
                    <a:pt x="10021" y="21600"/>
                    <a:pt x="11658" y="21020"/>
                    <a:pt x="12696" y="20034"/>
                  </a:cubicBezTo>
                  <a:lnTo>
                    <a:pt x="20003" y="13308"/>
                  </a:lnTo>
                  <a:cubicBezTo>
                    <a:pt x="21600" y="11829"/>
                    <a:pt x="21600" y="9771"/>
                    <a:pt x="20003" y="8292"/>
                  </a:cubicBezTo>
                  <a:lnTo>
                    <a:pt x="12696" y="1566"/>
                  </a:lnTo>
                  <a:cubicBezTo>
                    <a:pt x="11618" y="580"/>
                    <a:pt x="10021" y="0"/>
                    <a:pt x="8305" y="0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225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B725F5B-0578-4A6D-B9C1-2A8E95784716}"/>
                </a:ext>
              </a:extLst>
            </p:cNvPr>
            <p:cNvSpPr txBox="1"/>
            <p:nvPr/>
          </p:nvSpPr>
          <p:spPr>
            <a:xfrm>
              <a:off x="4446086" y="3135120"/>
              <a:ext cx="1173639" cy="35649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latin typeface="Abadi" panose="020B0604020104020204" pitchFamily="34" charset="0"/>
                </a:rPr>
                <a:t>KAB/KOTA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49DFC747-8019-4DD8-8AE4-D67CDA5F2375}"/>
                </a:ext>
              </a:extLst>
            </p:cNvPr>
            <p:cNvSpPr txBox="1"/>
            <p:nvPr/>
          </p:nvSpPr>
          <p:spPr>
            <a:xfrm>
              <a:off x="4368141" y="4051529"/>
              <a:ext cx="1902285" cy="95660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Melakukan supervisi dan pengawalan kegiatan di kecamatan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Melakukan pengawalan dan pendampingan terhadap pelaksanaan di lapangan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EE138E5C-CC6E-4626-8718-1A55651EAF4E}"/>
                </a:ext>
              </a:extLst>
            </p:cNvPr>
            <p:cNvSpPr txBox="1"/>
            <p:nvPr/>
          </p:nvSpPr>
          <p:spPr>
            <a:xfrm>
              <a:off x="6346594" y="4051529"/>
              <a:ext cx="2540780" cy="135469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Ujung tombak pelaksanaan kegiatan pembangunan pertanian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Tempat Gerakan dan eksekusi program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Basis data dan simpul koordinasi program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Pengawalan dan pendampingan adopsi inovasi dan teknologi oleh petani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Tempat pelatihan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b="1" noProof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Penguatan kelembagaan petani/KEP dan posluhdes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241EC5-CD9A-4BC9-B267-04E1128AB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8" y="4786431"/>
            <a:ext cx="2284729" cy="1112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466469-1E54-4589-90C2-232F3E17A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736" y="4577885"/>
            <a:ext cx="2736317" cy="121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F688F338-A365-4CB5-9A5D-2B49061E3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527" y="4577885"/>
            <a:ext cx="2590540" cy="1410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BE36D5DB-5484-4080-A6DF-52DFB75C3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94"/>
          <a:stretch/>
        </p:blipFill>
        <p:spPr>
          <a:xfrm>
            <a:off x="5865551" y="4577885"/>
            <a:ext cx="2195116" cy="1312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0920A39-CD6E-EA4A-A766-8BD799EAA3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6" y="452019"/>
            <a:ext cx="12176074" cy="5539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C8C02B6-FC25-A349-A83E-0F391F2CF1E6}"/>
              </a:ext>
            </a:extLst>
          </p:cNvPr>
          <p:cNvSpPr txBox="1"/>
          <p:nvPr/>
        </p:nvSpPr>
        <p:spPr>
          <a:xfrm>
            <a:off x="15926" y="-8694"/>
            <a:ext cx="12192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30213" lvl="0" indent="-403225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D" sz="2400" b="1" dirty="0" smtClean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KOORDINASI </a:t>
            </a:r>
            <a:r>
              <a:rPr lang="en-ID" sz="2400" b="1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TATA HUBUNGAN </a:t>
            </a:r>
            <a:r>
              <a:rPr lang="en-ID" sz="2400" b="1" dirty="0" smtClean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 PENYULUHAN PERTANIAN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xmlns="" id="{40BFB3E0-2E6D-78D5-5C72-CC78E000B364}"/>
              </a:ext>
            </a:extLst>
          </p:cNvPr>
          <p:cNvSpPr/>
          <p:nvPr/>
        </p:nvSpPr>
        <p:spPr>
          <a:xfrm>
            <a:off x="11709492" y="6342359"/>
            <a:ext cx="406831" cy="342116"/>
          </a:xfrm>
          <a:custGeom>
            <a:avLst/>
            <a:gdLst>
              <a:gd name="connsiteX0" fmla="*/ 0 w 1529164"/>
              <a:gd name="connsiteY0" fmla="*/ 0 h 456155"/>
              <a:gd name="connsiteX1" fmla="*/ 1529164 w 1529164"/>
              <a:gd name="connsiteY1" fmla="*/ 0 h 456155"/>
              <a:gd name="connsiteX2" fmla="*/ 1529164 w 1529164"/>
              <a:gd name="connsiteY2" fmla="*/ 456155 h 456155"/>
              <a:gd name="connsiteX3" fmla="*/ 0 w 1529164"/>
              <a:gd name="connsiteY3" fmla="*/ 456155 h 456155"/>
              <a:gd name="connsiteX4" fmla="*/ 0 w 1529164"/>
              <a:gd name="connsiteY4" fmla="*/ 0 h 456155"/>
              <a:gd name="connsiteX0" fmla="*/ 0 w 1529164"/>
              <a:gd name="connsiteY0" fmla="*/ 0 h 456155"/>
              <a:gd name="connsiteX1" fmla="*/ 1529164 w 1529164"/>
              <a:gd name="connsiteY1" fmla="*/ 0 h 456155"/>
              <a:gd name="connsiteX2" fmla="*/ 1529164 w 1529164"/>
              <a:gd name="connsiteY2" fmla="*/ 456155 h 456155"/>
              <a:gd name="connsiteX3" fmla="*/ 0 w 1529164"/>
              <a:gd name="connsiteY3" fmla="*/ 456155 h 456155"/>
              <a:gd name="connsiteX4" fmla="*/ 0 w 1529164"/>
              <a:gd name="connsiteY4" fmla="*/ 0 h 45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64" h="456155">
                <a:moveTo>
                  <a:pt x="0" y="0"/>
                </a:moveTo>
                <a:lnTo>
                  <a:pt x="1529164" y="0"/>
                </a:lnTo>
                <a:lnTo>
                  <a:pt x="1529164" y="456155"/>
                </a:lnTo>
                <a:lnTo>
                  <a:pt x="0" y="4561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35">
              <a:buClrTx/>
              <a:defRPr/>
            </a:pPr>
            <a:fld id="{8A436DD9-6321-4854-A62C-16C5CD23C0EB}" type="slidenum">
              <a:rPr lang="en-US" sz="1350" b="1">
                <a:solidFill>
                  <a:srgbClr val="70AD47">
                    <a:lumMod val="50000"/>
                  </a:srgbClr>
                </a:solidFill>
                <a:latin typeface="Oswald" pitchFamily="2" charset="0"/>
                <a:ea typeface="+mn-ea"/>
                <a:cs typeface="+mn-cs"/>
              </a:rPr>
              <a:pPr algn="ctr" defTabSz="685835">
                <a:buClrTx/>
                <a:defRPr/>
              </a:pPr>
              <a:t>10</a:t>
            </a:fld>
            <a:endParaRPr lang="en-US" sz="1350" b="1" dirty="0">
              <a:solidFill>
                <a:srgbClr val="70AD47">
                  <a:lumMod val="50000"/>
                </a:srgbClr>
              </a:solidFill>
              <a:latin typeface="Oswald" pitchFamily="2" charset="0"/>
              <a:ea typeface="+mn-ea"/>
              <a:cs typeface="+mn-cs"/>
            </a:endParaRPr>
          </a:p>
        </p:txBody>
      </p:sp>
      <p:grpSp>
        <p:nvGrpSpPr>
          <p:cNvPr id="29" name="Group 23"/>
          <p:cNvGrpSpPr/>
          <p:nvPr/>
        </p:nvGrpSpPr>
        <p:grpSpPr>
          <a:xfrm>
            <a:off x="0" y="6057901"/>
            <a:ext cx="12192000" cy="943545"/>
            <a:chOff x="6692" y="5724935"/>
            <a:chExt cx="12196459" cy="1140192"/>
          </a:xfrm>
        </p:grpSpPr>
        <p:pic>
          <p:nvPicPr>
            <p:cNvPr id="30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2" descr="E:\IMG-20180828-WA0146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11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331706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4377A90-C3B9-FB44-9BD9-ABEFE8571EB6}"/>
              </a:ext>
            </a:extLst>
          </p:cNvPr>
          <p:cNvSpPr/>
          <p:nvPr/>
        </p:nvSpPr>
        <p:spPr>
          <a:xfrm>
            <a:off x="255587" y="225425"/>
            <a:ext cx="11680825" cy="6467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35847" name="Group 4">
            <a:extLst>
              <a:ext uri="{FF2B5EF4-FFF2-40B4-BE49-F238E27FC236}">
                <a16:creationId xmlns:a16="http://schemas.microsoft.com/office/drawing/2014/main" xmlns="" id="{28A6BD7F-1DD7-0249-BCED-89488C62A036}"/>
              </a:ext>
            </a:extLst>
          </p:cNvPr>
          <p:cNvGrpSpPr>
            <a:grpSpLocks/>
          </p:cNvGrpSpPr>
          <p:nvPr/>
        </p:nvGrpSpPr>
        <p:grpSpPr bwMode="auto">
          <a:xfrm>
            <a:off x="1359107" y="549275"/>
            <a:ext cx="9473784" cy="5387974"/>
            <a:chOff x="-835556" y="-610922"/>
            <a:chExt cx="10384268" cy="6895963"/>
          </a:xfrm>
        </p:grpSpPr>
        <p:sp>
          <p:nvSpPr>
            <p:cNvPr id="7" name="object 61">
              <a:extLst>
                <a:ext uri="{FF2B5EF4-FFF2-40B4-BE49-F238E27FC236}">
                  <a16:creationId xmlns:a16="http://schemas.microsoft.com/office/drawing/2014/main" xmlns="" id="{E30902CF-79BA-154E-AFDB-CFB5DDAB1ABE}"/>
                </a:ext>
              </a:extLst>
            </p:cNvPr>
            <p:cNvSpPr/>
            <p:nvPr/>
          </p:nvSpPr>
          <p:spPr>
            <a:xfrm>
              <a:off x="-835556" y="-610922"/>
              <a:ext cx="10384268" cy="2592590"/>
            </a:xfrm>
            <a:custGeom>
              <a:avLst/>
              <a:gdLst/>
              <a:ahLst/>
              <a:cxnLst/>
              <a:rect l="l" t="t" r="r" b="b"/>
              <a:pathLst>
                <a:path w="798829" h="77470">
                  <a:moveTo>
                    <a:pt x="399224" y="0"/>
                  </a:moveTo>
                  <a:lnTo>
                    <a:pt x="0" y="77165"/>
                  </a:lnTo>
                  <a:lnTo>
                    <a:pt x="798461" y="77165"/>
                  </a:lnTo>
                  <a:lnTo>
                    <a:pt x="399224" y="0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4">
                  <a:lumMod val="75000"/>
                </a:schemeClr>
              </a:solidFill>
            </a:ln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anose="020B0604020202020204" pitchFamily="34" charset="0"/>
                </a:rPr>
                <a:t>Tujuan</a:t>
              </a:r>
              <a:endParaRPr lang="en-US" alt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endParaRPr>
            </a:p>
            <a:p>
              <a:pPr algn="ctr">
                <a:spcBef>
                  <a:spcPts val="200"/>
                </a:spcBef>
                <a:buFontTx/>
                <a:buNone/>
                <a:defRPr/>
              </a:pPr>
              <a:r>
                <a:rPr lang="en-US" alt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spcBef>
                  <a:spcPts val="200"/>
                </a:spcBef>
                <a:buFontTx/>
                <a:buNone/>
                <a:defRPr/>
              </a:pP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Terlaksananya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Pembelajaran</a:t>
              </a:r>
              <a:endPara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Bef>
                  <a:spcPts val="200"/>
                </a:spcBef>
                <a:buFontTx/>
                <a:buNone/>
                <a:defRPr/>
              </a:pP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Tersedianya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Data dan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Informasi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>
                <a:spcBef>
                  <a:spcPts val="200"/>
                </a:spcBef>
                <a:buFontTx/>
                <a:buNone/>
                <a:defRPr/>
              </a:pP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Terlaksananya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Kegiatan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Temu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Usaha</a:t>
              </a:r>
            </a:p>
            <a:p>
              <a:pPr algn="ctr">
                <a:spcBef>
                  <a:spcPts val="200"/>
                </a:spcBef>
                <a:buFontTx/>
                <a:buNone/>
                <a:defRPr/>
              </a:pP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Terselenggaranya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Konsultasi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Agribisnis</a:t>
              </a:r>
              <a:endParaRPr lang="id-ID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Terjalinya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Sinergitas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Kegiatan</a:t>
              </a:r>
              <a:r>
                <a:rPr lang="en-US" altLang="en-US" sz="1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Pembangunan </a:t>
              </a:r>
              <a:r>
                <a:rPr lang="en-US" altLang="en-US" sz="1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endParaRPr lang="en-US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en-US" alt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7085EF8D-022F-0B40-AE3F-35D87EEA3BC4}"/>
                </a:ext>
              </a:extLst>
            </p:cNvPr>
            <p:cNvSpPr/>
            <p:nvPr/>
          </p:nvSpPr>
          <p:spPr>
            <a:xfrm>
              <a:off x="-11747" y="5015161"/>
              <a:ext cx="8819836" cy="355566"/>
            </a:xfrm>
            <a:prstGeom prst="rect">
              <a:avLst/>
            </a:prstGeom>
            <a:solidFill>
              <a:srgbClr val="A78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KOORDINASI KAB/KOTA KE PROVINSI</a:t>
              </a:r>
              <a:endParaRPr lang="en-ID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2FFC437-B47E-EF40-9C7E-C957B3EC86D9}"/>
                </a:ext>
              </a:extLst>
            </p:cNvPr>
            <p:cNvSpPr/>
            <p:nvPr/>
          </p:nvSpPr>
          <p:spPr>
            <a:xfrm>
              <a:off x="-11747" y="5425819"/>
              <a:ext cx="8819836" cy="465284"/>
            </a:xfrm>
            <a:prstGeom prst="rect">
              <a:avLst/>
            </a:prstGeom>
            <a:solidFill>
              <a:srgbClr val="A78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KOORDINASI KECAMATAN KE KAB/KOTA</a:t>
              </a:r>
              <a:endParaRPr lang="en-ID" altLang="en-US" sz="1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D1CB7E83-4863-7944-8428-59E47B15B6F7}"/>
                </a:ext>
              </a:extLst>
            </p:cNvPr>
            <p:cNvSpPr/>
            <p:nvPr/>
          </p:nvSpPr>
          <p:spPr>
            <a:xfrm>
              <a:off x="-11747" y="5929475"/>
              <a:ext cx="8819836" cy="355566"/>
            </a:xfrm>
            <a:prstGeom prst="rect">
              <a:avLst/>
            </a:prstGeom>
            <a:solidFill>
              <a:srgbClr val="A785A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PENGAWALAN DAN PENDAMPINGAN PENYULUH PERTANIAN</a:t>
              </a:r>
              <a:endParaRPr lang="en-ID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4E219B92-C1A4-3A41-A194-3CF728FAC834}"/>
                </a:ext>
              </a:extLst>
            </p:cNvPr>
            <p:cNvSpPr/>
            <p:nvPr/>
          </p:nvSpPr>
          <p:spPr>
            <a:xfrm>
              <a:off x="-11747" y="2066637"/>
              <a:ext cx="2944323" cy="13613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PUSAT JEJARING KEMITRAAN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068BEFC6-1F09-CC46-8E25-C7B40237505B}"/>
                </a:ext>
              </a:extLst>
            </p:cNvPr>
            <p:cNvSpPr/>
            <p:nvPr/>
          </p:nvSpPr>
          <p:spPr>
            <a:xfrm>
              <a:off x="2947109" y="2066637"/>
              <a:ext cx="2944322" cy="13613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PUSAT KONSULTASI AGRIBISNIS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80E4C6DA-36EF-8149-8F06-8991B5567252}"/>
                </a:ext>
              </a:extLst>
            </p:cNvPr>
            <p:cNvSpPr/>
            <p:nvPr/>
          </p:nvSpPr>
          <p:spPr>
            <a:xfrm>
              <a:off x="5891431" y="2066637"/>
              <a:ext cx="2916658" cy="13613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PUSAT GERAKAN PEMBANGUNAN PERTANIAN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39EF3283-A62C-294B-BA9F-A07007DD6364}"/>
                </a:ext>
              </a:extLst>
            </p:cNvPr>
            <p:cNvSpPr/>
            <p:nvPr/>
          </p:nvSpPr>
          <p:spPr>
            <a:xfrm>
              <a:off x="-11746" y="3501462"/>
              <a:ext cx="4123201" cy="13613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PUSAT </a:t>
              </a:r>
            </a:p>
            <a:p>
              <a:pPr algn="ctr">
                <a:defRPr/>
              </a:pPr>
              <a:r>
                <a:rPr lang="en-ID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PEMBELAJARAN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3FFFB711-EEE3-D647-933A-034B63BBB9AD}"/>
                </a:ext>
              </a:extLst>
            </p:cNvPr>
            <p:cNvSpPr/>
            <p:nvPr/>
          </p:nvSpPr>
          <p:spPr>
            <a:xfrm>
              <a:off x="4296658" y="3501462"/>
              <a:ext cx="4511430" cy="136131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ID" sz="14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PUSAT DATA DAN INFORMASI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8ED9DA06-44C8-E44F-92E4-BB6F4A71A4F1}"/>
              </a:ext>
            </a:extLst>
          </p:cNvPr>
          <p:cNvSpPr/>
          <p:nvPr/>
        </p:nvSpPr>
        <p:spPr>
          <a:xfrm>
            <a:off x="0" y="333"/>
            <a:ext cx="12192000" cy="461665"/>
          </a:xfrm>
          <a:prstGeom prst="rect">
            <a:avLst/>
          </a:prstGeom>
          <a:solidFill>
            <a:srgbClr val="F8B65E"/>
          </a:solidFill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PENGUATAN BPP</a:t>
            </a:r>
            <a:endParaRPr lang="en-US" alt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3" name="Group 23">
            <a:extLst>
              <a:ext uri="{FF2B5EF4-FFF2-40B4-BE49-F238E27FC236}">
                <a16:creationId xmlns:a16="http://schemas.microsoft.com/office/drawing/2014/main" xmlns="" id="{944ECFBF-AD19-7446-87D8-B1CD2C25498D}"/>
              </a:ext>
            </a:extLst>
          </p:cNvPr>
          <p:cNvGrpSpPr/>
          <p:nvPr/>
        </p:nvGrpSpPr>
        <p:grpSpPr>
          <a:xfrm>
            <a:off x="0" y="6057901"/>
            <a:ext cx="12192000" cy="943545"/>
            <a:chOff x="6692" y="5724935"/>
            <a:chExt cx="12196459" cy="1140192"/>
          </a:xfrm>
        </p:grpSpPr>
        <p:pic>
          <p:nvPicPr>
            <p:cNvPr id="54" name="Picture 2" descr="E:\Kegiatan\IMG-20180508-WA0134.jpg">
              <a:extLst>
                <a:ext uri="{FF2B5EF4-FFF2-40B4-BE49-F238E27FC236}">
                  <a16:creationId xmlns:a16="http://schemas.microsoft.com/office/drawing/2014/main" xmlns="" id="{29377ED0-9CDB-7C42-96F5-20A6FDB825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Picture 2" descr="E:\Kegiatan\IMG-20180702-WA0091.jpg">
              <a:extLst>
                <a:ext uri="{FF2B5EF4-FFF2-40B4-BE49-F238E27FC236}">
                  <a16:creationId xmlns:a16="http://schemas.microsoft.com/office/drawing/2014/main" xmlns="" id="{E5041EF1-1CB1-1049-8549-329C0A4DEA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6" name="Picture 2" descr="E:\IMG-20180828-WA0146.jpg">
              <a:extLst>
                <a:ext uri="{FF2B5EF4-FFF2-40B4-BE49-F238E27FC236}">
                  <a16:creationId xmlns:a16="http://schemas.microsoft.com/office/drawing/2014/main" xmlns="" id="{29F5921C-2536-CC41-A232-238A153811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7" name="Picture 2" descr="E:\Kegiatan\IMG-20180516-WA0150.jpg">
              <a:extLst>
                <a:ext uri="{FF2B5EF4-FFF2-40B4-BE49-F238E27FC236}">
                  <a16:creationId xmlns:a16="http://schemas.microsoft.com/office/drawing/2014/main" xmlns="" id="{80E712CD-FE96-514B-AC3E-C233E5605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Picture 2" descr="E:\Kegiatan\IMG-20180321-WA0186.jpg">
              <a:extLst>
                <a:ext uri="{FF2B5EF4-FFF2-40B4-BE49-F238E27FC236}">
                  <a16:creationId xmlns:a16="http://schemas.microsoft.com/office/drawing/2014/main" xmlns="" id="{345570F0-11C0-C945-98C3-8BB004C2C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Picture 2" descr="E:\Kegiatan\IMG-20180514-WA0197.jpg">
              <a:extLst>
                <a:ext uri="{FF2B5EF4-FFF2-40B4-BE49-F238E27FC236}">
                  <a16:creationId xmlns:a16="http://schemas.microsoft.com/office/drawing/2014/main" xmlns="" id="{D81821DF-C3B2-4C44-B26E-762EFF04E2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" name="Picture 2" descr="E:\Kegiatan\IMG-20180210-WA0082.jpg">
              <a:extLst>
                <a:ext uri="{FF2B5EF4-FFF2-40B4-BE49-F238E27FC236}">
                  <a16:creationId xmlns:a16="http://schemas.microsoft.com/office/drawing/2014/main" xmlns="" id="{17E79CE4-8118-7941-9478-5195B466CA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1" name="Picture 33" descr="E:\Kegiatan\IMG-20180214-WA0070.jpg">
              <a:extLst>
                <a:ext uri="{FF2B5EF4-FFF2-40B4-BE49-F238E27FC236}">
                  <a16:creationId xmlns:a16="http://schemas.microsoft.com/office/drawing/2014/main" xmlns="" id="{C5BA9F99-B358-4F49-8834-972930303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2" name="Oval 34">
              <a:extLst>
                <a:ext uri="{FF2B5EF4-FFF2-40B4-BE49-F238E27FC236}">
                  <a16:creationId xmlns:a16="http://schemas.microsoft.com/office/drawing/2014/main" xmlns="" id="{5BA129A6-B0F8-9C45-8574-2D91D8BEA5BC}"/>
                </a:ext>
              </a:extLst>
            </p:cNvPr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638082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72953" y="1223682"/>
            <a:ext cx="4356847" cy="44778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56" t="6434" r="9521" b="12316"/>
          <a:stretch/>
        </p:blipFill>
        <p:spPr>
          <a:xfrm>
            <a:off x="0" y="242046"/>
            <a:ext cx="12191999" cy="661595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338482" y="914400"/>
            <a:ext cx="4827495" cy="5109882"/>
            <a:chOff x="5338482" y="914400"/>
            <a:chExt cx="4827495" cy="5109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49" t="6841" r="16948" b="12138"/>
            <a:stretch/>
          </p:blipFill>
          <p:spPr>
            <a:xfrm>
              <a:off x="5338482" y="914400"/>
              <a:ext cx="4827495" cy="510988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5338482" y="1396931"/>
              <a:ext cx="4827495" cy="429329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718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31558"/>
            <a:ext cx="12191999" cy="54314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25"/>
          <p:cNvGrpSpPr/>
          <p:nvPr/>
        </p:nvGrpSpPr>
        <p:grpSpPr bwMode="auto">
          <a:xfrm>
            <a:off x="8143694" y="885052"/>
            <a:ext cx="2620559" cy="692944"/>
            <a:chOff x="4383734" y="1154302"/>
            <a:chExt cx="4001473" cy="18087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048650" name="Rectangle: Rounded Corners 27"/>
            <p:cNvSpPr/>
            <p:nvPr/>
          </p:nvSpPr>
          <p:spPr>
            <a:xfrm>
              <a:off x="4383734" y="1980973"/>
              <a:ext cx="4001473" cy="982060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endParaRPr lang="en-US" sz="1015">
                <a:solidFill>
                  <a:srgbClr val="C00000"/>
                </a:solidFill>
                <a:latin typeface="Arial" panose="020B0604020202020204"/>
              </a:endParaRPr>
            </a:p>
          </p:txBody>
        </p:sp>
        <p:sp>
          <p:nvSpPr>
            <p:cNvPr id="1048651" name="Rectangle: Rounded Corners 28"/>
            <p:cNvSpPr/>
            <p:nvPr/>
          </p:nvSpPr>
          <p:spPr>
            <a:xfrm>
              <a:off x="4451419" y="1154302"/>
              <a:ext cx="3871520" cy="17559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r>
                <a:rPr lang="en-US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Penyuluh</a:t>
              </a:r>
              <a:r>
                <a:rPr lang="en-US" sz="14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14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endParaRPr lang="en-US" sz="1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6" name="Group 10"/>
          <p:cNvGrpSpPr/>
          <p:nvPr/>
        </p:nvGrpSpPr>
        <p:grpSpPr bwMode="auto">
          <a:xfrm>
            <a:off x="5310575" y="3243847"/>
            <a:ext cx="2156093" cy="2052643"/>
            <a:chOff x="3544388" y="1380450"/>
            <a:chExt cx="5477691" cy="5477691"/>
          </a:xfrm>
        </p:grpSpPr>
        <p:grpSp>
          <p:nvGrpSpPr>
            <p:cNvPr id="87" name="Group 20"/>
            <p:cNvGrpSpPr/>
            <p:nvPr/>
          </p:nvGrpSpPr>
          <p:grpSpPr bwMode="auto">
            <a:xfrm flipH="1">
              <a:off x="4172545" y="2472415"/>
              <a:ext cx="4849534" cy="3982909"/>
              <a:chOff x="694037" y="1907584"/>
              <a:chExt cx="4600185" cy="3778119"/>
            </a:xfrm>
          </p:grpSpPr>
          <p:grpSp>
            <p:nvGrpSpPr>
              <p:cNvPr id="88" name="Group 2"/>
              <p:cNvGrpSpPr/>
              <p:nvPr/>
            </p:nvGrpSpPr>
            <p:grpSpPr bwMode="auto">
              <a:xfrm>
                <a:off x="694037" y="1907584"/>
                <a:ext cx="4600185" cy="3778119"/>
                <a:chOff x="6317071" y="541239"/>
                <a:chExt cx="4600185" cy="3778119"/>
              </a:xfrm>
            </p:grpSpPr>
            <p:sp>
              <p:nvSpPr>
                <p:cNvPr id="1048652" name="Freeform: Shape 3"/>
                <p:cNvSpPr/>
                <p:nvPr/>
              </p:nvSpPr>
              <p:spPr>
                <a:xfrm>
                  <a:off x="7790897" y="542413"/>
                  <a:ext cx="1771461" cy="2140415"/>
                </a:xfrm>
                <a:custGeom>
                  <a:avLst/>
                  <a:gdLst>
                    <a:gd name="connsiteX0" fmla="*/ 2660333 w 2715559"/>
                    <a:gd name="connsiteY0" fmla="*/ 1901649 h 3287536"/>
                    <a:gd name="connsiteX1" fmla="*/ 2655570 w 2715559"/>
                    <a:gd name="connsiteY1" fmla="*/ 1765441 h 3287536"/>
                    <a:gd name="connsiteX2" fmla="*/ 2713672 w 2715559"/>
                    <a:gd name="connsiteY2" fmla="*/ 1554939 h 3287536"/>
                    <a:gd name="connsiteX3" fmla="*/ 2673668 w 2715559"/>
                    <a:gd name="connsiteY3" fmla="*/ 1450164 h 3287536"/>
                    <a:gd name="connsiteX4" fmla="*/ 2648903 w 2715559"/>
                    <a:gd name="connsiteY4" fmla="*/ 1334911 h 3287536"/>
                    <a:gd name="connsiteX5" fmla="*/ 2655570 w 2715559"/>
                    <a:gd name="connsiteY5" fmla="*/ 1231089 h 3287536"/>
                    <a:gd name="connsiteX6" fmla="*/ 2480310 w 2715559"/>
                    <a:gd name="connsiteY6" fmla="*/ 1001536 h 3287536"/>
                    <a:gd name="connsiteX7" fmla="*/ 1182052 w 2715559"/>
                    <a:gd name="connsiteY7" fmla="*/ 964389 h 3287536"/>
                    <a:gd name="connsiteX8" fmla="*/ 886777 w 2715559"/>
                    <a:gd name="connsiteY8" fmla="*/ 993916 h 3287536"/>
                    <a:gd name="connsiteX9" fmla="*/ 865823 w 2715559"/>
                    <a:gd name="connsiteY9" fmla="*/ 979629 h 3287536"/>
                    <a:gd name="connsiteX10" fmla="*/ 901065 w 2715559"/>
                    <a:gd name="connsiteY10" fmla="*/ 824371 h 3287536"/>
                    <a:gd name="connsiteX11" fmla="*/ 973455 w 2715559"/>
                    <a:gd name="connsiteY11" fmla="*/ 680544 h 3287536"/>
                    <a:gd name="connsiteX12" fmla="*/ 973455 w 2715559"/>
                    <a:gd name="connsiteY12" fmla="*/ 680544 h 3287536"/>
                    <a:gd name="connsiteX13" fmla="*/ 985838 w 2715559"/>
                    <a:gd name="connsiteY13" fmla="*/ 133809 h 3287536"/>
                    <a:gd name="connsiteX14" fmla="*/ 1012508 w 2715559"/>
                    <a:gd name="connsiteY14" fmla="*/ 103329 h 3287536"/>
                    <a:gd name="connsiteX15" fmla="*/ 983933 w 2715559"/>
                    <a:gd name="connsiteY15" fmla="*/ 57609 h 3287536"/>
                    <a:gd name="connsiteX16" fmla="*/ 784860 w 2715559"/>
                    <a:gd name="connsiteY16" fmla="*/ 42369 h 3287536"/>
                    <a:gd name="connsiteX17" fmla="*/ 716280 w 2715559"/>
                    <a:gd name="connsiteY17" fmla="*/ 156669 h 3287536"/>
                    <a:gd name="connsiteX18" fmla="*/ 649605 w 2715559"/>
                    <a:gd name="connsiteY18" fmla="*/ 318594 h 3287536"/>
                    <a:gd name="connsiteX19" fmla="*/ 258127 w 2715559"/>
                    <a:gd name="connsiteY19" fmla="*/ 921526 h 3287536"/>
                    <a:gd name="connsiteX20" fmla="*/ 160020 w 2715559"/>
                    <a:gd name="connsiteY20" fmla="*/ 1078689 h 3287536"/>
                    <a:gd name="connsiteX21" fmla="*/ 40005 w 2715559"/>
                    <a:gd name="connsiteY21" fmla="*/ 1474929 h 3287536"/>
                    <a:gd name="connsiteX22" fmla="*/ 0 w 2715559"/>
                    <a:gd name="connsiteY22" fmla="*/ 1522554 h 3287536"/>
                    <a:gd name="connsiteX23" fmla="*/ 3810 w 2715559"/>
                    <a:gd name="connsiteY23" fmla="*/ 1534936 h 3287536"/>
                    <a:gd name="connsiteX24" fmla="*/ 303848 w 2715559"/>
                    <a:gd name="connsiteY24" fmla="*/ 2331226 h 3287536"/>
                    <a:gd name="connsiteX25" fmla="*/ 664845 w 2715559"/>
                    <a:gd name="connsiteY25" fmla="*/ 3287536 h 3287536"/>
                    <a:gd name="connsiteX26" fmla="*/ 701040 w 2715559"/>
                    <a:gd name="connsiteY26" fmla="*/ 3279916 h 3287536"/>
                    <a:gd name="connsiteX27" fmla="*/ 992505 w 2715559"/>
                    <a:gd name="connsiteY27" fmla="*/ 3169426 h 3287536"/>
                    <a:gd name="connsiteX28" fmla="*/ 1344930 w 2715559"/>
                    <a:gd name="connsiteY28" fmla="*/ 3009406 h 3287536"/>
                    <a:gd name="connsiteX29" fmla="*/ 2436495 w 2715559"/>
                    <a:gd name="connsiteY29" fmla="*/ 2568399 h 3287536"/>
                    <a:gd name="connsiteX30" fmla="*/ 2579370 w 2715559"/>
                    <a:gd name="connsiteY30" fmla="*/ 2518869 h 3287536"/>
                    <a:gd name="connsiteX31" fmla="*/ 2651760 w 2715559"/>
                    <a:gd name="connsiteY31" fmla="*/ 2436001 h 3287536"/>
                    <a:gd name="connsiteX32" fmla="*/ 2594610 w 2715559"/>
                    <a:gd name="connsiteY32" fmla="*/ 2215974 h 3287536"/>
                    <a:gd name="connsiteX33" fmla="*/ 2700338 w 2715559"/>
                    <a:gd name="connsiteY33" fmla="*/ 2056906 h 3287536"/>
                    <a:gd name="connsiteX34" fmla="*/ 2660333 w 2715559"/>
                    <a:gd name="connsiteY34" fmla="*/ 1901649 h 32875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715559" h="3287536">
                      <a:moveTo>
                        <a:pt x="2660333" y="1901649"/>
                      </a:moveTo>
                      <a:cubicBezTo>
                        <a:pt x="2630805" y="1854024"/>
                        <a:pt x="2619375" y="1812114"/>
                        <a:pt x="2655570" y="1765441"/>
                      </a:cubicBezTo>
                      <a:cubicBezTo>
                        <a:pt x="2695575" y="1700671"/>
                        <a:pt x="2723197" y="1633044"/>
                        <a:pt x="2713672" y="1554939"/>
                      </a:cubicBezTo>
                      <a:cubicBezTo>
                        <a:pt x="2707005" y="1506361"/>
                        <a:pt x="2686050" y="1459689"/>
                        <a:pt x="2673668" y="1450164"/>
                      </a:cubicBezTo>
                      <a:cubicBezTo>
                        <a:pt x="2630805" y="1418731"/>
                        <a:pt x="2627947" y="1379679"/>
                        <a:pt x="2648903" y="1334911"/>
                      </a:cubicBezTo>
                      <a:cubicBezTo>
                        <a:pt x="2663190" y="1310146"/>
                        <a:pt x="2662238" y="1257759"/>
                        <a:pt x="2655570" y="1231089"/>
                      </a:cubicBezTo>
                      <a:cubicBezTo>
                        <a:pt x="2627947" y="1131076"/>
                        <a:pt x="2575560" y="1050114"/>
                        <a:pt x="2480310" y="1001536"/>
                      </a:cubicBezTo>
                      <a:cubicBezTo>
                        <a:pt x="2211705" y="870091"/>
                        <a:pt x="1816418" y="870091"/>
                        <a:pt x="1182052" y="964389"/>
                      </a:cubicBezTo>
                      <a:cubicBezTo>
                        <a:pt x="1154430" y="977724"/>
                        <a:pt x="998220" y="981534"/>
                        <a:pt x="886777" y="993916"/>
                      </a:cubicBezTo>
                      <a:cubicBezTo>
                        <a:pt x="867727" y="995821"/>
                        <a:pt x="863918" y="996774"/>
                        <a:pt x="865823" y="979629"/>
                      </a:cubicBezTo>
                      <a:cubicBezTo>
                        <a:pt x="871538" y="927241"/>
                        <a:pt x="869633" y="873901"/>
                        <a:pt x="901065" y="824371"/>
                      </a:cubicBezTo>
                      <a:cubicBezTo>
                        <a:pt x="929640" y="779604"/>
                        <a:pt x="949643" y="729121"/>
                        <a:pt x="973455" y="680544"/>
                      </a:cubicBezTo>
                      <a:cubicBezTo>
                        <a:pt x="973455" y="680544"/>
                        <a:pt x="973455" y="680544"/>
                        <a:pt x="973455" y="680544"/>
                      </a:cubicBezTo>
                      <a:cubicBezTo>
                        <a:pt x="978218" y="498616"/>
                        <a:pt x="982027" y="315736"/>
                        <a:pt x="985838" y="133809"/>
                      </a:cubicBezTo>
                      <a:cubicBezTo>
                        <a:pt x="985838" y="112854"/>
                        <a:pt x="990600" y="101424"/>
                        <a:pt x="1012508" y="103329"/>
                      </a:cubicBezTo>
                      <a:cubicBezTo>
                        <a:pt x="1002983" y="88089"/>
                        <a:pt x="995363" y="71896"/>
                        <a:pt x="983933" y="57609"/>
                      </a:cubicBezTo>
                      <a:cubicBezTo>
                        <a:pt x="929640" y="-12876"/>
                        <a:pt x="848677" y="-19544"/>
                        <a:pt x="784860" y="42369"/>
                      </a:cubicBezTo>
                      <a:cubicBezTo>
                        <a:pt x="751523" y="74754"/>
                        <a:pt x="729615" y="112854"/>
                        <a:pt x="716280" y="156669"/>
                      </a:cubicBezTo>
                      <a:cubicBezTo>
                        <a:pt x="698183" y="211914"/>
                        <a:pt x="681990" y="269064"/>
                        <a:pt x="649605" y="318594"/>
                      </a:cubicBezTo>
                      <a:cubicBezTo>
                        <a:pt x="519113" y="519571"/>
                        <a:pt x="387667" y="719596"/>
                        <a:pt x="258127" y="921526"/>
                      </a:cubicBezTo>
                      <a:cubicBezTo>
                        <a:pt x="224790" y="972961"/>
                        <a:pt x="182880" y="1020586"/>
                        <a:pt x="160020" y="1078689"/>
                      </a:cubicBezTo>
                      <a:cubicBezTo>
                        <a:pt x="109538" y="1207276"/>
                        <a:pt x="78105" y="1342531"/>
                        <a:pt x="40005" y="1474929"/>
                      </a:cubicBezTo>
                      <a:cubicBezTo>
                        <a:pt x="33338" y="1497789"/>
                        <a:pt x="26670" y="1517791"/>
                        <a:pt x="0" y="1522554"/>
                      </a:cubicBezTo>
                      <a:cubicBezTo>
                        <a:pt x="953" y="1526364"/>
                        <a:pt x="1905" y="1531126"/>
                        <a:pt x="3810" y="1534936"/>
                      </a:cubicBezTo>
                      <a:cubicBezTo>
                        <a:pt x="103823" y="1800684"/>
                        <a:pt x="203835" y="2065479"/>
                        <a:pt x="303848" y="2331226"/>
                      </a:cubicBezTo>
                      <a:cubicBezTo>
                        <a:pt x="423863" y="2650314"/>
                        <a:pt x="544830" y="2968449"/>
                        <a:pt x="664845" y="3287536"/>
                      </a:cubicBezTo>
                      <a:cubicBezTo>
                        <a:pt x="677227" y="3284679"/>
                        <a:pt x="688658" y="3282774"/>
                        <a:pt x="701040" y="3279916"/>
                      </a:cubicBezTo>
                      <a:cubicBezTo>
                        <a:pt x="801052" y="3250389"/>
                        <a:pt x="896302" y="3208479"/>
                        <a:pt x="992505" y="3169426"/>
                      </a:cubicBezTo>
                      <a:cubicBezTo>
                        <a:pt x="1109663" y="3121801"/>
                        <a:pt x="1229677" y="3062746"/>
                        <a:pt x="1344930" y="3009406"/>
                      </a:cubicBezTo>
                      <a:cubicBezTo>
                        <a:pt x="1480185" y="2930349"/>
                        <a:pt x="2380298" y="2584591"/>
                        <a:pt x="2436495" y="2568399"/>
                      </a:cubicBezTo>
                      <a:cubicBezTo>
                        <a:pt x="2484120" y="2551254"/>
                        <a:pt x="2536508" y="2534109"/>
                        <a:pt x="2579370" y="2518869"/>
                      </a:cubicBezTo>
                      <a:cubicBezTo>
                        <a:pt x="2617470" y="2505534"/>
                        <a:pt x="2642235" y="2476959"/>
                        <a:pt x="2651760" y="2436001"/>
                      </a:cubicBezTo>
                      <a:cubicBezTo>
                        <a:pt x="2670810" y="2353134"/>
                        <a:pt x="2670810" y="2275029"/>
                        <a:pt x="2594610" y="2215974"/>
                      </a:cubicBezTo>
                      <a:cubicBezTo>
                        <a:pt x="2682240" y="2173111"/>
                        <a:pt x="2707958" y="2135964"/>
                        <a:pt x="2700338" y="2056906"/>
                      </a:cubicBezTo>
                      <a:cubicBezTo>
                        <a:pt x="2696528" y="2003566"/>
                        <a:pt x="2688908" y="1947369"/>
                        <a:pt x="2660333" y="1901649"/>
                      </a:cubicBezTo>
                      <a:close/>
                    </a:path>
                  </a:pathLst>
                </a:custGeom>
                <a:solidFill>
                  <a:srgbClr val="FDCBA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3" name="Freeform: Shape 4"/>
                <p:cNvSpPr/>
                <p:nvPr/>
              </p:nvSpPr>
              <p:spPr>
                <a:xfrm>
                  <a:off x="8393337" y="601459"/>
                  <a:ext cx="1047098" cy="1918993"/>
                </a:xfrm>
                <a:custGeom>
                  <a:avLst/>
                  <a:gdLst>
                    <a:gd name="connsiteX0" fmla="*/ 1460199 w 1604995"/>
                    <a:gd name="connsiteY0" fmla="*/ 2946099 h 2946115"/>
                    <a:gd name="connsiteX1" fmla="*/ 92409 w 1604995"/>
                    <a:gd name="connsiteY1" fmla="*/ 2921334 h 2946115"/>
                    <a:gd name="connsiteX2" fmla="*/ 16 w 1604995"/>
                    <a:gd name="connsiteY2" fmla="*/ 2825131 h 2946115"/>
                    <a:gd name="connsiteX3" fmla="*/ 48594 w 1604995"/>
                    <a:gd name="connsiteY3" fmla="*/ 92409 h 2946115"/>
                    <a:gd name="connsiteX4" fmla="*/ 144796 w 1604995"/>
                    <a:gd name="connsiteY4" fmla="*/ 16 h 2946115"/>
                    <a:gd name="connsiteX5" fmla="*/ 1512586 w 1604995"/>
                    <a:gd name="connsiteY5" fmla="*/ 24781 h 2946115"/>
                    <a:gd name="connsiteX6" fmla="*/ 1604979 w 1604995"/>
                    <a:gd name="connsiteY6" fmla="*/ 120984 h 2946115"/>
                    <a:gd name="connsiteX7" fmla="*/ 1555449 w 1604995"/>
                    <a:gd name="connsiteY7" fmla="*/ 2853706 h 2946115"/>
                    <a:gd name="connsiteX8" fmla="*/ 1460199 w 1604995"/>
                    <a:gd name="connsiteY8" fmla="*/ 2946099 h 2946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04995" h="2946115">
                      <a:moveTo>
                        <a:pt x="1460199" y="2946099"/>
                      </a:moveTo>
                      <a:lnTo>
                        <a:pt x="92409" y="2921334"/>
                      </a:lnTo>
                      <a:cubicBezTo>
                        <a:pt x="40021" y="2920381"/>
                        <a:pt x="-936" y="2877519"/>
                        <a:pt x="16" y="2825131"/>
                      </a:cubicBezTo>
                      <a:lnTo>
                        <a:pt x="48594" y="92409"/>
                      </a:lnTo>
                      <a:cubicBezTo>
                        <a:pt x="49546" y="40021"/>
                        <a:pt x="92409" y="-936"/>
                        <a:pt x="144796" y="16"/>
                      </a:cubicBezTo>
                      <a:lnTo>
                        <a:pt x="1512586" y="24781"/>
                      </a:lnTo>
                      <a:cubicBezTo>
                        <a:pt x="1564974" y="25734"/>
                        <a:pt x="1605931" y="68596"/>
                        <a:pt x="1604979" y="120984"/>
                      </a:cubicBezTo>
                      <a:lnTo>
                        <a:pt x="1555449" y="2853706"/>
                      </a:lnTo>
                      <a:cubicBezTo>
                        <a:pt x="1554496" y="2906094"/>
                        <a:pt x="1511634" y="2947051"/>
                        <a:pt x="1460199" y="294609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 dirty="0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4" name="Freeform: Shape 5"/>
                <p:cNvSpPr/>
                <p:nvPr/>
              </p:nvSpPr>
              <p:spPr>
                <a:xfrm>
                  <a:off x="8457884" y="789669"/>
                  <a:ext cx="910832" cy="1476148"/>
                </a:xfrm>
                <a:custGeom>
                  <a:avLst/>
                  <a:gdLst>
                    <a:gd name="connsiteX0" fmla="*/ 1320165 w 1396365"/>
                    <a:gd name="connsiteY0" fmla="*/ 2267903 h 2267902"/>
                    <a:gd name="connsiteX1" fmla="*/ 36195 w 1396365"/>
                    <a:gd name="connsiteY1" fmla="*/ 2245043 h 2267902"/>
                    <a:gd name="connsiteX2" fmla="*/ 0 w 1396365"/>
                    <a:gd name="connsiteY2" fmla="*/ 2207895 h 2267902"/>
                    <a:gd name="connsiteX3" fmla="*/ 39053 w 1396365"/>
                    <a:gd name="connsiteY3" fmla="*/ 36195 h 2267902"/>
                    <a:gd name="connsiteX4" fmla="*/ 76200 w 1396365"/>
                    <a:gd name="connsiteY4" fmla="*/ 0 h 2267902"/>
                    <a:gd name="connsiteX5" fmla="*/ 1360170 w 1396365"/>
                    <a:gd name="connsiteY5" fmla="*/ 22860 h 2267902"/>
                    <a:gd name="connsiteX6" fmla="*/ 1396365 w 1396365"/>
                    <a:gd name="connsiteY6" fmla="*/ 60007 h 2267902"/>
                    <a:gd name="connsiteX7" fmla="*/ 1357313 w 1396365"/>
                    <a:gd name="connsiteY7" fmla="*/ 2231708 h 2267902"/>
                    <a:gd name="connsiteX8" fmla="*/ 1320165 w 1396365"/>
                    <a:gd name="connsiteY8" fmla="*/ 2267903 h 2267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96365" h="2267902">
                      <a:moveTo>
                        <a:pt x="1320165" y="2267903"/>
                      </a:moveTo>
                      <a:lnTo>
                        <a:pt x="36195" y="2245043"/>
                      </a:lnTo>
                      <a:cubicBezTo>
                        <a:pt x="16192" y="2245043"/>
                        <a:pt x="0" y="2227897"/>
                        <a:pt x="0" y="2207895"/>
                      </a:cubicBezTo>
                      <a:lnTo>
                        <a:pt x="39053" y="36195"/>
                      </a:lnTo>
                      <a:cubicBezTo>
                        <a:pt x="39053" y="16192"/>
                        <a:pt x="56197" y="0"/>
                        <a:pt x="76200" y="0"/>
                      </a:cubicBezTo>
                      <a:lnTo>
                        <a:pt x="1360170" y="22860"/>
                      </a:lnTo>
                      <a:cubicBezTo>
                        <a:pt x="1380173" y="22860"/>
                        <a:pt x="1396365" y="40005"/>
                        <a:pt x="1396365" y="60007"/>
                      </a:cubicBezTo>
                      <a:lnTo>
                        <a:pt x="1357313" y="2231708"/>
                      </a:lnTo>
                      <a:cubicBezTo>
                        <a:pt x="1356360" y="2251710"/>
                        <a:pt x="1340167" y="2267903"/>
                        <a:pt x="1320165" y="2267903"/>
                      </a:cubicBezTo>
                      <a:close/>
                    </a:path>
                  </a:pathLst>
                </a:custGeom>
                <a:solidFill>
                  <a:srgbClr val="CDFEF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5" name="Freeform: Shape 6"/>
                <p:cNvSpPr/>
                <p:nvPr/>
              </p:nvSpPr>
              <p:spPr>
                <a:xfrm>
                  <a:off x="6317071" y="1516671"/>
                  <a:ext cx="1940000" cy="1845185"/>
                </a:xfrm>
                <a:custGeom>
                  <a:avLst/>
                  <a:gdLst>
                    <a:gd name="connsiteX0" fmla="*/ 2219357 w 2978438"/>
                    <a:gd name="connsiteY0" fmla="*/ 5459 h 2831285"/>
                    <a:gd name="connsiteX1" fmla="*/ 2265077 w 2978438"/>
                    <a:gd name="connsiteY1" fmla="*/ 24509 h 2831285"/>
                    <a:gd name="connsiteX2" fmla="*/ 2973737 w 2978438"/>
                    <a:gd name="connsiteY2" fmla="*/ 1905696 h 2831285"/>
                    <a:gd name="connsiteX3" fmla="*/ 2957544 w 2978438"/>
                    <a:gd name="connsiteY3" fmla="*/ 1943796 h 2831285"/>
                    <a:gd name="connsiteX4" fmla="*/ 627729 w 2978438"/>
                    <a:gd name="connsiteY4" fmla="*/ 2822954 h 2831285"/>
                    <a:gd name="connsiteX5" fmla="*/ 588677 w 2978438"/>
                    <a:gd name="connsiteY5" fmla="*/ 2828669 h 2831285"/>
                    <a:gd name="connsiteX6" fmla="*/ 361029 w 2978438"/>
                    <a:gd name="connsiteY6" fmla="*/ 2400996 h 2831285"/>
                    <a:gd name="connsiteX7" fmla="*/ 126714 w 2978438"/>
                    <a:gd name="connsiteY7" fmla="*/ 1732341 h 2831285"/>
                    <a:gd name="connsiteX8" fmla="*/ 36226 w 2978438"/>
                    <a:gd name="connsiteY8" fmla="*/ 1268474 h 2831285"/>
                    <a:gd name="connsiteX9" fmla="*/ 31 w 2978438"/>
                    <a:gd name="connsiteY9" fmla="*/ 826514 h 2831285"/>
                    <a:gd name="connsiteX10" fmla="*/ 7651 w 2978438"/>
                    <a:gd name="connsiteY10" fmla="*/ 794129 h 2831285"/>
                    <a:gd name="connsiteX11" fmla="*/ 40989 w 2978438"/>
                    <a:gd name="connsiteY11" fmla="*/ 773173 h 2831285"/>
                    <a:gd name="connsiteX12" fmla="*/ 2219357 w 2978438"/>
                    <a:gd name="connsiteY12" fmla="*/ 5459 h 2831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78438" h="2831285">
                      <a:moveTo>
                        <a:pt x="2219357" y="5459"/>
                      </a:moveTo>
                      <a:cubicBezTo>
                        <a:pt x="2244122" y="-4066"/>
                        <a:pt x="2258409" y="-3114"/>
                        <a:pt x="2265077" y="24509"/>
                      </a:cubicBezTo>
                      <a:cubicBezTo>
                        <a:pt x="2275554" y="32129"/>
                        <a:pt x="2957544" y="1867596"/>
                        <a:pt x="2973737" y="1905696"/>
                      </a:cubicBezTo>
                      <a:cubicBezTo>
                        <a:pt x="2982309" y="1926651"/>
                        <a:pt x="2980404" y="1935224"/>
                        <a:pt x="2957544" y="1943796"/>
                      </a:cubicBezTo>
                      <a:cubicBezTo>
                        <a:pt x="2807049" y="1998089"/>
                        <a:pt x="850614" y="2742944"/>
                        <a:pt x="627729" y="2822954"/>
                      </a:cubicBezTo>
                      <a:cubicBezTo>
                        <a:pt x="615347" y="2827716"/>
                        <a:pt x="602964" y="2835336"/>
                        <a:pt x="588677" y="2828669"/>
                      </a:cubicBezTo>
                      <a:cubicBezTo>
                        <a:pt x="504857" y="2690556"/>
                        <a:pt x="427704" y="2548634"/>
                        <a:pt x="361029" y="2400996"/>
                      </a:cubicBezTo>
                      <a:cubicBezTo>
                        <a:pt x="263874" y="2184779"/>
                        <a:pt x="184816" y="1962846"/>
                        <a:pt x="126714" y="1732341"/>
                      </a:cubicBezTo>
                      <a:cubicBezTo>
                        <a:pt x="87661" y="1578989"/>
                        <a:pt x="57181" y="1423731"/>
                        <a:pt x="36226" y="1268474"/>
                      </a:cubicBezTo>
                      <a:cubicBezTo>
                        <a:pt x="20986" y="1158936"/>
                        <a:pt x="31" y="863661"/>
                        <a:pt x="31" y="826514"/>
                      </a:cubicBezTo>
                      <a:cubicBezTo>
                        <a:pt x="31" y="815084"/>
                        <a:pt x="-921" y="803654"/>
                        <a:pt x="7651" y="794129"/>
                      </a:cubicBezTo>
                      <a:cubicBezTo>
                        <a:pt x="14319" y="779841"/>
                        <a:pt x="28606" y="777936"/>
                        <a:pt x="40989" y="773173"/>
                      </a:cubicBezTo>
                      <a:cubicBezTo>
                        <a:pt x="314357" y="675066"/>
                        <a:pt x="2105057" y="48321"/>
                        <a:pt x="2219357" y="545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6" name="Freeform: Shape 7"/>
                <p:cNvSpPr/>
                <p:nvPr/>
              </p:nvSpPr>
              <p:spPr>
                <a:xfrm>
                  <a:off x="9781102" y="3332333"/>
                  <a:ext cx="1136746" cy="985330"/>
                </a:xfrm>
                <a:custGeom>
                  <a:avLst/>
                  <a:gdLst>
                    <a:gd name="connsiteX0" fmla="*/ 603980 w 1744122"/>
                    <a:gd name="connsiteY0" fmla="*/ 1515955 h 1515954"/>
                    <a:gd name="connsiteX1" fmla="*/ 18193 w 1744122"/>
                    <a:gd name="connsiteY1" fmla="*/ 836822 h 1515954"/>
                    <a:gd name="connsiteX2" fmla="*/ 24860 w 1744122"/>
                    <a:gd name="connsiteY2" fmla="*/ 774910 h 1515954"/>
                    <a:gd name="connsiteX3" fmla="*/ 1165003 w 1744122"/>
                    <a:gd name="connsiteY3" fmla="*/ 8147 h 1515954"/>
                    <a:gd name="connsiteX4" fmla="*/ 1203103 w 1744122"/>
                    <a:gd name="connsiteY4" fmla="*/ 11958 h 1515954"/>
                    <a:gd name="connsiteX5" fmla="*/ 1744123 w 1744122"/>
                    <a:gd name="connsiteY5" fmla="*/ 619652 h 1515954"/>
                    <a:gd name="connsiteX6" fmla="*/ 1651730 w 1744122"/>
                    <a:gd name="connsiteY6" fmla="*/ 733000 h 1515954"/>
                    <a:gd name="connsiteX7" fmla="*/ 684943 w 1744122"/>
                    <a:gd name="connsiteY7" fmla="*/ 1478808 h 1515954"/>
                    <a:gd name="connsiteX8" fmla="*/ 603980 w 1744122"/>
                    <a:gd name="connsiteY8" fmla="*/ 1515955 h 1515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4122" h="1515954">
                      <a:moveTo>
                        <a:pt x="603980" y="1515955"/>
                      </a:moveTo>
                      <a:cubicBezTo>
                        <a:pt x="458248" y="1343552"/>
                        <a:pt x="53435" y="876827"/>
                        <a:pt x="18193" y="836822"/>
                      </a:cubicBezTo>
                      <a:cubicBezTo>
                        <a:pt x="-7525" y="807295"/>
                        <a:pt x="-6572" y="797770"/>
                        <a:pt x="24860" y="774910"/>
                      </a:cubicBezTo>
                      <a:cubicBezTo>
                        <a:pt x="86773" y="728238"/>
                        <a:pt x="1084993" y="63392"/>
                        <a:pt x="1165003" y="8147"/>
                      </a:cubicBezTo>
                      <a:cubicBezTo>
                        <a:pt x="1181195" y="-3283"/>
                        <a:pt x="1188816" y="-3283"/>
                        <a:pt x="1203103" y="11958"/>
                      </a:cubicBezTo>
                      <a:cubicBezTo>
                        <a:pt x="1383125" y="214840"/>
                        <a:pt x="1564100" y="416770"/>
                        <a:pt x="1744123" y="619652"/>
                      </a:cubicBezTo>
                      <a:cubicBezTo>
                        <a:pt x="1724120" y="666325"/>
                        <a:pt x="1685068" y="698710"/>
                        <a:pt x="1651730" y="733000"/>
                      </a:cubicBezTo>
                      <a:cubicBezTo>
                        <a:pt x="1365028" y="1027322"/>
                        <a:pt x="1044988" y="1278783"/>
                        <a:pt x="684943" y="1478808"/>
                      </a:cubicBezTo>
                      <a:cubicBezTo>
                        <a:pt x="659225" y="1492142"/>
                        <a:pt x="634460" y="1510240"/>
                        <a:pt x="603980" y="15159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7" name="Freeform: Shape 8"/>
                <p:cNvSpPr/>
                <p:nvPr/>
              </p:nvSpPr>
              <p:spPr>
                <a:xfrm>
                  <a:off x="9074668" y="1948445"/>
                  <a:ext cx="1308874" cy="1893159"/>
                </a:xfrm>
                <a:custGeom>
                  <a:avLst/>
                  <a:gdLst>
                    <a:gd name="connsiteX0" fmla="*/ 2005485 w 2005484"/>
                    <a:gd name="connsiteY0" fmla="*/ 2294387 h 2906844"/>
                    <a:gd name="connsiteX1" fmla="*/ 1502564 w 2005484"/>
                    <a:gd name="connsiteY1" fmla="*/ 2638239 h 2906844"/>
                    <a:gd name="connsiteX2" fmla="*/ 1095847 w 2005484"/>
                    <a:gd name="connsiteY2" fmla="*/ 2906845 h 2906844"/>
                    <a:gd name="connsiteX3" fmla="*/ 725324 w 2005484"/>
                    <a:gd name="connsiteY3" fmla="*/ 2624904 h 2906844"/>
                    <a:gd name="connsiteX4" fmla="*/ 351944 w 2005484"/>
                    <a:gd name="connsiteY4" fmla="*/ 2177229 h 2906844"/>
                    <a:gd name="connsiteX5" fmla="*/ 249074 w 2005484"/>
                    <a:gd name="connsiteY5" fmla="*/ 2015304 h 2906844"/>
                    <a:gd name="connsiteX6" fmla="*/ 227167 w 2005484"/>
                    <a:gd name="connsiteY6" fmla="*/ 1910529 h 2906844"/>
                    <a:gd name="connsiteX7" fmla="*/ 220499 w 2005484"/>
                    <a:gd name="connsiteY7" fmla="*/ 1660974 h 2906844"/>
                    <a:gd name="connsiteX8" fmla="*/ 201449 w 2005484"/>
                    <a:gd name="connsiteY8" fmla="*/ 1409514 h 2906844"/>
                    <a:gd name="connsiteX9" fmla="*/ 320512 w 2005484"/>
                    <a:gd name="connsiteY9" fmla="*/ 1135194 h 2906844"/>
                    <a:gd name="connsiteX10" fmla="*/ 329084 w 2005484"/>
                    <a:gd name="connsiteY10" fmla="*/ 1108524 h 2906844"/>
                    <a:gd name="connsiteX11" fmla="*/ 238597 w 2005484"/>
                    <a:gd name="connsiteY11" fmla="*/ 865637 h 2906844"/>
                    <a:gd name="connsiteX12" fmla="*/ 210974 w 2005484"/>
                    <a:gd name="connsiteY12" fmla="*/ 813249 h 2906844"/>
                    <a:gd name="connsiteX13" fmla="*/ 88102 w 2005484"/>
                    <a:gd name="connsiteY13" fmla="*/ 479874 h 2906844"/>
                    <a:gd name="connsiteX14" fmla="*/ 12855 w 2005484"/>
                    <a:gd name="connsiteY14" fmla="*/ 237939 h 2906844"/>
                    <a:gd name="connsiteX15" fmla="*/ 472 w 2005484"/>
                    <a:gd name="connsiteY15" fmla="*/ 117924 h 2906844"/>
                    <a:gd name="connsiteX16" fmla="*/ 108105 w 2005484"/>
                    <a:gd name="connsiteY16" fmla="*/ 3624 h 2906844"/>
                    <a:gd name="connsiteX17" fmla="*/ 188114 w 2005484"/>
                    <a:gd name="connsiteY17" fmla="*/ 767 h 2906844"/>
                    <a:gd name="connsiteX18" fmla="*/ 284317 w 2005484"/>
                    <a:gd name="connsiteY18" fmla="*/ 69347 h 2906844"/>
                    <a:gd name="connsiteX19" fmla="*/ 410999 w 2005484"/>
                    <a:gd name="connsiteY19" fmla="*/ 318902 h 2906844"/>
                    <a:gd name="connsiteX20" fmla="*/ 474817 w 2005484"/>
                    <a:gd name="connsiteY20" fmla="*/ 467492 h 2906844"/>
                    <a:gd name="connsiteX21" fmla="*/ 664364 w 2005484"/>
                    <a:gd name="connsiteY21" fmla="*/ 835157 h 2906844"/>
                    <a:gd name="connsiteX22" fmla="*/ 689130 w 2005484"/>
                    <a:gd name="connsiteY22" fmla="*/ 841824 h 2906844"/>
                    <a:gd name="connsiteX23" fmla="*/ 758662 w 2005484"/>
                    <a:gd name="connsiteY23" fmla="*/ 815154 h 2906844"/>
                    <a:gd name="connsiteX24" fmla="*/ 940589 w 2005484"/>
                    <a:gd name="connsiteY24" fmla="*/ 830394 h 2906844"/>
                    <a:gd name="connsiteX25" fmla="*/ 987262 w 2005484"/>
                    <a:gd name="connsiteY25" fmla="*/ 857064 h 2906844"/>
                    <a:gd name="connsiteX26" fmla="*/ 1163474 w 2005484"/>
                    <a:gd name="connsiteY26" fmla="*/ 918024 h 2906844"/>
                    <a:gd name="connsiteX27" fmla="*/ 1332067 w 2005484"/>
                    <a:gd name="connsiteY27" fmla="*/ 979937 h 2906844"/>
                    <a:gd name="connsiteX28" fmla="*/ 1627342 w 2005484"/>
                    <a:gd name="connsiteY28" fmla="*/ 1078997 h 2906844"/>
                    <a:gd name="connsiteX29" fmla="*/ 1854037 w 2005484"/>
                    <a:gd name="connsiteY29" fmla="*/ 1292357 h 2906844"/>
                    <a:gd name="connsiteX30" fmla="*/ 1879755 w 2005484"/>
                    <a:gd name="connsiteY30" fmla="*/ 1525719 h 2906844"/>
                    <a:gd name="connsiteX31" fmla="*/ 1927380 w 2005484"/>
                    <a:gd name="connsiteY31" fmla="*/ 2072454 h 2906844"/>
                    <a:gd name="connsiteX32" fmla="*/ 2005485 w 2005484"/>
                    <a:gd name="connsiteY32" fmla="*/ 2294387 h 2906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2005484" h="2906844">
                      <a:moveTo>
                        <a:pt x="2005485" y="2294387"/>
                      </a:moveTo>
                      <a:cubicBezTo>
                        <a:pt x="1837844" y="2408687"/>
                        <a:pt x="1670205" y="2523939"/>
                        <a:pt x="1502564" y="2638239"/>
                      </a:cubicBezTo>
                      <a:cubicBezTo>
                        <a:pt x="1371119" y="2727775"/>
                        <a:pt x="1229197" y="2818262"/>
                        <a:pt x="1095847" y="2906845"/>
                      </a:cubicBezTo>
                      <a:cubicBezTo>
                        <a:pt x="1025362" y="2854457"/>
                        <a:pt x="855817" y="2739204"/>
                        <a:pt x="725324" y="2624904"/>
                      </a:cubicBezTo>
                      <a:cubicBezTo>
                        <a:pt x="577687" y="2495364"/>
                        <a:pt x="465292" y="2336297"/>
                        <a:pt x="351944" y="2177229"/>
                      </a:cubicBezTo>
                      <a:cubicBezTo>
                        <a:pt x="314797" y="2124842"/>
                        <a:pt x="271934" y="2076264"/>
                        <a:pt x="249074" y="2015304"/>
                      </a:cubicBezTo>
                      <a:cubicBezTo>
                        <a:pt x="235739" y="1981014"/>
                        <a:pt x="229072" y="1945772"/>
                        <a:pt x="227167" y="1910529"/>
                      </a:cubicBezTo>
                      <a:cubicBezTo>
                        <a:pt x="223357" y="1827662"/>
                        <a:pt x="224309" y="1743842"/>
                        <a:pt x="220499" y="1660974"/>
                      </a:cubicBezTo>
                      <a:cubicBezTo>
                        <a:pt x="216689" y="1577154"/>
                        <a:pt x="209069" y="1493334"/>
                        <a:pt x="201449" y="1409514"/>
                      </a:cubicBezTo>
                      <a:cubicBezTo>
                        <a:pt x="191924" y="1296167"/>
                        <a:pt x="209069" y="1195202"/>
                        <a:pt x="320512" y="1135194"/>
                      </a:cubicBezTo>
                      <a:cubicBezTo>
                        <a:pt x="332894" y="1128527"/>
                        <a:pt x="334799" y="1121859"/>
                        <a:pt x="329084" y="1108524"/>
                      </a:cubicBezTo>
                      <a:cubicBezTo>
                        <a:pt x="298605" y="1027562"/>
                        <a:pt x="268124" y="946599"/>
                        <a:pt x="238597" y="865637"/>
                      </a:cubicBezTo>
                      <a:cubicBezTo>
                        <a:pt x="221452" y="852302"/>
                        <a:pt x="217642" y="831347"/>
                        <a:pt x="210974" y="813249"/>
                      </a:cubicBezTo>
                      <a:cubicBezTo>
                        <a:pt x="170017" y="701807"/>
                        <a:pt x="129059" y="591317"/>
                        <a:pt x="88102" y="479874"/>
                      </a:cubicBezTo>
                      <a:cubicBezTo>
                        <a:pt x="62384" y="399864"/>
                        <a:pt x="34762" y="319854"/>
                        <a:pt x="12855" y="237939"/>
                      </a:cubicBezTo>
                      <a:cubicBezTo>
                        <a:pt x="2377" y="198887"/>
                        <a:pt x="-1433" y="157929"/>
                        <a:pt x="472" y="117924"/>
                      </a:cubicBezTo>
                      <a:cubicBezTo>
                        <a:pt x="4282" y="55059"/>
                        <a:pt x="45239" y="10292"/>
                        <a:pt x="108105" y="3624"/>
                      </a:cubicBezTo>
                      <a:cubicBezTo>
                        <a:pt x="134774" y="767"/>
                        <a:pt x="161444" y="-1138"/>
                        <a:pt x="188114" y="767"/>
                      </a:cubicBezTo>
                      <a:cubicBezTo>
                        <a:pt x="236692" y="3624"/>
                        <a:pt x="263362" y="30294"/>
                        <a:pt x="284317" y="69347"/>
                      </a:cubicBezTo>
                      <a:cubicBezTo>
                        <a:pt x="329084" y="151262"/>
                        <a:pt x="370994" y="235082"/>
                        <a:pt x="410999" y="318902"/>
                      </a:cubicBezTo>
                      <a:cubicBezTo>
                        <a:pt x="428144" y="370337"/>
                        <a:pt x="463387" y="413199"/>
                        <a:pt x="474817" y="467492"/>
                      </a:cubicBezTo>
                      <a:cubicBezTo>
                        <a:pt x="527205" y="596079"/>
                        <a:pt x="601499" y="713237"/>
                        <a:pt x="664364" y="835157"/>
                      </a:cubicBezTo>
                      <a:cubicBezTo>
                        <a:pt x="671032" y="847539"/>
                        <a:pt x="677699" y="846587"/>
                        <a:pt x="689130" y="841824"/>
                      </a:cubicBezTo>
                      <a:cubicBezTo>
                        <a:pt x="711989" y="832299"/>
                        <a:pt x="734849" y="823727"/>
                        <a:pt x="758662" y="815154"/>
                      </a:cubicBezTo>
                      <a:cubicBezTo>
                        <a:pt x="821527" y="793247"/>
                        <a:pt x="882487" y="799914"/>
                        <a:pt x="940589" y="830394"/>
                      </a:cubicBezTo>
                      <a:cubicBezTo>
                        <a:pt x="956782" y="838967"/>
                        <a:pt x="973927" y="845634"/>
                        <a:pt x="987262" y="857064"/>
                      </a:cubicBezTo>
                      <a:cubicBezTo>
                        <a:pt x="1038697" y="898974"/>
                        <a:pt x="1096799" y="915167"/>
                        <a:pt x="1163474" y="918024"/>
                      </a:cubicBezTo>
                      <a:cubicBezTo>
                        <a:pt x="1225387" y="919929"/>
                        <a:pt x="1281585" y="947552"/>
                        <a:pt x="1332067" y="979937"/>
                      </a:cubicBezTo>
                      <a:cubicBezTo>
                        <a:pt x="1422555" y="1037087"/>
                        <a:pt x="1520662" y="1066614"/>
                        <a:pt x="1627342" y="1078997"/>
                      </a:cubicBezTo>
                      <a:cubicBezTo>
                        <a:pt x="1758787" y="1093284"/>
                        <a:pt x="1824510" y="1162817"/>
                        <a:pt x="1854037" y="1292357"/>
                      </a:cubicBezTo>
                      <a:cubicBezTo>
                        <a:pt x="1871182" y="1369509"/>
                        <a:pt x="1872135" y="1448567"/>
                        <a:pt x="1879755" y="1525719"/>
                      </a:cubicBezTo>
                      <a:cubicBezTo>
                        <a:pt x="1896899" y="1707647"/>
                        <a:pt x="1902614" y="1890527"/>
                        <a:pt x="1927380" y="2072454"/>
                      </a:cubicBezTo>
                      <a:cubicBezTo>
                        <a:pt x="1940714" y="2151512"/>
                        <a:pt x="1967385" y="2224854"/>
                        <a:pt x="2005485" y="2294387"/>
                      </a:cubicBezTo>
                      <a:close/>
                    </a:path>
                  </a:pathLst>
                </a:custGeom>
                <a:solidFill>
                  <a:srgbClr val="FECBA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8" name="Freeform: Shape 12"/>
                <p:cNvSpPr/>
                <p:nvPr/>
              </p:nvSpPr>
              <p:spPr>
                <a:xfrm>
                  <a:off x="10154041" y="1107041"/>
                  <a:ext cx="207985" cy="84877"/>
                </a:xfrm>
                <a:custGeom>
                  <a:avLst/>
                  <a:gdLst>
                    <a:gd name="connsiteX0" fmla="*/ 145548 w 321326"/>
                    <a:gd name="connsiteY0" fmla="*/ 1600 h 128066"/>
                    <a:gd name="connsiteX1" fmla="*/ 302711 w 321326"/>
                    <a:gd name="connsiteY1" fmla="*/ 11125 h 128066"/>
                    <a:gd name="connsiteX2" fmla="*/ 316046 w 321326"/>
                    <a:gd name="connsiteY2" fmla="*/ 36842 h 128066"/>
                    <a:gd name="connsiteX3" fmla="*/ 8388 w 321326"/>
                    <a:gd name="connsiteY3" fmla="*/ 53035 h 128066"/>
                    <a:gd name="connsiteX4" fmla="*/ 18866 w 321326"/>
                    <a:gd name="connsiteY4" fmla="*/ 22555 h 128066"/>
                    <a:gd name="connsiteX5" fmla="*/ 145548 w 321326"/>
                    <a:gd name="connsiteY5" fmla="*/ 1600 h 128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1326" h="128066">
                      <a:moveTo>
                        <a:pt x="145548" y="1600"/>
                      </a:moveTo>
                      <a:cubicBezTo>
                        <a:pt x="212223" y="-3163"/>
                        <a:pt x="257943" y="3505"/>
                        <a:pt x="302711" y="11125"/>
                      </a:cubicBezTo>
                      <a:cubicBezTo>
                        <a:pt x="316998" y="13982"/>
                        <a:pt x="328428" y="16840"/>
                        <a:pt x="316046" y="36842"/>
                      </a:cubicBezTo>
                      <a:cubicBezTo>
                        <a:pt x="244608" y="151142"/>
                        <a:pt x="87446" y="159715"/>
                        <a:pt x="8388" y="53035"/>
                      </a:cubicBezTo>
                      <a:cubicBezTo>
                        <a:pt x="-4947" y="34937"/>
                        <a:pt x="-3042" y="28270"/>
                        <a:pt x="18866" y="22555"/>
                      </a:cubicBezTo>
                      <a:cubicBezTo>
                        <a:pt x="67443" y="10172"/>
                        <a:pt x="116021" y="2552"/>
                        <a:pt x="145548" y="1600"/>
                      </a:cubicBezTo>
                      <a:close/>
                    </a:path>
                  </a:pathLst>
                </a:custGeom>
                <a:solidFill>
                  <a:srgbClr val="FEFEF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59" name="Freeform: Shape 15"/>
                <p:cNvSpPr/>
                <p:nvPr/>
              </p:nvSpPr>
              <p:spPr>
                <a:xfrm>
                  <a:off x="8820066" y="1893089"/>
                  <a:ext cx="186470" cy="184519"/>
                </a:xfrm>
                <a:custGeom>
                  <a:avLst/>
                  <a:gdLst>
                    <a:gd name="connsiteX0" fmla="*/ 11 w 284849"/>
                    <a:gd name="connsiteY0" fmla="*/ 139076 h 283866"/>
                    <a:gd name="connsiteX1" fmla="*/ 142886 w 284849"/>
                    <a:gd name="connsiteY1" fmla="*/ 11 h 283866"/>
                    <a:gd name="connsiteX2" fmla="*/ 284808 w 284849"/>
                    <a:gd name="connsiteY2" fmla="*/ 143838 h 283866"/>
                    <a:gd name="connsiteX3" fmla="*/ 140981 w 284849"/>
                    <a:gd name="connsiteY3" fmla="*/ 283856 h 283866"/>
                    <a:gd name="connsiteX4" fmla="*/ 11 w 284849"/>
                    <a:gd name="connsiteY4" fmla="*/ 139076 h 283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4849" h="283866">
                      <a:moveTo>
                        <a:pt x="11" y="139076"/>
                      </a:moveTo>
                      <a:cubicBezTo>
                        <a:pt x="963" y="60019"/>
                        <a:pt x="62876" y="-942"/>
                        <a:pt x="142886" y="11"/>
                      </a:cubicBezTo>
                      <a:cubicBezTo>
                        <a:pt x="222896" y="11"/>
                        <a:pt x="286713" y="65733"/>
                        <a:pt x="284808" y="143838"/>
                      </a:cubicBezTo>
                      <a:cubicBezTo>
                        <a:pt x="282903" y="220991"/>
                        <a:pt x="218133" y="284808"/>
                        <a:pt x="140981" y="283856"/>
                      </a:cubicBezTo>
                      <a:cubicBezTo>
                        <a:pt x="61923" y="282903"/>
                        <a:pt x="-942" y="219086"/>
                        <a:pt x="11" y="13907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1048660" name="Freeform: Shape 17"/>
                <p:cNvSpPr/>
                <p:nvPr/>
              </p:nvSpPr>
              <p:spPr>
                <a:xfrm>
                  <a:off x="8881026" y="1952135"/>
                  <a:ext cx="64547" cy="66427"/>
                </a:xfrm>
                <a:custGeom>
                  <a:avLst/>
                  <a:gdLst>
                    <a:gd name="connsiteX0" fmla="*/ 102898 w 102897"/>
                    <a:gd name="connsiteY0" fmla="*/ 51435 h 103851"/>
                    <a:gd name="connsiteX1" fmla="*/ 53368 w 102897"/>
                    <a:gd name="connsiteY1" fmla="*/ 103822 h 103851"/>
                    <a:gd name="connsiteX2" fmla="*/ 28 w 102897"/>
                    <a:gd name="connsiteY2" fmla="*/ 54292 h 103851"/>
                    <a:gd name="connsiteX3" fmla="*/ 51463 w 102897"/>
                    <a:gd name="connsiteY3" fmla="*/ 0 h 103851"/>
                    <a:gd name="connsiteX4" fmla="*/ 102898 w 102897"/>
                    <a:gd name="connsiteY4" fmla="*/ 51435 h 103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897" h="103851">
                      <a:moveTo>
                        <a:pt x="102898" y="51435"/>
                      </a:moveTo>
                      <a:cubicBezTo>
                        <a:pt x="102898" y="80010"/>
                        <a:pt x="81943" y="102870"/>
                        <a:pt x="53368" y="103822"/>
                      </a:cubicBezTo>
                      <a:cubicBezTo>
                        <a:pt x="25745" y="104775"/>
                        <a:pt x="1933" y="81915"/>
                        <a:pt x="28" y="54292"/>
                      </a:cubicBezTo>
                      <a:cubicBezTo>
                        <a:pt x="-925" y="24765"/>
                        <a:pt x="22888" y="0"/>
                        <a:pt x="51463" y="0"/>
                      </a:cubicBezTo>
                      <a:cubicBezTo>
                        <a:pt x="79085" y="0"/>
                        <a:pt x="102898" y="23813"/>
                        <a:pt x="102898" y="51435"/>
                      </a:cubicBezTo>
                      <a:close/>
                    </a:path>
                  </a:pathLst>
                </a:custGeom>
                <a:solidFill>
                  <a:srgbClr val="FCFCF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defTabSz="514350"/>
                  <a:endParaRPr lang="en-US" sz="1015">
                    <a:solidFill>
                      <a:prstClr val="black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1048661" name="Rectangle 9"/>
              <p:cNvSpPr/>
              <p:nvPr/>
            </p:nvSpPr>
            <p:spPr>
              <a:xfrm>
                <a:off x="2996219" y="2432791"/>
                <a:ext cx="588096" cy="549866"/>
              </a:xfrm>
              <a:custGeom>
                <a:avLst/>
                <a:gdLst>
                  <a:gd name="connsiteX0" fmla="*/ 833935 w 3239999"/>
                  <a:gd name="connsiteY0" fmla="*/ 22 h 3032924"/>
                  <a:gd name="connsiteX1" fmla="*/ 1576606 w 3239999"/>
                  <a:gd name="connsiteY1" fmla="*/ 402054 h 3032924"/>
                  <a:gd name="connsiteX2" fmla="*/ 1576606 w 3239999"/>
                  <a:gd name="connsiteY2" fmla="*/ 430441 h 3032924"/>
                  <a:gd name="connsiteX3" fmla="*/ 1576606 w 3239999"/>
                  <a:gd name="connsiteY3" fmla="*/ 526981 h 3032924"/>
                  <a:gd name="connsiteX4" fmla="*/ 1576606 w 3239999"/>
                  <a:gd name="connsiteY4" fmla="*/ 2765302 h 3032924"/>
                  <a:gd name="connsiteX5" fmla="*/ 378630 w 3239999"/>
                  <a:gd name="connsiteY5" fmla="*/ 2472117 h 3032924"/>
                  <a:gd name="connsiteX6" fmla="*/ 384918 w 3239999"/>
                  <a:gd name="connsiteY6" fmla="*/ 526981 h 3032924"/>
                  <a:gd name="connsiteX7" fmla="*/ 239143 w 3239999"/>
                  <a:gd name="connsiteY7" fmla="*/ 526981 h 3032924"/>
                  <a:gd name="connsiteX8" fmla="*/ 239143 w 3239999"/>
                  <a:gd name="connsiteY8" fmla="*/ 2776423 h 3032924"/>
                  <a:gd name="connsiteX9" fmla="*/ 1576606 w 3239999"/>
                  <a:gd name="connsiteY9" fmla="*/ 2776423 h 3032924"/>
                  <a:gd name="connsiteX10" fmla="*/ 1576606 w 3239999"/>
                  <a:gd name="connsiteY10" fmla="*/ 2778202 h 3032924"/>
                  <a:gd name="connsiteX11" fmla="*/ 1663394 w 3239999"/>
                  <a:gd name="connsiteY11" fmla="*/ 2778202 h 3032924"/>
                  <a:gd name="connsiteX12" fmla="*/ 1663394 w 3239999"/>
                  <a:gd name="connsiteY12" fmla="*/ 2776423 h 3032924"/>
                  <a:gd name="connsiteX13" fmla="*/ 3000856 w 3239999"/>
                  <a:gd name="connsiteY13" fmla="*/ 2776423 h 3032924"/>
                  <a:gd name="connsiteX14" fmla="*/ 3000856 w 3239999"/>
                  <a:gd name="connsiteY14" fmla="*/ 526981 h 3032924"/>
                  <a:gd name="connsiteX15" fmla="*/ 2855082 w 3239999"/>
                  <a:gd name="connsiteY15" fmla="*/ 526981 h 3032924"/>
                  <a:gd name="connsiteX16" fmla="*/ 2861369 w 3239999"/>
                  <a:gd name="connsiteY16" fmla="*/ 2472117 h 3032924"/>
                  <a:gd name="connsiteX17" fmla="*/ 1663394 w 3239999"/>
                  <a:gd name="connsiteY17" fmla="*/ 2765302 h 3032924"/>
                  <a:gd name="connsiteX18" fmla="*/ 1663394 w 3239999"/>
                  <a:gd name="connsiteY18" fmla="*/ 526981 h 3032924"/>
                  <a:gd name="connsiteX19" fmla="*/ 1663394 w 3239999"/>
                  <a:gd name="connsiteY19" fmla="*/ 430441 h 3032924"/>
                  <a:gd name="connsiteX20" fmla="*/ 1663394 w 3239999"/>
                  <a:gd name="connsiteY20" fmla="*/ 402054 h 3032924"/>
                  <a:gd name="connsiteX21" fmla="*/ 2406065 w 3239999"/>
                  <a:gd name="connsiteY21" fmla="*/ 22 h 3032924"/>
                  <a:gd name="connsiteX22" fmla="*/ 2853673 w 3239999"/>
                  <a:gd name="connsiteY22" fmla="*/ 91100 h 3032924"/>
                  <a:gd name="connsiteX23" fmla="*/ 2854770 w 3239999"/>
                  <a:gd name="connsiteY23" fmla="*/ 430441 h 3032924"/>
                  <a:gd name="connsiteX24" fmla="*/ 3120669 w 3239999"/>
                  <a:gd name="connsiteY24" fmla="*/ 428517 h 3032924"/>
                  <a:gd name="connsiteX25" fmla="*/ 3120669 w 3239999"/>
                  <a:gd name="connsiteY25" fmla="*/ 738345 h 3032924"/>
                  <a:gd name="connsiteX26" fmla="*/ 3239999 w 3239999"/>
                  <a:gd name="connsiteY26" fmla="*/ 738345 h 3032924"/>
                  <a:gd name="connsiteX27" fmla="*/ 3239999 w 3239999"/>
                  <a:gd name="connsiteY27" fmla="*/ 3032924 h 3032924"/>
                  <a:gd name="connsiteX28" fmla="*/ 0 w 3239999"/>
                  <a:gd name="connsiteY28" fmla="*/ 3032924 h 3032924"/>
                  <a:gd name="connsiteX29" fmla="*/ 0 w 3239999"/>
                  <a:gd name="connsiteY29" fmla="*/ 738345 h 3032924"/>
                  <a:gd name="connsiteX30" fmla="*/ 102477 w 3239999"/>
                  <a:gd name="connsiteY30" fmla="*/ 738345 h 3032924"/>
                  <a:gd name="connsiteX31" fmla="*/ 102477 w 3239999"/>
                  <a:gd name="connsiteY31" fmla="*/ 428517 h 3032924"/>
                  <a:gd name="connsiteX32" fmla="*/ 385229 w 3239999"/>
                  <a:gd name="connsiteY32" fmla="*/ 430441 h 3032924"/>
                  <a:gd name="connsiteX33" fmla="*/ 386326 w 3239999"/>
                  <a:gd name="connsiteY33" fmla="*/ 91100 h 3032924"/>
                  <a:gd name="connsiteX34" fmla="*/ 833935 w 3239999"/>
                  <a:gd name="connsiteY34" fmla="*/ 22 h 3032924"/>
                  <a:gd name="connsiteX0-1" fmla="*/ 833935 w 3239999"/>
                  <a:gd name="connsiteY0-2" fmla="*/ 22 h 3032924"/>
                  <a:gd name="connsiteX1-3" fmla="*/ 1576606 w 3239999"/>
                  <a:gd name="connsiteY1-4" fmla="*/ 402054 h 3032924"/>
                  <a:gd name="connsiteX2-5" fmla="*/ 1576606 w 3239999"/>
                  <a:gd name="connsiteY2-6" fmla="*/ 430441 h 3032924"/>
                  <a:gd name="connsiteX3-7" fmla="*/ 1576606 w 3239999"/>
                  <a:gd name="connsiteY3-8" fmla="*/ 526981 h 3032924"/>
                  <a:gd name="connsiteX4-9" fmla="*/ 1576606 w 3239999"/>
                  <a:gd name="connsiteY4-10" fmla="*/ 2765302 h 3032924"/>
                  <a:gd name="connsiteX5-11" fmla="*/ 378630 w 3239999"/>
                  <a:gd name="connsiteY5-12" fmla="*/ 2472117 h 3032924"/>
                  <a:gd name="connsiteX6-13" fmla="*/ 384918 w 3239999"/>
                  <a:gd name="connsiteY6-14" fmla="*/ 526981 h 3032924"/>
                  <a:gd name="connsiteX7-15" fmla="*/ 239143 w 3239999"/>
                  <a:gd name="connsiteY7-16" fmla="*/ 526981 h 3032924"/>
                  <a:gd name="connsiteX8-17" fmla="*/ 239143 w 3239999"/>
                  <a:gd name="connsiteY8-18" fmla="*/ 2776423 h 3032924"/>
                  <a:gd name="connsiteX9-19" fmla="*/ 1576606 w 3239999"/>
                  <a:gd name="connsiteY9-20" fmla="*/ 2776423 h 3032924"/>
                  <a:gd name="connsiteX10-21" fmla="*/ 1576606 w 3239999"/>
                  <a:gd name="connsiteY10-22" fmla="*/ 2778202 h 3032924"/>
                  <a:gd name="connsiteX11-23" fmla="*/ 1663394 w 3239999"/>
                  <a:gd name="connsiteY11-24" fmla="*/ 2778202 h 3032924"/>
                  <a:gd name="connsiteX12-25" fmla="*/ 1663394 w 3239999"/>
                  <a:gd name="connsiteY12-26" fmla="*/ 2776423 h 3032924"/>
                  <a:gd name="connsiteX13-27" fmla="*/ 3000856 w 3239999"/>
                  <a:gd name="connsiteY13-28" fmla="*/ 2776423 h 3032924"/>
                  <a:gd name="connsiteX14-29" fmla="*/ 3000856 w 3239999"/>
                  <a:gd name="connsiteY14-30" fmla="*/ 526981 h 3032924"/>
                  <a:gd name="connsiteX15-31" fmla="*/ 2855082 w 3239999"/>
                  <a:gd name="connsiteY15-32" fmla="*/ 526981 h 3032924"/>
                  <a:gd name="connsiteX16-33" fmla="*/ 2861369 w 3239999"/>
                  <a:gd name="connsiteY16-34" fmla="*/ 2472117 h 3032924"/>
                  <a:gd name="connsiteX17-35" fmla="*/ 1663394 w 3239999"/>
                  <a:gd name="connsiteY17-36" fmla="*/ 2765302 h 3032924"/>
                  <a:gd name="connsiteX18-37" fmla="*/ 1663394 w 3239999"/>
                  <a:gd name="connsiteY18-38" fmla="*/ 526981 h 3032924"/>
                  <a:gd name="connsiteX19-39" fmla="*/ 1663394 w 3239999"/>
                  <a:gd name="connsiteY19-40" fmla="*/ 430441 h 3032924"/>
                  <a:gd name="connsiteX20-41" fmla="*/ 1663394 w 3239999"/>
                  <a:gd name="connsiteY20-42" fmla="*/ 402054 h 3032924"/>
                  <a:gd name="connsiteX21-43" fmla="*/ 2406065 w 3239999"/>
                  <a:gd name="connsiteY21-44" fmla="*/ 22 h 3032924"/>
                  <a:gd name="connsiteX22-45" fmla="*/ 2853673 w 3239999"/>
                  <a:gd name="connsiteY22-46" fmla="*/ 91100 h 3032924"/>
                  <a:gd name="connsiteX23-47" fmla="*/ 2854770 w 3239999"/>
                  <a:gd name="connsiteY23-48" fmla="*/ 430441 h 3032924"/>
                  <a:gd name="connsiteX24-49" fmla="*/ 3120669 w 3239999"/>
                  <a:gd name="connsiteY24-50" fmla="*/ 428517 h 3032924"/>
                  <a:gd name="connsiteX25-51" fmla="*/ 3120669 w 3239999"/>
                  <a:gd name="connsiteY25-52" fmla="*/ 738345 h 3032924"/>
                  <a:gd name="connsiteX26-53" fmla="*/ 3239999 w 3239999"/>
                  <a:gd name="connsiteY26-54" fmla="*/ 738345 h 3032924"/>
                  <a:gd name="connsiteX27-55" fmla="*/ 3239999 w 3239999"/>
                  <a:gd name="connsiteY27-56" fmla="*/ 3032924 h 3032924"/>
                  <a:gd name="connsiteX28-57" fmla="*/ 0 w 3239999"/>
                  <a:gd name="connsiteY28-58" fmla="*/ 3032924 h 3032924"/>
                  <a:gd name="connsiteX29-59" fmla="*/ 0 w 3239999"/>
                  <a:gd name="connsiteY29-60" fmla="*/ 738345 h 3032924"/>
                  <a:gd name="connsiteX30-61" fmla="*/ 102477 w 3239999"/>
                  <a:gd name="connsiteY30-62" fmla="*/ 738345 h 3032924"/>
                  <a:gd name="connsiteX31-63" fmla="*/ 102477 w 3239999"/>
                  <a:gd name="connsiteY31-64" fmla="*/ 428517 h 3032924"/>
                  <a:gd name="connsiteX32-65" fmla="*/ 385229 w 3239999"/>
                  <a:gd name="connsiteY32-66" fmla="*/ 430441 h 3032924"/>
                  <a:gd name="connsiteX33-67" fmla="*/ 386326 w 3239999"/>
                  <a:gd name="connsiteY33-68" fmla="*/ 91100 h 3032924"/>
                  <a:gd name="connsiteX34-69" fmla="*/ 833935 w 3239999"/>
                  <a:gd name="connsiteY34-70" fmla="*/ 22 h 3032924"/>
                  <a:gd name="connsiteX0-71" fmla="*/ 833935 w 3239999"/>
                  <a:gd name="connsiteY0-72" fmla="*/ 22 h 3032924"/>
                  <a:gd name="connsiteX1-73" fmla="*/ 1576606 w 3239999"/>
                  <a:gd name="connsiteY1-74" fmla="*/ 402054 h 3032924"/>
                  <a:gd name="connsiteX2-75" fmla="*/ 1576606 w 3239999"/>
                  <a:gd name="connsiteY2-76" fmla="*/ 430441 h 3032924"/>
                  <a:gd name="connsiteX3-77" fmla="*/ 1576606 w 3239999"/>
                  <a:gd name="connsiteY3-78" fmla="*/ 526981 h 3032924"/>
                  <a:gd name="connsiteX4-79" fmla="*/ 1576606 w 3239999"/>
                  <a:gd name="connsiteY4-80" fmla="*/ 2765302 h 3032924"/>
                  <a:gd name="connsiteX5-81" fmla="*/ 378630 w 3239999"/>
                  <a:gd name="connsiteY5-82" fmla="*/ 2472117 h 3032924"/>
                  <a:gd name="connsiteX6-83" fmla="*/ 384918 w 3239999"/>
                  <a:gd name="connsiteY6-84" fmla="*/ 526981 h 3032924"/>
                  <a:gd name="connsiteX7-85" fmla="*/ 239143 w 3239999"/>
                  <a:gd name="connsiteY7-86" fmla="*/ 526981 h 3032924"/>
                  <a:gd name="connsiteX8-87" fmla="*/ 239143 w 3239999"/>
                  <a:gd name="connsiteY8-88" fmla="*/ 2776423 h 3032924"/>
                  <a:gd name="connsiteX9-89" fmla="*/ 1576606 w 3239999"/>
                  <a:gd name="connsiteY9-90" fmla="*/ 2776423 h 3032924"/>
                  <a:gd name="connsiteX10-91" fmla="*/ 1576606 w 3239999"/>
                  <a:gd name="connsiteY10-92" fmla="*/ 2778202 h 3032924"/>
                  <a:gd name="connsiteX11-93" fmla="*/ 1663394 w 3239999"/>
                  <a:gd name="connsiteY11-94" fmla="*/ 2778202 h 3032924"/>
                  <a:gd name="connsiteX12-95" fmla="*/ 1663394 w 3239999"/>
                  <a:gd name="connsiteY12-96" fmla="*/ 2776423 h 3032924"/>
                  <a:gd name="connsiteX13-97" fmla="*/ 3000856 w 3239999"/>
                  <a:gd name="connsiteY13-98" fmla="*/ 2776423 h 3032924"/>
                  <a:gd name="connsiteX14-99" fmla="*/ 3000856 w 3239999"/>
                  <a:gd name="connsiteY14-100" fmla="*/ 526981 h 3032924"/>
                  <a:gd name="connsiteX15-101" fmla="*/ 2855082 w 3239999"/>
                  <a:gd name="connsiteY15-102" fmla="*/ 526981 h 3032924"/>
                  <a:gd name="connsiteX16-103" fmla="*/ 2861369 w 3239999"/>
                  <a:gd name="connsiteY16-104" fmla="*/ 2472117 h 3032924"/>
                  <a:gd name="connsiteX17-105" fmla="*/ 1663394 w 3239999"/>
                  <a:gd name="connsiteY17-106" fmla="*/ 2765302 h 3032924"/>
                  <a:gd name="connsiteX18-107" fmla="*/ 1663394 w 3239999"/>
                  <a:gd name="connsiteY18-108" fmla="*/ 526981 h 3032924"/>
                  <a:gd name="connsiteX19-109" fmla="*/ 1663394 w 3239999"/>
                  <a:gd name="connsiteY19-110" fmla="*/ 430441 h 3032924"/>
                  <a:gd name="connsiteX20-111" fmla="*/ 1663394 w 3239999"/>
                  <a:gd name="connsiteY20-112" fmla="*/ 402054 h 3032924"/>
                  <a:gd name="connsiteX21-113" fmla="*/ 2406065 w 3239999"/>
                  <a:gd name="connsiteY21-114" fmla="*/ 22 h 3032924"/>
                  <a:gd name="connsiteX22-115" fmla="*/ 2853673 w 3239999"/>
                  <a:gd name="connsiteY22-116" fmla="*/ 91100 h 3032924"/>
                  <a:gd name="connsiteX23-117" fmla="*/ 2854770 w 3239999"/>
                  <a:gd name="connsiteY23-118" fmla="*/ 430441 h 3032924"/>
                  <a:gd name="connsiteX24-119" fmla="*/ 3120669 w 3239999"/>
                  <a:gd name="connsiteY24-120" fmla="*/ 428517 h 3032924"/>
                  <a:gd name="connsiteX25-121" fmla="*/ 3120669 w 3239999"/>
                  <a:gd name="connsiteY25-122" fmla="*/ 738345 h 3032924"/>
                  <a:gd name="connsiteX26-123" fmla="*/ 3239999 w 3239999"/>
                  <a:gd name="connsiteY26-124" fmla="*/ 738345 h 3032924"/>
                  <a:gd name="connsiteX27-125" fmla="*/ 3239999 w 3239999"/>
                  <a:gd name="connsiteY27-126" fmla="*/ 3032924 h 3032924"/>
                  <a:gd name="connsiteX28-127" fmla="*/ 0 w 3239999"/>
                  <a:gd name="connsiteY28-128" fmla="*/ 3032924 h 3032924"/>
                  <a:gd name="connsiteX29-129" fmla="*/ 0 w 3239999"/>
                  <a:gd name="connsiteY29-130" fmla="*/ 738345 h 3032924"/>
                  <a:gd name="connsiteX30-131" fmla="*/ 102477 w 3239999"/>
                  <a:gd name="connsiteY30-132" fmla="*/ 738345 h 3032924"/>
                  <a:gd name="connsiteX31-133" fmla="*/ 102477 w 3239999"/>
                  <a:gd name="connsiteY31-134" fmla="*/ 428517 h 3032924"/>
                  <a:gd name="connsiteX32-135" fmla="*/ 385229 w 3239999"/>
                  <a:gd name="connsiteY32-136" fmla="*/ 430441 h 3032924"/>
                  <a:gd name="connsiteX33-137" fmla="*/ 386326 w 3239999"/>
                  <a:gd name="connsiteY33-138" fmla="*/ 91100 h 3032924"/>
                  <a:gd name="connsiteX34-139" fmla="*/ 833935 w 3239999"/>
                  <a:gd name="connsiteY34-140" fmla="*/ 22 h 3032924"/>
                  <a:gd name="connsiteX0-141" fmla="*/ 1576606 w 3239999"/>
                  <a:gd name="connsiteY0-142" fmla="*/ 2778202 h 3032924"/>
                  <a:gd name="connsiteX1-143" fmla="*/ 1663394 w 3239999"/>
                  <a:gd name="connsiteY1-144" fmla="*/ 2778202 h 3032924"/>
                  <a:gd name="connsiteX2-145" fmla="*/ 1663394 w 3239999"/>
                  <a:gd name="connsiteY2-146" fmla="*/ 2776423 h 3032924"/>
                  <a:gd name="connsiteX3-147" fmla="*/ 3000856 w 3239999"/>
                  <a:gd name="connsiteY3-148" fmla="*/ 2776423 h 3032924"/>
                  <a:gd name="connsiteX4-149" fmla="*/ 3000856 w 3239999"/>
                  <a:gd name="connsiteY4-150" fmla="*/ 526981 h 3032924"/>
                  <a:gd name="connsiteX5-151" fmla="*/ 2855082 w 3239999"/>
                  <a:gd name="connsiteY5-152" fmla="*/ 526981 h 3032924"/>
                  <a:gd name="connsiteX6-153" fmla="*/ 2861369 w 3239999"/>
                  <a:gd name="connsiteY6-154" fmla="*/ 2472117 h 3032924"/>
                  <a:gd name="connsiteX7-155" fmla="*/ 1663394 w 3239999"/>
                  <a:gd name="connsiteY7-156" fmla="*/ 2765302 h 3032924"/>
                  <a:gd name="connsiteX8-157" fmla="*/ 1663394 w 3239999"/>
                  <a:gd name="connsiteY8-158" fmla="*/ 526981 h 3032924"/>
                  <a:gd name="connsiteX9-159" fmla="*/ 1663394 w 3239999"/>
                  <a:gd name="connsiteY9-160" fmla="*/ 430441 h 3032924"/>
                  <a:gd name="connsiteX10-161" fmla="*/ 1663394 w 3239999"/>
                  <a:gd name="connsiteY10-162" fmla="*/ 402054 h 3032924"/>
                  <a:gd name="connsiteX11-163" fmla="*/ 2406065 w 3239999"/>
                  <a:gd name="connsiteY11-164" fmla="*/ 22 h 3032924"/>
                  <a:gd name="connsiteX12-165" fmla="*/ 2853673 w 3239999"/>
                  <a:gd name="connsiteY12-166" fmla="*/ 91100 h 3032924"/>
                  <a:gd name="connsiteX13-167" fmla="*/ 2854770 w 3239999"/>
                  <a:gd name="connsiteY13-168" fmla="*/ 430441 h 3032924"/>
                  <a:gd name="connsiteX14-169" fmla="*/ 3120669 w 3239999"/>
                  <a:gd name="connsiteY14-170" fmla="*/ 428517 h 3032924"/>
                  <a:gd name="connsiteX15-171" fmla="*/ 3120669 w 3239999"/>
                  <a:gd name="connsiteY15-172" fmla="*/ 738345 h 3032924"/>
                  <a:gd name="connsiteX16-173" fmla="*/ 3239999 w 3239999"/>
                  <a:gd name="connsiteY16-174" fmla="*/ 738345 h 3032924"/>
                  <a:gd name="connsiteX17-175" fmla="*/ 3239999 w 3239999"/>
                  <a:gd name="connsiteY17-176" fmla="*/ 3032924 h 3032924"/>
                  <a:gd name="connsiteX18-177" fmla="*/ 0 w 3239999"/>
                  <a:gd name="connsiteY18-178" fmla="*/ 3032924 h 3032924"/>
                  <a:gd name="connsiteX19-179" fmla="*/ 0 w 3239999"/>
                  <a:gd name="connsiteY19-180" fmla="*/ 738345 h 3032924"/>
                  <a:gd name="connsiteX20-181" fmla="*/ 102477 w 3239999"/>
                  <a:gd name="connsiteY20-182" fmla="*/ 738345 h 3032924"/>
                  <a:gd name="connsiteX21-183" fmla="*/ 102477 w 3239999"/>
                  <a:gd name="connsiteY21-184" fmla="*/ 428517 h 3032924"/>
                  <a:gd name="connsiteX22-185" fmla="*/ 385229 w 3239999"/>
                  <a:gd name="connsiteY22-186" fmla="*/ 430441 h 3032924"/>
                  <a:gd name="connsiteX23-187" fmla="*/ 386326 w 3239999"/>
                  <a:gd name="connsiteY23-188" fmla="*/ 91100 h 3032924"/>
                  <a:gd name="connsiteX24-189" fmla="*/ 833935 w 3239999"/>
                  <a:gd name="connsiteY24-190" fmla="*/ 22 h 3032924"/>
                  <a:gd name="connsiteX25-191" fmla="*/ 1576606 w 3239999"/>
                  <a:gd name="connsiteY25-192" fmla="*/ 402054 h 3032924"/>
                  <a:gd name="connsiteX26-193" fmla="*/ 1576606 w 3239999"/>
                  <a:gd name="connsiteY26-194" fmla="*/ 430441 h 3032924"/>
                  <a:gd name="connsiteX27-195" fmla="*/ 1576606 w 3239999"/>
                  <a:gd name="connsiteY27-196" fmla="*/ 526981 h 3032924"/>
                  <a:gd name="connsiteX28-197" fmla="*/ 1576606 w 3239999"/>
                  <a:gd name="connsiteY28-198" fmla="*/ 2765302 h 3032924"/>
                  <a:gd name="connsiteX29-199" fmla="*/ 378630 w 3239999"/>
                  <a:gd name="connsiteY29-200" fmla="*/ 2472117 h 3032924"/>
                  <a:gd name="connsiteX30-201" fmla="*/ 384918 w 3239999"/>
                  <a:gd name="connsiteY30-202" fmla="*/ 526981 h 3032924"/>
                  <a:gd name="connsiteX31-203" fmla="*/ 239143 w 3239999"/>
                  <a:gd name="connsiteY31-204" fmla="*/ 526981 h 3032924"/>
                  <a:gd name="connsiteX32-205" fmla="*/ 239143 w 3239999"/>
                  <a:gd name="connsiteY32-206" fmla="*/ 2776423 h 3032924"/>
                  <a:gd name="connsiteX33-207" fmla="*/ 1576606 w 3239999"/>
                  <a:gd name="connsiteY33-208" fmla="*/ 2776423 h 3032924"/>
                  <a:gd name="connsiteX34-209" fmla="*/ 1668046 w 3239999"/>
                  <a:gd name="connsiteY34-210" fmla="*/ 2869642 h 3032924"/>
                  <a:gd name="connsiteX0-211" fmla="*/ 1576606 w 3239999"/>
                  <a:gd name="connsiteY0-212" fmla="*/ 2778202 h 3032924"/>
                  <a:gd name="connsiteX1-213" fmla="*/ 1663394 w 3239999"/>
                  <a:gd name="connsiteY1-214" fmla="*/ 2778202 h 3032924"/>
                  <a:gd name="connsiteX2-215" fmla="*/ 1663394 w 3239999"/>
                  <a:gd name="connsiteY2-216" fmla="*/ 2776423 h 3032924"/>
                  <a:gd name="connsiteX3-217" fmla="*/ 3000856 w 3239999"/>
                  <a:gd name="connsiteY3-218" fmla="*/ 2776423 h 3032924"/>
                  <a:gd name="connsiteX4-219" fmla="*/ 3000856 w 3239999"/>
                  <a:gd name="connsiteY4-220" fmla="*/ 526981 h 3032924"/>
                  <a:gd name="connsiteX5-221" fmla="*/ 2855082 w 3239999"/>
                  <a:gd name="connsiteY5-222" fmla="*/ 526981 h 3032924"/>
                  <a:gd name="connsiteX6-223" fmla="*/ 2861369 w 3239999"/>
                  <a:gd name="connsiteY6-224" fmla="*/ 2472117 h 3032924"/>
                  <a:gd name="connsiteX7-225" fmla="*/ 1663394 w 3239999"/>
                  <a:gd name="connsiteY7-226" fmla="*/ 2765302 h 3032924"/>
                  <a:gd name="connsiteX8-227" fmla="*/ 1663394 w 3239999"/>
                  <a:gd name="connsiteY8-228" fmla="*/ 526981 h 3032924"/>
                  <a:gd name="connsiteX9-229" fmla="*/ 1663394 w 3239999"/>
                  <a:gd name="connsiteY9-230" fmla="*/ 430441 h 3032924"/>
                  <a:gd name="connsiteX10-231" fmla="*/ 1663394 w 3239999"/>
                  <a:gd name="connsiteY10-232" fmla="*/ 402054 h 3032924"/>
                  <a:gd name="connsiteX11-233" fmla="*/ 2406065 w 3239999"/>
                  <a:gd name="connsiteY11-234" fmla="*/ 22 h 3032924"/>
                  <a:gd name="connsiteX12-235" fmla="*/ 2853673 w 3239999"/>
                  <a:gd name="connsiteY12-236" fmla="*/ 91100 h 3032924"/>
                  <a:gd name="connsiteX13-237" fmla="*/ 2854770 w 3239999"/>
                  <a:gd name="connsiteY13-238" fmla="*/ 430441 h 3032924"/>
                  <a:gd name="connsiteX14-239" fmla="*/ 3120669 w 3239999"/>
                  <a:gd name="connsiteY14-240" fmla="*/ 428517 h 3032924"/>
                  <a:gd name="connsiteX15-241" fmla="*/ 3120669 w 3239999"/>
                  <a:gd name="connsiteY15-242" fmla="*/ 738345 h 3032924"/>
                  <a:gd name="connsiteX16-243" fmla="*/ 3239999 w 3239999"/>
                  <a:gd name="connsiteY16-244" fmla="*/ 738345 h 3032924"/>
                  <a:gd name="connsiteX17-245" fmla="*/ 3239999 w 3239999"/>
                  <a:gd name="connsiteY17-246" fmla="*/ 3032924 h 3032924"/>
                  <a:gd name="connsiteX18-247" fmla="*/ 0 w 3239999"/>
                  <a:gd name="connsiteY18-248" fmla="*/ 3032924 h 3032924"/>
                  <a:gd name="connsiteX19-249" fmla="*/ 0 w 3239999"/>
                  <a:gd name="connsiteY19-250" fmla="*/ 738345 h 3032924"/>
                  <a:gd name="connsiteX20-251" fmla="*/ 102477 w 3239999"/>
                  <a:gd name="connsiteY20-252" fmla="*/ 738345 h 3032924"/>
                  <a:gd name="connsiteX21-253" fmla="*/ 102477 w 3239999"/>
                  <a:gd name="connsiteY21-254" fmla="*/ 428517 h 3032924"/>
                  <a:gd name="connsiteX22-255" fmla="*/ 385229 w 3239999"/>
                  <a:gd name="connsiteY22-256" fmla="*/ 430441 h 3032924"/>
                  <a:gd name="connsiteX23-257" fmla="*/ 386326 w 3239999"/>
                  <a:gd name="connsiteY23-258" fmla="*/ 91100 h 3032924"/>
                  <a:gd name="connsiteX24-259" fmla="*/ 833935 w 3239999"/>
                  <a:gd name="connsiteY24-260" fmla="*/ 22 h 3032924"/>
                  <a:gd name="connsiteX25-261" fmla="*/ 1576606 w 3239999"/>
                  <a:gd name="connsiteY25-262" fmla="*/ 402054 h 3032924"/>
                  <a:gd name="connsiteX26-263" fmla="*/ 1576606 w 3239999"/>
                  <a:gd name="connsiteY26-264" fmla="*/ 430441 h 3032924"/>
                  <a:gd name="connsiteX27-265" fmla="*/ 1576606 w 3239999"/>
                  <a:gd name="connsiteY27-266" fmla="*/ 526981 h 3032924"/>
                  <a:gd name="connsiteX28-267" fmla="*/ 1576606 w 3239999"/>
                  <a:gd name="connsiteY28-268" fmla="*/ 2765302 h 3032924"/>
                  <a:gd name="connsiteX29-269" fmla="*/ 378630 w 3239999"/>
                  <a:gd name="connsiteY29-270" fmla="*/ 2472117 h 3032924"/>
                  <a:gd name="connsiteX30-271" fmla="*/ 384918 w 3239999"/>
                  <a:gd name="connsiteY30-272" fmla="*/ 526981 h 3032924"/>
                  <a:gd name="connsiteX31-273" fmla="*/ 239143 w 3239999"/>
                  <a:gd name="connsiteY31-274" fmla="*/ 526981 h 3032924"/>
                  <a:gd name="connsiteX32-275" fmla="*/ 239143 w 3239999"/>
                  <a:gd name="connsiteY32-276" fmla="*/ 2776423 h 3032924"/>
                  <a:gd name="connsiteX33-277" fmla="*/ 1576606 w 3239999"/>
                  <a:gd name="connsiteY33-278" fmla="*/ 2776423 h 3032924"/>
                  <a:gd name="connsiteX34-279" fmla="*/ 1668046 w 3239999"/>
                  <a:gd name="connsiteY34-280" fmla="*/ 2869642 h 3032924"/>
                  <a:gd name="connsiteX0-281" fmla="*/ 1576606 w 3239999"/>
                  <a:gd name="connsiteY0-282" fmla="*/ 2778202 h 3032924"/>
                  <a:gd name="connsiteX1-283" fmla="*/ 1663394 w 3239999"/>
                  <a:gd name="connsiteY1-284" fmla="*/ 2778202 h 3032924"/>
                  <a:gd name="connsiteX2-285" fmla="*/ 1663394 w 3239999"/>
                  <a:gd name="connsiteY2-286" fmla="*/ 2776423 h 3032924"/>
                  <a:gd name="connsiteX3-287" fmla="*/ 3000856 w 3239999"/>
                  <a:gd name="connsiteY3-288" fmla="*/ 2776423 h 3032924"/>
                  <a:gd name="connsiteX4-289" fmla="*/ 3000856 w 3239999"/>
                  <a:gd name="connsiteY4-290" fmla="*/ 526981 h 3032924"/>
                  <a:gd name="connsiteX5-291" fmla="*/ 2855082 w 3239999"/>
                  <a:gd name="connsiteY5-292" fmla="*/ 526981 h 3032924"/>
                  <a:gd name="connsiteX6-293" fmla="*/ 2861369 w 3239999"/>
                  <a:gd name="connsiteY6-294" fmla="*/ 2472117 h 3032924"/>
                  <a:gd name="connsiteX7-295" fmla="*/ 1663394 w 3239999"/>
                  <a:gd name="connsiteY7-296" fmla="*/ 2765302 h 3032924"/>
                  <a:gd name="connsiteX8-297" fmla="*/ 1663394 w 3239999"/>
                  <a:gd name="connsiteY8-298" fmla="*/ 526981 h 3032924"/>
                  <a:gd name="connsiteX9-299" fmla="*/ 1663394 w 3239999"/>
                  <a:gd name="connsiteY9-300" fmla="*/ 430441 h 3032924"/>
                  <a:gd name="connsiteX10-301" fmla="*/ 1663394 w 3239999"/>
                  <a:gd name="connsiteY10-302" fmla="*/ 402054 h 3032924"/>
                  <a:gd name="connsiteX11-303" fmla="*/ 2406065 w 3239999"/>
                  <a:gd name="connsiteY11-304" fmla="*/ 22 h 3032924"/>
                  <a:gd name="connsiteX12-305" fmla="*/ 2853673 w 3239999"/>
                  <a:gd name="connsiteY12-306" fmla="*/ 91100 h 3032924"/>
                  <a:gd name="connsiteX13-307" fmla="*/ 2854770 w 3239999"/>
                  <a:gd name="connsiteY13-308" fmla="*/ 430441 h 3032924"/>
                  <a:gd name="connsiteX14-309" fmla="*/ 3120669 w 3239999"/>
                  <a:gd name="connsiteY14-310" fmla="*/ 428517 h 3032924"/>
                  <a:gd name="connsiteX15-311" fmla="*/ 3120669 w 3239999"/>
                  <a:gd name="connsiteY15-312" fmla="*/ 738345 h 3032924"/>
                  <a:gd name="connsiteX16-313" fmla="*/ 3239999 w 3239999"/>
                  <a:gd name="connsiteY16-314" fmla="*/ 738345 h 3032924"/>
                  <a:gd name="connsiteX17-315" fmla="*/ 3239999 w 3239999"/>
                  <a:gd name="connsiteY17-316" fmla="*/ 3032924 h 3032924"/>
                  <a:gd name="connsiteX18-317" fmla="*/ 0 w 3239999"/>
                  <a:gd name="connsiteY18-318" fmla="*/ 3032924 h 3032924"/>
                  <a:gd name="connsiteX19-319" fmla="*/ 0 w 3239999"/>
                  <a:gd name="connsiteY19-320" fmla="*/ 738345 h 3032924"/>
                  <a:gd name="connsiteX20-321" fmla="*/ 102477 w 3239999"/>
                  <a:gd name="connsiteY20-322" fmla="*/ 738345 h 3032924"/>
                  <a:gd name="connsiteX21-323" fmla="*/ 102477 w 3239999"/>
                  <a:gd name="connsiteY21-324" fmla="*/ 428517 h 3032924"/>
                  <a:gd name="connsiteX22-325" fmla="*/ 385229 w 3239999"/>
                  <a:gd name="connsiteY22-326" fmla="*/ 430441 h 3032924"/>
                  <a:gd name="connsiteX23-327" fmla="*/ 386326 w 3239999"/>
                  <a:gd name="connsiteY23-328" fmla="*/ 91100 h 3032924"/>
                  <a:gd name="connsiteX24-329" fmla="*/ 833935 w 3239999"/>
                  <a:gd name="connsiteY24-330" fmla="*/ 22 h 3032924"/>
                  <a:gd name="connsiteX25-331" fmla="*/ 1576606 w 3239999"/>
                  <a:gd name="connsiteY25-332" fmla="*/ 402054 h 3032924"/>
                  <a:gd name="connsiteX26-333" fmla="*/ 1576606 w 3239999"/>
                  <a:gd name="connsiteY26-334" fmla="*/ 430441 h 3032924"/>
                  <a:gd name="connsiteX27-335" fmla="*/ 1576606 w 3239999"/>
                  <a:gd name="connsiteY27-336" fmla="*/ 526981 h 3032924"/>
                  <a:gd name="connsiteX28-337" fmla="*/ 1576606 w 3239999"/>
                  <a:gd name="connsiteY28-338" fmla="*/ 2765302 h 3032924"/>
                  <a:gd name="connsiteX29-339" fmla="*/ 378630 w 3239999"/>
                  <a:gd name="connsiteY29-340" fmla="*/ 2472117 h 3032924"/>
                  <a:gd name="connsiteX30-341" fmla="*/ 384918 w 3239999"/>
                  <a:gd name="connsiteY30-342" fmla="*/ 526981 h 3032924"/>
                  <a:gd name="connsiteX31-343" fmla="*/ 239143 w 3239999"/>
                  <a:gd name="connsiteY31-344" fmla="*/ 526981 h 3032924"/>
                  <a:gd name="connsiteX32-345" fmla="*/ 239143 w 3239999"/>
                  <a:gd name="connsiteY32-346" fmla="*/ 2776423 h 3032924"/>
                  <a:gd name="connsiteX33-347" fmla="*/ 1576606 w 3239999"/>
                  <a:gd name="connsiteY33-348" fmla="*/ 2776423 h 3032924"/>
                  <a:gd name="connsiteX34-349" fmla="*/ 1668046 w 3239999"/>
                  <a:gd name="connsiteY34-350" fmla="*/ 2869642 h 3032924"/>
                  <a:gd name="connsiteX0-351" fmla="*/ 1576606 w 3239999"/>
                  <a:gd name="connsiteY0-352" fmla="*/ 2778202 h 3032924"/>
                  <a:gd name="connsiteX1-353" fmla="*/ 1663394 w 3239999"/>
                  <a:gd name="connsiteY1-354" fmla="*/ 2778202 h 3032924"/>
                  <a:gd name="connsiteX2-355" fmla="*/ 1663394 w 3239999"/>
                  <a:gd name="connsiteY2-356" fmla="*/ 2776423 h 3032924"/>
                  <a:gd name="connsiteX3-357" fmla="*/ 3000856 w 3239999"/>
                  <a:gd name="connsiteY3-358" fmla="*/ 2776423 h 3032924"/>
                  <a:gd name="connsiteX4-359" fmla="*/ 3000856 w 3239999"/>
                  <a:gd name="connsiteY4-360" fmla="*/ 526981 h 3032924"/>
                  <a:gd name="connsiteX5-361" fmla="*/ 2855082 w 3239999"/>
                  <a:gd name="connsiteY5-362" fmla="*/ 526981 h 3032924"/>
                  <a:gd name="connsiteX6-363" fmla="*/ 2861369 w 3239999"/>
                  <a:gd name="connsiteY6-364" fmla="*/ 2472117 h 3032924"/>
                  <a:gd name="connsiteX7-365" fmla="*/ 1663394 w 3239999"/>
                  <a:gd name="connsiteY7-366" fmla="*/ 2765302 h 3032924"/>
                  <a:gd name="connsiteX8-367" fmla="*/ 1663394 w 3239999"/>
                  <a:gd name="connsiteY8-368" fmla="*/ 526981 h 3032924"/>
                  <a:gd name="connsiteX9-369" fmla="*/ 1663394 w 3239999"/>
                  <a:gd name="connsiteY9-370" fmla="*/ 430441 h 3032924"/>
                  <a:gd name="connsiteX10-371" fmla="*/ 1663394 w 3239999"/>
                  <a:gd name="connsiteY10-372" fmla="*/ 402054 h 3032924"/>
                  <a:gd name="connsiteX11-373" fmla="*/ 2406065 w 3239999"/>
                  <a:gd name="connsiteY11-374" fmla="*/ 22 h 3032924"/>
                  <a:gd name="connsiteX12-375" fmla="*/ 2853673 w 3239999"/>
                  <a:gd name="connsiteY12-376" fmla="*/ 91100 h 3032924"/>
                  <a:gd name="connsiteX13-377" fmla="*/ 2854770 w 3239999"/>
                  <a:gd name="connsiteY13-378" fmla="*/ 430441 h 3032924"/>
                  <a:gd name="connsiteX14-379" fmla="*/ 3120669 w 3239999"/>
                  <a:gd name="connsiteY14-380" fmla="*/ 428517 h 3032924"/>
                  <a:gd name="connsiteX15-381" fmla="*/ 3120669 w 3239999"/>
                  <a:gd name="connsiteY15-382" fmla="*/ 738345 h 3032924"/>
                  <a:gd name="connsiteX16-383" fmla="*/ 3239999 w 3239999"/>
                  <a:gd name="connsiteY16-384" fmla="*/ 738345 h 3032924"/>
                  <a:gd name="connsiteX17-385" fmla="*/ 3239999 w 3239999"/>
                  <a:gd name="connsiteY17-386" fmla="*/ 3032924 h 3032924"/>
                  <a:gd name="connsiteX18-387" fmla="*/ 0 w 3239999"/>
                  <a:gd name="connsiteY18-388" fmla="*/ 3032924 h 3032924"/>
                  <a:gd name="connsiteX19-389" fmla="*/ 0 w 3239999"/>
                  <a:gd name="connsiteY19-390" fmla="*/ 738345 h 3032924"/>
                  <a:gd name="connsiteX20-391" fmla="*/ 102477 w 3239999"/>
                  <a:gd name="connsiteY20-392" fmla="*/ 738345 h 3032924"/>
                  <a:gd name="connsiteX21-393" fmla="*/ 102477 w 3239999"/>
                  <a:gd name="connsiteY21-394" fmla="*/ 428517 h 3032924"/>
                  <a:gd name="connsiteX22-395" fmla="*/ 385229 w 3239999"/>
                  <a:gd name="connsiteY22-396" fmla="*/ 430441 h 3032924"/>
                  <a:gd name="connsiteX23-397" fmla="*/ 386326 w 3239999"/>
                  <a:gd name="connsiteY23-398" fmla="*/ 91100 h 3032924"/>
                  <a:gd name="connsiteX24-399" fmla="*/ 833935 w 3239999"/>
                  <a:gd name="connsiteY24-400" fmla="*/ 22 h 3032924"/>
                  <a:gd name="connsiteX25-401" fmla="*/ 1576606 w 3239999"/>
                  <a:gd name="connsiteY25-402" fmla="*/ 402054 h 3032924"/>
                  <a:gd name="connsiteX26-403" fmla="*/ 1576606 w 3239999"/>
                  <a:gd name="connsiteY26-404" fmla="*/ 430441 h 3032924"/>
                  <a:gd name="connsiteX27-405" fmla="*/ 1576606 w 3239999"/>
                  <a:gd name="connsiteY27-406" fmla="*/ 526981 h 3032924"/>
                  <a:gd name="connsiteX28-407" fmla="*/ 1576606 w 3239999"/>
                  <a:gd name="connsiteY28-408" fmla="*/ 2765302 h 3032924"/>
                  <a:gd name="connsiteX29-409" fmla="*/ 378630 w 3239999"/>
                  <a:gd name="connsiteY29-410" fmla="*/ 2472117 h 3032924"/>
                  <a:gd name="connsiteX30-411" fmla="*/ 384918 w 3239999"/>
                  <a:gd name="connsiteY30-412" fmla="*/ 526981 h 3032924"/>
                  <a:gd name="connsiteX31-413" fmla="*/ 239143 w 3239999"/>
                  <a:gd name="connsiteY31-414" fmla="*/ 526981 h 3032924"/>
                  <a:gd name="connsiteX32-415" fmla="*/ 239143 w 3239999"/>
                  <a:gd name="connsiteY32-416" fmla="*/ 2776423 h 3032924"/>
                  <a:gd name="connsiteX33-417" fmla="*/ 1576606 w 3239999"/>
                  <a:gd name="connsiteY33-418" fmla="*/ 2776423 h 3032924"/>
                  <a:gd name="connsiteX34-419" fmla="*/ 1668046 w 3239999"/>
                  <a:gd name="connsiteY34-420" fmla="*/ 2869642 h 3032924"/>
                  <a:gd name="connsiteX0-421" fmla="*/ 1576606 w 3239999"/>
                  <a:gd name="connsiteY0-422" fmla="*/ 2778202 h 3032924"/>
                  <a:gd name="connsiteX1-423" fmla="*/ 1663394 w 3239999"/>
                  <a:gd name="connsiteY1-424" fmla="*/ 2778202 h 3032924"/>
                  <a:gd name="connsiteX2-425" fmla="*/ 1663394 w 3239999"/>
                  <a:gd name="connsiteY2-426" fmla="*/ 2776423 h 3032924"/>
                  <a:gd name="connsiteX3-427" fmla="*/ 3000856 w 3239999"/>
                  <a:gd name="connsiteY3-428" fmla="*/ 2776423 h 3032924"/>
                  <a:gd name="connsiteX4-429" fmla="*/ 3000856 w 3239999"/>
                  <a:gd name="connsiteY4-430" fmla="*/ 526981 h 3032924"/>
                  <a:gd name="connsiteX5-431" fmla="*/ 2855082 w 3239999"/>
                  <a:gd name="connsiteY5-432" fmla="*/ 526981 h 3032924"/>
                  <a:gd name="connsiteX6-433" fmla="*/ 2861369 w 3239999"/>
                  <a:gd name="connsiteY6-434" fmla="*/ 2472117 h 3032924"/>
                  <a:gd name="connsiteX7-435" fmla="*/ 1663394 w 3239999"/>
                  <a:gd name="connsiteY7-436" fmla="*/ 2765302 h 3032924"/>
                  <a:gd name="connsiteX8-437" fmla="*/ 1663394 w 3239999"/>
                  <a:gd name="connsiteY8-438" fmla="*/ 526981 h 3032924"/>
                  <a:gd name="connsiteX9-439" fmla="*/ 1663394 w 3239999"/>
                  <a:gd name="connsiteY9-440" fmla="*/ 430441 h 3032924"/>
                  <a:gd name="connsiteX10-441" fmla="*/ 1663394 w 3239999"/>
                  <a:gd name="connsiteY10-442" fmla="*/ 402054 h 3032924"/>
                  <a:gd name="connsiteX11-443" fmla="*/ 2406065 w 3239999"/>
                  <a:gd name="connsiteY11-444" fmla="*/ 22 h 3032924"/>
                  <a:gd name="connsiteX12-445" fmla="*/ 2853673 w 3239999"/>
                  <a:gd name="connsiteY12-446" fmla="*/ 91100 h 3032924"/>
                  <a:gd name="connsiteX13-447" fmla="*/ 2854770 w 3239999"/>
                  <a:gd name="connsiteY13-448" fmla="*/ 430441 h 3032924"/>
                  <a:gd name="connsiteX14-449" fmla="*/ 3120669 w 3239999"/>
                  <a:gd name="connsiteY14-450" fmla="*/ 428517 h 3032924"/>
                  <a:gd name="connsiteX15-451" fmla="*/ 3120669 w 3239999"/>
                  <a:gd name="connsiteY15-452" fmla="*/ 738345 h 3032924"/>
                  <a:gd name="connsiteX16-453" fmla="*/ 3239999 w 3239999"/>
                  <a:gd name="connsiteY16-454" fmla="*/ 738345 h 3032924"/>
                  <a:gd name="connsiteX17-455" fmla="*/ 3239999 w 3239999"/>
                  <a:gd name="connsiteY17-456" fmla="*/ 3032924 h 3032924"/>
                  <a:gd name="connsiteX18-457" fmla="*/ 0 w 3239999"/>
                  <a:gd name="connsiteY18-458" fmla="*/ 3032924 h 3032924"/>
                  <a:gd name="connsiteX19-459" fmla="*/ 0 w 3239999"/>
                  <a:gd name="connsiteY19-460" fmla="*/ 738345 h 3032924"/>
                  <a:gd name="connsiteX20-461" fmla="*/ 102477 w 3239999"/>
                  <a:gd name="connsiteY20-462" fmla="*/ 738345 h 3032924"/>
                  <a:gd name="connsiteX21-463" fmla="*/ 102477 w 3239999"/>
                  <a:gd name="connsiteY21-464" fmla="*/ 428517 h 3032924"/>
                  <a:gd name="connsiteX22-465" fmla="*/ 385229 w 3239999"/>
                  <a:gd name="connsiteY22-466" fmla="*/ 430441 h 3032924"/>
                  <a:gd name="connsiteX23-467" fmla="*/ 386326 w 3239999"/>
                  <a:gd name="connsiteY23-468" fmla="*/ 91100 h 3032924"/>
                  <a:gd name="connsiteX24-469" fmla="*/ 833935 w 3239999"/>
                  <a:gd name="connsiteY24-470" fmla="*/ 22 h 3032924"/>
                  <a:gd name="connsiteX25-471" fmla="*/ 1576606 w 3239999"/>
                  <a:gd name="connsiteY25-472" fmla="*/ 402054 h 3032924"/>
                  <a:gd name="connsiteX26-473" fmla="*/ 1576606 w 3239999"/>
                  <a:gd name="connsiteY26-474" fmla="*/ 430441 h 3032924"/>
                  <a:gd name="connsiteX27-475" fmla="*/ 1576606 w 3239999"/>
                  <a:gd name="connsiteY27-476" fmla="*/ 526981 h 3032924"/>
                  <a:gd name="connsiteX28-477" fmla="*/ 1576606 w 3239999"/>
                  <a:gd name="connsiteY28-478" fmla="*/ 2765302 h 3032924"/>
                  <a:gd name="connsiteX29-479" fmla="*/ 378630 w 3239999"/>
                  <a:gd name="connsiteY29-480" fmla="*/ 2472117 h 3032924"/>
                  <a:gd name="connsiteX30-481" fmla="*/ 384918 w 3239999"/>
                  <a:gd name="connsiteY30-482" fmla="*/ 526981 h 3032924"/>
                  <a:gd name="connsiteX31-483" fmla="*/ 239143 w 3239999"/>
                  <a:gd name="connsiteY31-484" fmla="*/ 526981 h 3032924"/>
                  <a:gd name="connsiteX32-485" fmla="*/ 239143 w 3239999"/>
                  <a:gd name="connsiteY32-486" fmla="*/ 2776423 h 3032924"/>
                  <a:gd name="connsiteX33-487" fmla="*/ 1576606 w 3239999"/>
                  <a:gd name="connsiteY33-488" fmla="*/ 2776423 h 3032924"/>
                  <a:gd name="connsiteX34-489" fmla="*/ 1668046 w 3239999"/>
                  <a:gd name="connsiteY34-490" fmla="*/ 2869642 h 3032924"/>
                  <a:gd name="connsiteX0-491" fmla="*/ 1576606 w 3239999"/>
                  <a:gd name="connsiteY0-492" fmla="*/ 2778202 h 3032924"/>
                  <a:gd name="connsiteX1-493" fmla="*/ 1663394 w 3239999"/>
                  <a:gd name="connsiteY1-494" fmla="*/ 2778202 h 3032924"/>
                  <a:gd name="connsiteX2-495" fmla="*/ 1663394 w 3239999"/>
                  <a:gd name="connsiteY2-496" fmla="*/ 2776423 h 3032924"/>
                  <a:gd name="connsiteX3-497" fmla="*/ 3000856 w 3239999"/>
                  <a:gd name="connsiteY3-498" fmla="*/ 2776423 h 3032924"/>
                  <a:gd name="connsiteX4-499" fmla="*/ 3000856 w 3239999"/>
                  <a:gd name="connsiteY4-500" fmla="*/ 526981 h 3032924"/>
                  <a:gd name="connsiteX5-501" fmla="*/ 2855082 w 3239999"/>
                  <a:gd name="connsiteY5-502" fmla="*/ 526981 h 3032924"/>
                  <a:gd name="connsiteX6-503" fmla="*/ 2861369 w 3239999"/>
                  <a:gd name="connsiteY6-504" fmla="*/ 2472117 h 3032924"/>
                  <a:gd name="connsiteX7-505" fmla="*/ 1663394 w 3239999"/>
                  <a:gd name="connsiteY7-506" fmla="*/ 2765302 h 3032924"/>
                  <a:gd name="connsiteX8-507" fmla="*/ 1663394 w 3239999"/>
                  <a:gd name="connsiteY8-508" fmla="*/ 526981 h 3032924"/>
                  <a:gd name="connsiteX9-509" fmla="*/ 1663394 w 3239999"/>
                  <a:gd name="connsiteY9-510" fmla="*/ 430441 h 3032924"/>
                  <a:gd name="connsiteX10-511" fmla="*/ 1663394 w 3239999"/>
                  <a:gd name="connsiteY10-512" fmla="*/ 402054 h 3032924"/>
                  <a:gd name="connsiteX11-513" fmla="*/ 2406065 w 3239999"/>
                  <a:gd name="connsiteY11-514" fmla="*/ 22 h 3032924"/>
                  <a:gd name="connsiteX12-515" fmla="*/ 2853673 w 3239999"/>
                  <a:gd name="connsiteY12-516" fmla="*/ 91100 h 3032924"/>
                  <a:gd name="connsiteX13-517" fmla="*/ 2854770 w 3239999"/>
                  <a:gd name="connsiteY13-518" fmla="*/ 430441 h 3032924"/>
                  <a:gd name="connsiteX14-519" fmla="*/ 3120669 w 3239999"/>
                  <a:gd name="connsiteY14-520" fmla="*/ 428517 h 3032924"/>
                  <a:gd name="connsiteX15-521" fmla="*/ 3120669 w 3239999"/>
                  <a:gd name="connsiteY15-522" fmla="*/ 738345 h 3032924"/>
                  <a:gd name="connsiteX16-523" fmla="*/ 3239999 w 3239999"/>
                  <a:gd name="connsiteY16-524" fmla="*/ 738345 h 3032924"/>
                  <a:gd name="connsiteX17-525" fmla="*/ 3239999 w 3239999"/>
                  <a:gd name="connsiteY17-526" fmla="*/ 3032924 h 3032924"/>
                  <a:gd name="connsiteX18-527" fmla="*/ 0 w 3239999"/>
                  <a:gd name="connsiteY18-528" fmla="*/ 3032924 h 3032924"/>
                  <a:gd name="connsiteX19-529" fmla="*/ 0 w 3239999"/>
                  <a:gd name="connsiteY19-530" fmla="*/ 738345 h 3032924"/>
                  <a:gd name="connsiteX20-531" fmla="*/ 102477 w 3239999"/>
                  <a:gd name="connsiteY20-532" fmla="*/ 738345 h 3032924"/>
                  <a:gd name="connsiteX21-533" fmla="*/ 102477 w 3239999"/>
                  <a:gd name="connsiteY21-534" fmla="*/ 428517 h 3032924"/>
                  <a:gd name="connsiteX22-535" fmla="*/ 385229 w 3239999"/>
                  <a:gd name="connsiteY22-536" fmla="*/ 430441 h 3032924"/>
                  <a:gd name="connsiteX23-537" fmla="*/ 386326 w 3239999"/>
                  <a:gd name="connsiteY23-538" fmla="*/ 91100 h 3032924"/>
                  <a:gd name="connsiteX24-539" fmla="*/ 833935 w 3239999"/>
                  <a:gd name="connsiteY24-540" fmla="*/ 22 h 3032924"/>
                  <a:gd name="connsiteX25-541" fmla="*/ 1576606 w 3239999"/>
                  <a:gd name="connsiteY25-542" fmla="*/ 402054 h 3032924"/>
                  <a:gd name="connsiteX26-543" fmla="*/ 1576606 w 3239999"/>
                  <a:gd name="connsiteY26-544" fmla="*/ 430441 h 3032924"/>
                  <a:gd name="connsiteX27-545" fmla="*/ 1576606 w 3239999"/>
                  <a:gd name="connsiteY27-546" fmla="*/ 526981 h 3032924"/>
                  <a:gd name="connsiteX28-547" fmla="*/ 1576606 w 3239999"/>
                  <a:gd name="connsiteY28-548" fmla="*/ 2765302 h 3032924"/>
                  <a:gd name="connsiteX29-549" fmla="*/ 378630 w 3239999"/>
                  <a:gd name="connsiteY29-550" fmla="*/ 2472117 h 3032924"/>
                  <a:gd name="connsiteX30-551" fmla="*/ 384918 w 3239999"/>
                  <a:gd name="connsiteY30-552" fmla="*/ 526981 h 3032924"/>
                  <a:gd name="connsiteX31-553" fmla="*/ 239143 w 3239999"/>
                  <a:gd name="connsiteY31-554" fmla="*/ 526981 h 3032924"/>
                  <a:gd name="connsiteX32-555" fmla="*/ 239143 w 3239999"/>
                  <a:gd name="connsiteY32-556" fmla="*/ 2776423 h 3032924"/>
                  <a:gd name="connsiteX33-557" fmla="*/ 1576606 w 3239999"/>
                  <a:gd name="connsiteY33-558" fmla="*/ 2776423 h 3032924"/>
                  <a:gd name="connsiteX34-559" fmla="*/ 1668046 w 3239999"/>
                  <a:gd name="connsiteY34-560" fmla="*/ 2869642 h 3032924"/>
                  <a:gd name="connsiteX0-561" fmla="*/ 1576606 w 3239999"/>
                  <a:gd name="connsiteY0-562" fmla="*/ 2778202 h 3032924"/>
                  <a:gd name="connsiteX1-563" fmla="*/ 1663394 w 3239999"/>
                  <a:gd name="connsiteY1-564" fmla="*/ 2778202 h 3032924"/>
                  <a:gd name="connsiteX2-565" fmla="*/ 1663394 w 3239999"/>
                  <a:gd name="connsiteY2-566" fmla="*/ 2776423 h 3032924"/>
                  <a:gd name="connsiteX3-567" fmla="*/ 3000856 w 3239999"/>
                  <a:gd name="connsiteY3-568" fmla="*/ 2776423 h 3032924"/>
                  <a:gd name="connsiteX4-569" fmla="*/ 3000856 w 3239999"/>
                  <a:gd name="connsiteY4-570" fmla="*/ 526981 h 3032924"/>
                  <a:gd name="connsiteX5-571" fmla="*/ 2855082 w 3239999"/>
                  <a:gd name="connsiteY5-572" fmla="*/ 526981 h 3032924"/>
                  <a:gd name="connsiteX6-573" fmla="*/ 2861369 w 3239999"/>
                  <a:gd name="connsiteY6-574" fmla="*/ 2472117 h 3032924"/>
                  <a:gd name="connsiteX7-575" fmla="*/ 1663394 w 3239999"/>
                  <a:gd name="connsiteY7-576" fmla="*/ 2765302 h 3032924"/>
                  <a:gd name="connsiteX8-577" fmla="*/ 1663394 w 3239999"/>
                  <a:gd name="connsiteY8-578" fmla="*/ 526981 h 3032924"/>
                  <a:gd name="connsiteX9-579" fmla="*/ 1663394 w 3239999"/>
                  <a:gd name="connsiteY9-580" fmla="*/ 430441 h 3032924"/>
                  <a:gd name="connsiteX10-581" fmla="*/ 1663394 w 3239999"/>
                  <a:gd name="connsiteY10-582" fmla="*/ 402054 h 3032924"/>
                  <a:gd name="connsiteX11-583" fmla="*/ 2406065 w 3239999"/>
                  <a:gd name="connsiteY11-584" fmla="*/ 22 h 3032924"/>
                  <a:gd name="connsiteX12-585" fmla="*/ 2853673 w 3239999"/>
                  <a:gd name="connsiteY12-586" fmla="*/ 91100 h 3032924"/>
                  <a:gd name="connsiteX13-587" fmla="*/ 2854770 w 3239999"/>
                  <a:gd name="connsiteY13-588" fmla="*/ 430441 h 3032924"/>
                  <a:gd name="connsiteX14-589" fmla="*/ 3120669 w 3239999"/>
                  <a:gd name="connsiteY14-590" fmla="*/ 428517 h 3032924"/>
                  <a:gd name="connsiteX15-591" fmla="*/ 3120669 w 3239999"/>
                  <a:gd name="connsiteY15-592" fmla="*/ 738345 h 3032924"/>
                  <a:gd name="connsiteX16-593" fmla="*/ 3239999 w 3239999"/>
                  <a:gd name="connsiteY16-594" fmla="*/ 738345 h 3032924"/>
                  <a:gd name="connsiteX17-595" fmla="*/ 3239999 w 3239999"/>
                  <a:gd name="connsiteY17-596" fmla="*/ 3032924 h 3032924"/>
                  <a:gd name="connsiteX18-597" fmla="*/ 0 w 3239999"/>
                  <a:gd name="connsiteY18-598" fmla="*/ 3032924 h 3032924"/>
                  <a:gd name="connsiteX19-599" fmla="*/ 0 w 3239999"/>
                  <a:gd name="connsiteY19-600" fmla="*/ 738345 h 3032924"/>
                  <a:gd name="connsiteX20-601" fmla="*/ 102477 w 3239999"/>
                  <a:gd name="connsiteY20-602" fmla="*/ 738345 h 3032924"/>
                  <a:gd name="connsiteX21-603" fmla="*/ 102477 w 3239999"/>
                  <a:gd name="connsiteY21-604" fmla="*/ 428517 h 3032924"/>
                  <a:gd name="connsiteX22-605" fmla="*/ 385229 w 3239999"/>
                  <a:gd name="connsiteY22-606" fmla="*/ 430441 h 3032924"/>
                  <a:gd name="connsiteX23-607" fmla="*/ 386326 w 3239999"/>
                  <a:gd name="connsiteY23-608" fmla="*/ 91100 h 3032924"/>
                  <a:gd name="connsiteX24-609" fmla="*/ 833935 w 3239999"/>
                  <a:gd name="connsiteY24-610" fmla="*/ 22 h 3032924"/>
                  <a:gd name="connsiteX25-611" fmla="*/ 1576606 w 3239999"/>
                  <a:gd name="connsiteY25-612" fmla="*/ 402054 h 3032924"/>
                  <a:gd name="connsiteX26-613" fmla="*/ 1576606 w 3239999"/>
                  <a:gd name="connsiteY26-614" fmla="*/ 430441 h 3032924"/>
                  <a:gd name="connsiteX27-615" fmla="*/ 1576606 w 3239999"/>
                  <a:gd name="connsiteY27-616" fmla="*/ 526981 h 3032924"/>
                  <a:gd name="connsiteX28-617" fmla="*/ 1576606 w 3239999"/>
                  <a:gd name="connsiteY28-618" fmla="*/ 2765302 h 3032924"/>
                  <a:gd name="connsiteX29-619" fmla="*/ 378630 w 3239999"/>
                  <a:gd name="connsiteY29-620" fmla="*/ 2472117 h 3032924"/>
                  <a:gd name="connsiteX30-621" fmla="*/ 384918 w 3239999"/>
                  <a:gd name="connsiteY30-622" fmla="*/ 526981 h 3032924"/>
                  <a:gd name="connsiteX31-623" fmla="*/ 239143 w 3239999"/>
                  <a:gd name="connsiteY31-624" fmla="*/ 526981 h 3032924"/>
                  <a:gd name="connsiteX32-625" fmla="*/ 239143 w 3239999"/>
                  <a:gd name="connsiteY32-626" fmla="*/ 2776423 h 3032924"/>
                  <a:gd name="connsiteX33-627" fmla="*/ 1576606 w 3239999"/>
                  <a:gd name="connsiteY33-628" fmla="*/ 2776423 h 3032924"/>
                  <a:gd name="connsiteX34-629" fmla="*/ 1668046 w 3239999"/>
                  <a:gd name="connsiteY34-630" fmla="*/ 2869642 h 3032924"/>
                  <a:gd name="connsiteX0-631" fmla="*/ 1576606 w 3239999"/>
                  <a:gd name="connsiteY0-632" fmla="*/ 2778202 h 3032924"/>
                  <a:gd name="connsiteX1-633" fmla="*/ 1663394 w 3239999"/>
                  <a:gd name="connsiteY1-634" fmla="*/ 2778202 h 3032924"/>
                  <a:gd name="connsiteX2-635" fmla="*/ 1663394 w 3239999"/>
                  <a:gd name="connsiteY2-636" fmla="*/ 2776423 h 3032924"/>
                  <a:gd name="connsiteX3-637" fmla="*/ 3000856 w 3239999"/>
                  <a:gd name="connsiteY3-638" fmla="*/ 2776423 h 3032924"/>
                  <a:gd name="connsiteX4-639" fmla="*/ 3000856 w 3239999"/>
                  <a:gd name="connsiteY4-640" fmla="*/ 526981 h 3032924"/>
                  <a:gd name="connsiteX5-641" fmla="*/ 2855082 w 3239999"/>
                  <a:gd name="connsiteY5-642" fmla="*/ 526981 h 3032924"/>
                  <a:gd name="connsiteX6-643" fmla="*/ 2861369 w 3239999"/>
                  <a:gd name="connsiteY6-644" fmla="*/ 2472117 h 3032924"/>
                  <a:gd name="connsiteX7-645" fmla="*/ 1663394 w 3239999"/>
                  <a:gd name="connsiteY7-646" fmla="*/ 2765302 h 3032924"/>
                  <a:gd name="connsiteX8-647" fmla="*/ 1663394 w 3239999"/>
                  <a:gd name="connsiteY8-648" fmla="*/ 526981 h 3032924"/>
                  <a:gd name="connsiteX9-649" fmla="*/ 1663394 w 3239999"/>
                  <a:gd name="connsiteY9-650" fmla="*/ 430441 h 3032924"/>
                  <a:gd name="connsiteX10-651" fmla="*/ 1663394 w 3239999"/>
                  <a:gd name="connsiteY10-652" fmla="*/ 402054 h 3032924"/>
                  <a:gd name="connsiteX11-653" fmla="*/ 2406065 w 3239999"/>
                  <a:gd name="connsiteY11-654" fmla="*/ 22 h 3032924"/>
                  <a:gd name="connsiteX12-655" fmla="*/ 2853673 w 3239999"/>
                  <a:gd name="connsiteY12-656" fmla="*/ 91100 h 3032924"/>
                  <a:gd name="connsiteX13-657" fmla="*/ 2854770 w 3239999"/>
                  <a:gd name="connsiteY13-658" fmla="*/ 430441 h 3032924"/>
                  <a:gd name="connsiteX14-659" fmla="*/ 3120669 w 3239999"/>
                  <a:gd name="connsiteY14-660" fmla="*/ 428517 h 3032924"/>
                  <a:gd name="connsiteX15-661" fmla="*/ 3120669 w 3239999"/>
                  <a:gd name="connsiteY15-662" fmla="*/ 738345 h 3032924"/>
                  <a:gd name="connsiteX16-663" fmla="*/ 3239999 w 3239999"/>
                  <a:gd name="connsiteY16-664" fmla="*/ 738345 h 3032924"/>
                  <a:gd name="connsiteX17-665" fmla="*/ 3239999 w 3239999"/>
                  <a:gd name="connsiteY17-666" fmla="*/ 3032924 h 3032924"/>
                  <a:gd name="connsiteX18-667" fmla="*/ 0 w 3239999"/>
                  <a:gd name="connsiteY18-668" fmla="*/ 3032924 h 3032924"/>
                  <a:gd name="connsiteX19-669" fmla="*/ 0 w 3239999"/>
                  <a:gd name="connsiteY19-670" fmla="*/ 738345 h 3032924"/>
                  <a:gd name="connsiteX20-671" fmla="*/ 102477 w 3239999"/>
                  <a:gd name="connsiteY20-672" fmla="*/ 738345 h 3032924"/>
                  <a:gd name="connsiteX21-673" fmla="*/ 102477 w 3239999"/>
                  <a:gd name="connsiteY21-674" fmla="*/ 428517 h 3032924"/>
                  <a:gd name="connsiteX22-675" fmla="*/ 385229 w 3239999"/>
                  <a:gd name="connsiteY22-676" fmla="*/ 430441 h 3032924"/>
                  <a:gd name="connsiteX23-677" fmla="*/ 386326 w 3239999"/>
                  <a:gd name="connsiteY23-678" fmla="*/ 91100 h 3032924"/>
                  <a:gd name="connsiteX24-679" fmla="*/ 833935 w 3239999"/>
                  <a:gd name="connsiteY24-680" fmla="*/ 22 h 3032924"/>
                  <a:gd name="connsiteX25-681" fmla="*/ 1576606 w 3239999"/>
                  <a:gd name="connsiteY25-682" fmla="*/ 402054 h 3032924"/>
                  <a:gd name="connsiteX26-683" fmla="*/ 1576606 w 3239999"/>
                  <a:gd name="connsiteY26-684" fmla="*/ 430441 h 3032924"/>
                  <a:gd name="connsiteX27-685" fmla="*/ 1576606 w 3239999"/>
                  <a:gd name="connsiteY27-686" fmla="*/ 526981 h 3032924"/>
                  <a:gd name="connsiteX28-687" fmla="*/ 1576606 w 3239999"/>
                  <a:gd name="connsiteY28-688" fmla="*/ 2765302 h 3032924"/>
                  <a:gd name="connsiteX29-689" fmla="*/ 378630 w 3239999"/>
                  <a:gd name="connsiteY29-690" fmla="*/ 2472117 h 3032924"/>
                  <a:gd name="connsiteX30-691" fmla="*/ 384918 w 3239999"/>
                  <a:gd name="connsiteY30-692" fmla="*/ 526981 h 3032924"/>
                  <a:gd name="connsiteX31-693" fmla="*/ 239143 w 3239999"/>
                  <a:gd name="connsiteY31-694" fmla="*/ 526981 h 3032924"/>
                  <a:gd name="connsiteX32-695" fmla="*/ 239143 w 3239999"/>
                  <a:gd name="connsiteY32-696" fmla="*/ 2776423 h 3032924"/>
                  <a:gd name="connsiteX33-697" fmla="*/ 1576606 w 3239999"/>
                  <a:gd name="connsiteY33-698" fmla="*/ 2776423 h 3032924"/>
                  <a:gd name="connsiteX34-699" fmla="*/ 1668046 w 3239999"/>
                  <a:gd name="connsiteY34-700" fmla="*/ 2869642 h 3032924"/>
                  <a:gd name="connsiteX0-701" fmla="*/ 1576606 w 3239999"/>
                  <a:gd name="connsiteY0-702" fmla="*/ 2778202 h 3032924"/>
                  <a:gd name="connsiteX1-703" fmla="*/ 1663394 w 3239999"/>
                  <a:gd name="connsiteY1-704" fmla="*/ 2778202 h 3032924"/>
                  <a:gd name="connsiteX2-705" fmla="*/ 1663394 w 3239999"/>
                  <a:gd name="connsiteY2-706" fmla="*/ 2776423 h 3032924"/>
                  <a:gd name="connsiteX3-707" fmla="*/ 3000856 w 3239999"/>
                  <a:gd name="connsiteY3-708" fmla="*/ 2776423 h 3032924"/>
                  <a:gd name="connsiteX4-709" fmla="*/ 3000856 w 3239999"/>
                  <a:gd name="connsiteY4-710" fmla="*/ 526981 h 3032924"/>
                  <a:gd name="connsiteX5-711" fmla="*/ 2855082 w 3239999"/>
                  <a:gd name="connsiteY5-712" fmla="*/ 526981 h 3032924"/>
                  <a:gd name="connsiteX6-713" fmla="*/ 2861369 w 3239999"/>
                  <a:gd name="connsiteY6-714" fmla="*/ 2472117 h 3032924"/>
                  <a:gd name="connsiteX7-715" fmla="*/ 1663394 w 3239999"/>
                  <a:gd name="connsiteY7-716" fmla="*/ 2765302 h 3032924"/>
                  <a:gd name="connsiteX8-717" fmla="*/ 1663394 w 3239999"/>
                  <a:gd name="connsiteY8-718" fmla="*/ 526981 h 3032924"/>
                  <a:gd name="connsiteX9-719" fmla="*/ 1663394 w 3239999"/>
                  <a:gd name="connsiteY9-720" fmla="*/ 430441 h 3032924"/>
                  <a:gd name="connsiteX10-721" fmla="*/ 1663394 w 3239999"/>
                  <a:gd name="connsiteY10-722" fmla="*/ 402054 h 3032924"/>
                  <a:gd name="connsiteX11-723" fmla="*/ 2406065 w 3239999"/>
                  <a:gd name="connsiteY11-724" fmla="*/ 22 h 3032924"/>
                  <a:gd name="connsiteX12-725" fmla="*/ 2853673 w 3239999"/>
                  <a:gd name="connsiteY12-726" fmla="*/ 91100 h 3032924"/>
                  <a:gd name="connsiteX13-727" fmla="*/ 2854770 w 3239999"/>
                  <a:gd name="connsiteY13-728" fmla="*/ 430441 h 3032924"/>
                  <a:gd name="connsiteX14-729" fmla="*/ 3120669 w 3239999"/>
                  <a:gd name="connsiteY14-730" fmla="*/ 428517 h 3032924"/>
                  <a:gd name="connsiteX15-731" fmla="*/ 3120669 w 3239999"/>
                  <a:gd name="connsiteY15-732" fmla="*/ 738345 h 3032924"/>
                  <a:gd name="connsiteX16-733" fmla="*/ 3239999 w 3239999"/>
                  <a:gd name="connsiteY16-734" fmla="*/ 738345 h 3032924"/>
                  <a:gd name="connsiteX17-735" fmla="*/ 3239999 w 3239999"/>
                  <a:gd name="connsiteY17-736" fmla="*/ 3032924 h 3032924"/>
                  <a:gd name="connsiteX18-737" fmla="*/ 0 w 3239999"/>
                  <a:gd name="connsiteY18-738" fmla="*/ 3032924 h 3032924"/>
                  <a:gd name="connsiteX19-739" fmla="*/ 0 w 3239999"/>
                  <a:gd name="connsiteY19-740" fmla="*/ 738345 h 3032924"/>
                  <a:gd name="connsiteX20-741" fmla="*/ 102477 w 3239999"/>
                  <a:gd name="connsiteY20-742" fmla="*/ 738345 h 3032924"/>
                  <a:gd name="connsiteX21-743" fmla="*/ 102477 w 3239999"/>
                  <a:gd name="connsiteY21-744" fmla="*/ 428517 h 3032924"/>
                  <a:gd name="connsiteX22-745" fmla="*/ 385229 w 3239999"/>
                  <a:gd name="connsiteY22-746" fmla="*/ 430441 h 3032924"/>
                  <a:gd name="connsiteX23-747" fmla="*/ 386326 w 3239999"/>
                  <a:gd name="connsiteY23-748" fmla="*/ 91100 h 3032924"/>
                  <a:gd name="connsiteX24-749" fmla="*/ 833935 w 3239999"/>
                  <a:gd name="connsiteY24-750" fmla="*/ 22 h 3032924"/>
                  <a:gd name="connsiteX25-751" fmla="*/ 1576606 w 3239999"/>
                  <a:gd name="connsiteY25-752" fmla="*/ 402054 h 3032924"/>
                  <a:gd name="connsiteX26-753" fmla="*/ 1576606 w 3239999"/>
                  <a:gd name="connsiteY26-754" fmla="*/ 430441 h 3032924"/>
                  <a:gd name="connsiteX27-755" fmla="*/ 1576606 w 3239999"/>
                  <a:gd name="connsiteY27-756" fmla="*/ 526981 h 3032924"/>
                  <a:gd name="connsiteX28-757" fmla="*/ 1576606 w 3239999"/>
                  <a:gd name="connsiteY28-758" fmla="*/ 2765302 h 3032924"/>
                  <a:gd name="connsiteX29-759" fmla="*/ 378630 w 3239999"/>
                  <a:gd name="connsiteY29-760" fmla="*/ 2472117 h 3032924"/>
                  <a:gd name="connsiteX30-761" fmla="*/ 384918 w 3239999"/>
                  <a:gd name="connsiteY30-762" fmla="*/ 526981 h 3032924"/>
                  <a:gd name="connsiteX31-763" fmla="*/ 239143 w 3239999"/>
                  <a:gd name="connsiteY31-764" fmla="*/ 526981 h 3032924"/>
                  <a:gd name="connsiteX32-765" fmla="*/ 239143 w 3239999"/>
                  <a:gd name="connsiteY32-766" fmla="*/ 2776423 h 3032924"/>
                  <a:gd name="connsiteX33-767" fmla="*/ 1576606 w 3239999"/>
                  <a:gd name="connsiteY33-768" fmla="*/ 2776423 h 3032924"/>
                  <a:gd name="connsiteX34-769" fmla="*/ 1668046 w 3239999"/>
                  <a:gd name="connsiteY34-770" fmla="*/ 2869642 h 3032924"/>
                  <a:gd name="connsiteX0-771" fmla="*/ 1576606 w 3239999"/>
                  <a:gd name="connsiteY0-772" fmla="*/ 2778202 h 3032924"/>
                  <a:gd name="connsiteX1-773" fmla="*/ 1663394 w 3239999"/>
                  <a:gd name="connsiteY1-774" fmla="*/ 2778202 h 3032924"/>
                  <a:gd name="connsiteX2-775" fmla="*/ 1663394 w 3239999"/>
                  <a:gd name="connsiteY2-776" fmla="*/ 2776423 h 3032924"/>
                  <a:gd name="connsiteX3-777" fmla="*/ 3000856 w 3239999"/>
                  <a:gd name="connsiteY3-778" fmla="*/ 2776423 h 3032924"/>
                  <a:gd name="connsiteX4-779" fmla="*/ 3000856 w 3239999"/>
                  <a:gd name="connsiteY4-780" fmla="*/ 526981 h 3032924"/>
                  <a:gd name="connsiteX5-781" fmla="*/ 2855082 w 3239999"/>
                  <a:gd name="connsiteY5-782" fmla="*/ 526981 h 3032924"/>
                  <a:gd name="connsiteX6-783" fmla="*/ 2861369 w 3239999"/>
                  <a:gd name="connsiteY6-784" fmla="*/ 2472117 h 3032924"/>
                  <a:gd name="connsiteX7-785" fmla="*/ 1663394 w 3239999"/>
                  <a:gd name="connsiteY7-786" fmla="*/ 2765302 h 3032924"/>
                  <a:gd name="connsiteX8-787" fmla="*/ 1663394 w 3239999"/>
                  <a:gd name="connsiteY8-788" fmla="*/ 526981 h 3032924"/>
                  <a:gd name="connsiteX9-789" fmla="*/ 1663394 w 3239999"/>
                  <a:gd name="connsiteY9-790" fmla="*/ 430441 h 3032924"/>
                  <a:gd name="connsiteX10-791" fmla="*/ 1663394 w 3239999"/>
                  <a:gd name="connsiteY10-792" fmla="*/ 402054 h 3032924"/>
                  <a:gd name="connsiteX11-793" fmla="*/ 2406065 w 3239999"/>
                  <a:gd name="connsiteY11-794" fmla="*/ 22 h 3032924"/>
                  <a:gd name="connsiteX12-795" fmla="*/ 2853673 w 3239999"/>
                  <a:gd name="connsiteY12-796" fmla="*/ 91100 h 3032924"/>
                  <a:gd name="connsiteX13-797" fmla="*/ 2854770 w 3239999"/>
                  <a:gd name="connsiteY13-798" fmla="*/ 430441 h 3032924"/>
                  <a:gd name="connsiteX14-799" fmla="*/ 3120669 w 3239999"/>
                  <a:gd name="connsiteY14-800" fmla="*/ 428517 h 3032924"/>
                  <a:gd name="connsiteX15-801" fmla="*/ 3120669 w 3239999"/>
                  <a:gd name="connsiteY15-802" fmla="*/ 738345 h 3032924"/>
                  <a:gd name="connsiteX16-803" fmla="*/ 3239999 w 3239999"/>
                  <a:gd name="connsiteY16-804" fmla="*/ 738345 h 3032924"/>
                  <a:gd name="connsiteX17-805" fmla="*/ 3239999 w 3239999"/>
                  <a:gd name="connsiteY17-806" fmla="*/ 3032924 h 3032924"/>
                  <a:gd name="connsiteX18-807" fmla="*/ 0 w 3239999"/>
                  <a:gd name="connsiteY18-808" fmla="*/ 3032924 h 3032924"/>
                  <a:gd name="connsiteX19-809" fmla="*/ 0 w 3239999"/>
                  <a:gd name="connsiteY19-810" fmla="*/ 738345 h 3032924"/>
                  <a:gd name="connsiteX20-811" fmla="*/ 102477 w 3239999"/>
                  <a:gd name="connsiteY20-812" fmla="*/ 738345 h 3032924"/>
                  <a:gd name="connsiteX21-813" fmla="*/ 102477 w 3239999"/>
                  <a:gd name="connsiteY21-814" fmla="*/ 428517 h 3032924"/>
                  <a:gd name="connsiteX22-815" fmla="*/ 385229 w 3239999"/>
                  <a:gd name="connsiteY22-816" fmla="*/ 430441 h 3032924"/>
                  <a:gd name="connsiteX23-817" fmla="*/ 386326 w 3239999"/>
                  <a:gd name="connsiteY23-818" fmla="*/ 91100 h 3032924"/>
                  <a:gd name="connsiteX24-819" fmla="*/ 833935 w 3239999"/>
                  <a:gd name="connsiteY24-820" fmla="*/ 22 h 3032924"/>
                  <a:gd name="connsiteX25-821" fmla="*/ 1576606 w 3239999"/>
                  <a:gd name="connsiteY25-822" fmla="*/ 402054 h 3032924"/>
                  <a:gd name="connsiteX26-823" fmla="*/ 1576606 w 3239999"/>
                  <a:gd name="connsiteY26-824" fmla="*/ 430441 h 3032924"/>
                  <a:gd name="connsiteX27-825" fmla="*/ 1576606 w 3239999"/>
                  <a:gd name="connsiteY27-826" fmla="*/ 526981 h 3032924"/>
                  <a:gd name="connsiteX28-827" fmla="*/ 1576606 w 3239999"/>
                  <a:gd name="connsiteY28-828" fmla="*/ 2765302 h 3032924"/>
                  <a:gd name="connsiteX29-829" fmla="*/ 378630 w 3239999"/>
                  <a:gd name="connsiteY29-830" fmla="*/ 2472117 h 3032924"/>
                  <a:gd name="connsiteX30-831" fmla="*/ 384918 w 3239999"/>
                  <a:gd name="connsiteY30-832" fmla="*/ 526981 h 3032924"/>
                  <a:gd name="connsiteX31-833" fmla="*/ 239143 w 3239999"/>
                  <a:gd name="connsiteY31-834" fmla="*/ 526981 h 3032924"/>
                  <a:gd name="connsiteX32-835" fmla="*/ 239143 w 3239999"/>
                  <a:gd name="connsiteY32-836" fmla="*/ 2776423 h 3032924"/>
                  <a:gd name="connsiteX33-837" fmla="*/ 1576606 w 3239999"/>
                  <a:gd name="connsiteY33-838" fmla="*/ 2776423 h 3032924"/>
                  <a:gd name="connsiteX34-839" fmla="*/ 1668046 w 3239999"/>
                  <a:gd name="connsiteY34-840" fmla="*/ 2869642 h 3032924"/>
                  <a:gd name="connsiteX0-841" fmla="*/ 1576606 w 3239999"/>
                  <a:gd name="connsiteY0-842" fmla="*/ 2778202 h 3032924"/>
                  <a:gd name="connsiteX1-843" fmla="*/ 1663394 w 3239999"/>
                  <a:gd name="connsiteY1-844" fmla="*/ 2778202 h 3032924"/>
                  <a:gd name="connsiteX2-845" fmla="*/ 1663394 w 3239999"/>
                  <a:gd name="connsiteY2-846" fmla="*/ 2776423 h 3032924"/>
                  <a:gd name="connsiteX3-847" fmla="*/ 3000856 w 3239999"/>
                  <a:gd name="connsiteY3-848" fmla="*/ 2776423 h 3032924"/>
                  <a:gd name="connsiteX4-849" fmla="*/ 3000856 w 3239999"/>
                  <a:gd name="connsiteY4-850" fmla="*/ 526981 h 3032924"/>
                  <a:gd name="connsiteX5-851" fmla="*/ 2855082 w 3239999"/>
                  <a:gd name="connsiteY5-852" fmla="*/ 526981 h 3032924"/>
                  <a:gd name="connsiteX6-853" fmla="*/ 2861369 w 3239999"/>
                  <a:gd name="connsiteY6-854" fmla="*/ 2472117 h 3032924"/>
                  <a:gd name="connsiteX7-855" fmla="*/ 1663394 w 3239999"/>
                  <a:gd name="connsiteY7-856" fmla="*/ 2765302 h 3032924"/>
                  <a:gd name="connsiteX8-857" fmla="*/ 1663394 w 3239999"/>
                  <a:gd name="connsiteY8-858" fmla="*/ 526981 h 3032924"/>
                  <a:gd name="connsiteX9-859" fmla="*/ 1663394 w 3239999"/>
                  <a:gd name="connsiteY9-860" fmla="*/ 430441 h 3032924"/>
                  <a:gd name="connsiteX10-861" fmla="*/ 1663394 w 3239999"/>
                  <a:gd name="connsiteY10-862" fmla="*/ 402054 h 3032924"/>
                  <a:gd name="connsiteX11-863" fmla="*/ 2406065 w 3239999"/>
                  <a:gd name="connsiteY11-864" fmla="*/ 22 h 3032924"/>
                  <a:gd name="connsiteX12-865" fmla="*/ 2853673 w 3239999"/>
                  <a:gd name="connsiteY12-866" fmla="*/ 91100 h 3032924"/>
                  <a:gd name="connsiteX13-867" fmla="*/ 2854770 w 3239999"/>
                  <a:gd name="connsiteY13-868" fmla="*/ 430441 h 3032924"/>
                  <a:gd name="connsiteX14-869" fmla="*/ 3120669 w 3239999"/>
                  <a:gd name="connsiteY14-870" fmla="*/ 428517 h 3032924"/>
                  <a:gd name="connsiteX15-871" fmla="*/ 3120669 w 3239999"/>
                  <a:gd name="connsiteY15-872" fmla="*/ 738345 h 3032924"/>
                  <a:gd name="connsiteX16-873" fmla="*/ 3239999 w 3239999"/>
                  <a:gd name="connsiteY16-874" fmla="*/ 738345 h 3032924"/>
                  <a:gd name="connsiteX17-875" fmla="*/ 3239999 w 3239999"/>
                  <a:gd name="connsiteY17-876" fmla="*/ 3032924 h 3032924"/>
                  <a:gd name="connsiteX18-877" fmla="*/ 0 w 3239999"/>
                  <a:gd name="connsiteY18-878" fmla="*/ 3032924 h 3032924"/>
                  <a:gd name="connsiteX19-879" fmla="*/ 0 w 3239999"/>
                  <a:gd name="connsiteY19-880" fmla="*/ 738345 h 3032924"/>
                  <a:gd name="connsiteX20-881" fmla="*/ 102477 w 3239999"/>
                  <a:gd name="connsiteY20-882" fmla="*/ 738345 h 3032924"/>
                  <a:gd name="connsiteX21-883" fmla="*/ 102477 w 3239999"/>
                  <a:gd name="connsiteY21-884" fmla="*/ 428517 h 3032924"/>
                  <a:gd name="connsiteX22-885" fmla="*/ 385229 w 3239999"/>
                  <a:gd name="connsiteY22-886" fmla="*/ 430441 h 3032924"/>
                  <a:gd name="connsiteX23-887" fmla="*/ 386326 w 3239999"/>
                  <a:gd name="connsiteY23-888" fmla="*/ 91100 h 3032924"/>
                  <a:gd name="connsiteX24-889" fmla="*/ 833935 w 3239999"/>
                  <a:gd name="connsiteY24-890" fmla="*/ 22 h 3032924"/>
                  <a:gd name="connsiteX25-891" fmla="*/ 1576606 w 3239999"/>
                  <a:gd name="connsiteY25-892" fmla="*/ 402054 h 3032924"/>
                  <a:gd name="connsiteX26-893" fmla="*/ 1576606 w 3239999"/>
                  <a:gd name="connsiteY26-894" fmla="*/ 430441 h 3032924"/>
                  <a:gd name="connsiteX27-895" fmla="*/ 1576606 w 3239999"/>
                  <a:gd name="connsiteY27-896" fmla="*/ 526981 h 3032924"/>
                  <a:gd name="connsiteX28-897" fmla="*/ 1576606 w 3239999"/>
                  <a:gd name="connsiteY28-898" fmla="*/ 2765302 h 3032924"/>
                  <a:gd name="connsiteX29-899" fmla="*/ 378630 w 3239999"/>
                  <a:gd name="connsiteY29-900" fmla="*/ 2472117 h 3032924"/>
                  <a:gd name="connsiteX30-901" fmla="*/ 384918 w 3239999"/>
                  <a:gd name="connsiteY30-902" fmla="*/ 526981 h 3032924"/>
                  <a:gd name="connsiteX31-903" fmla="*/ 239143 w 3239999"/>
                  <a:gd name="connsiteY31-904" fmla="*/ 526981 h 3032924"/>
                  <a:gd name="connsiteX32-905" fmla="*/ 239143 w 3239999"/>
                  <a:gd name="connsiteY32-906" fmla="*/ 2776423 h 3032924"/>
                  <a:gd name="connsiteX33-907" fmla="*/ 1576606 w 3239999"/>
                  <a:gd name="connsiteY33-908" fmla="*/ 2776423 h 3032924"/>
                  <a:gd name="connsiteX34-909" fmla="*/ 1668046 w 3239999"/>
                  <a:gd name="connsiteY34-910" fmla="*/ 2869642 h 3032924"/>
                  <a:gd name="connsiteX0-911" fmla="*/ 1576606 w 3239999"/>
                  <a:gd name="connsiteY0-912" fmla="*/ 2778202 h 3032924"/>
                  <a:gd name="connsiteX1-913" fmla="*/ 1663394 w 3239999"/>
                  <a:gd name="connsiteY1-914" fmla="*/ 2778202 h 3032924"/>
                  <a:gd name="connsiteX2-915" fmla="*/ 1663394 w 3239999"/>
                  <a:gd name="connsiteY2-916" fmla="*/ 2776423 h 3032924"/>
                  <a:gd name="connsiteX3-917" fmla="*/ 3000856 w 3239999"/>
                  <a:gd name="connsiteY3-918" fmla="*/ 2776423 h 3032924"/>
                  <a:gd name="connsiteX4-919" fmla="*/ 3000856 w 3239999"/>
                  <a:gd name="connsiteY4-920" fmla="*/ 526981 h 3032924"/>
                  <a:gd name="connsiteX5-921" fmla="*/ 2855082 w 3239999"/>
                  <a:gd name="connsiteY5-922" fmla="*/ 526981 h 3032924"/>
                  <a:gd name="connsiteX6-923" fmla="*/ 2861369 w 3239999"/>
                  <a:gd name="connsiteY6-924" fmla="*/ 2472117 h 3032924"/>
                  <a:gd name="connsiteX7-925" fmla="*/ 1663394 w 3239999"/>
                  <a:gd name="connsiteY7-926" fmla="*/ 2765302 h 3032924"/>
                  <a:gd name="connsiteX8-927" fmla="*/ 1663394 w 3239999"/>
                  <a:gd name="connsiteY8-928" fmla="*/ 526981 h 3032924"/>
                  <a:gd name="connsiteX9-929" fmla="*/ 1663394 w 3239999"/>
                  <a:gd name="connsiteY9-930" fmla="*/ 430441 h 3032924"/>
                  <a:gd name="connsiteX10-931" fmla="*/ 1663394 w 3239999"/>
                  <a:gd name="connsiteY10-932" fmla="*/ 402054 h 3032924"/>
                  <a:gd name="connsiteX11-933" fmla="*/ 2406065 w 3239999"/>
                  <a:gd name="connsiteY11-934" fmla="*/ 22 h 3032924"/>
                  <a:gd name="connsiteX12-935" fmla="*/ 2853673 w 3239999"/>
                  <a:gd name="connsiteY12-936" fmla="*/ 91100 h 3032924"/>
                  <a:gd name="connsiteX13-937" fmla="*/ 2854770 w 3239999"/>
                  <a:gd name="connsiteY13-938" fmla="*/ 430441 h 3032924"/>
                  <a:gd name="connsiteX14-939" fmla="*/ 3120669 w 3239999"/>
                  <a:gd name="connsiteY14-940" fmla="*/ 428517 h 3032924"/>
                  <a:gd name="connsiteX15-941" fmla="*/ 3120669 w 3239999"/>
                  <a:gd name="connsiteY15-942" fmla="*/ 738345 h 3032924"/>
                  <a:gd name="connsiteX16-943" fmla="*/ 3239999 w 3239999"/>
                  <a:gd name="connsiteY16-944" fmla="*/ 738345 h 3032924"/>
                  <a:gd name="connsiteX17-945" fmla="*/ 3239999 w 3239999"/>
                  <a:gd name="connsiteY17-946" fmla="*/ 3032924 h 3032924"/>
                  <a:gd name="connsiteX18-947" fmla="*/ 0 w 3239999"/>
                  <a:gd name="connsiteY18-948" fmla="*/ 3032924 h 3032924"/>
                  <a:gd name="connsiteX19-949" fmla="*/ 0 w 3239999"/>
                  <a:gd name="connsiteY19-950" fmla="*/ 738345 h 3032924"/>
                  <a:gd name="connsiteX20-951" fmla="*/ 102477 w 3239999"/>
                  <a:gd name="connsiteY20-952" fmla="*/ 738345 h 3032924"/>
                  <a:gd name="connsiteX21-953" fmla="*/ 102477 w 3239999"/>
                  <a:gd name="connsiteY21-954" fmla="*/ 428517 h 3032924"/>
                  <a:gd name="connsiteX22-955" fmla="*/ 385229 w 3239999"/>
                  <a:gd name="connsiteY22-956" fmla="*/ 430441 h 3032924"/>
                  <a:gd name="connsiteX23-957" fmla="*/ 386326 w 3239999"/>
                  <a:gd name="connsiteY23-958" fmla="*/ 91100 h 3032924"/>
                  <a:gd name="connsiteX24-959" fmla="*/ 833935 w 3239999"/>
                  <a:gd name="connsiteY24-960" fmla="*/ 22 h 3032924"/>
                  <a:gd name="connsiteX25-961" fmla="*/ 1576606 w 3239999"/>
                  <a:gd name="connsiteY25-962" fmla="*/ 402054 h 3032924"/>
                  <a:gd name="connsiteX26-963" fmla="*/ 1576606 w 3239999"/>
                  <a:gd name="connsiteY26-964" fmla="*/ 430441 h 3032924"/>
                  <a:gd name="connsiteX27-965" fmla="*/ 1576606 w 3239999"/>
                  <a:gd name="connsiteY27-966" fmla="*/ 526981 h 3032924"/>
                  <a:gd name="connsiteX28-967" fmla="*/ 1576606 w 3239999"/>
                  <a:gd name="connsiteY28-968" fmla="*/ 2765302 h 3032924"/>
                  <a:gd name="connsiteX29-969" fmla="*/ 378630 w 3239999"/>
                  <a:gd name="connsiteY29-970" fmla="*/ 2472117 h 3032924"/>
                  <a:gd name="connsiteX30-971" fmla="*/ 384918 w 3239999"/>
                  <a:gd name="connsiteY30-972" fmla="*/ 526981 h 3032924"/>
                  <a:gd name="connsiteX31-973" fmla="*/ 239143 w 3239999"/>
                  <a:gd name="connsiteY31-974" fmla="*/ 526981 h 3032924"/>
                  <a:gd name="connsiteX32-975" fmla="*/ 239143 w 3239999"/>
                  <a:gd name="connsiteY32-976" fmla="*/ 2776423 h 3032924"/>
                  <a:gd name="connsiteX33-977" fmla="*/ 1576606 w 3239999"/>
                  <a:gd name="connsiteY33-978" fmla="*/ 2776423 h 3032924"/>
                  <a:gd name="connsiteX34-979" fmla="*/ 1668046 w 3239999"/>
                  <a:gd name="connsiteY34-980" fmla="*/ 2869642 h 3032924"/>
                  <a:gd name="connsiteX0-981" fmla="*/ 1576606 w 3239999"/>
                  <a:gd name="connsiteY0-982" fmla="*/ 2778202 h 3032924"/>
                  <a:gd name="connsiteX1-983" fmla="*/ 1663394 w 3239999"/>
                  <a:gd name="connsiteY1-984" fmla="*/ 2778202 h 3032924"/>
                  <a:gd name="connsiteX2-985" fmla="*/ 1663394 w 3239999"/>
                  <a:gd name="connsiteY2-986" fmla="*/ 2776423 h 3032924"/>
                  <a:gd name="connsiteX3-987" fmla="*/ 3000856 w 3239999"/>
                  <a:gd name="connsiteY3-988" fmla="*/ 2776423 h 3032924"/>
                  <a:gd name="connsiteX4-989" fmla="*/ 3000856 w 3239999"/>
                  <a:gd name="connsiteY4-990" fmla="*/ 526981 h 3032924"/>
                  <a:gd name="connsiteX5-991" fmla="*/ 2855082 w 3239999"/>
                  <a:gd name="connsiteY5-992" fmla="*/ 526981 h 3032924"/>
                  <a:gd name="connsiteX6-993" fmla="*/ 2861369 w 3239999"/>
                  <a:gd name="connsiteY6-994" fmla="*/ 2472117 h 3032924"/>
                  <a:gd name="connsiteX7-995" fmla="*/ 1663394 w 3239999"/>
                  <a:gd name="connsiteY7-996" fmla="*/ 2765302 h 3032924"/>
                  <a:gd name="connsiteX8-997" fmla="*/ 1663394 w 3239999"/>
                  <a:gd name="connsiteY8-998" fmla="*/ 526981 h 3032924"/>
                  <a:gd name="connsiteX9-999" fmla="*/ 1663394 w 3239999"/>
                  <a:gd name="connsiteY9-1000" fmla="*/ 430441 h 3032924"/>
                  <a:gd name="connsiteX10-1001" fmla="*/ 1663394 w 3239999"/>
                  <a:gd name="connsiteY10-1002" fmla="*/ 402054 h 3032924"/>
                  <a:gd name="connsiteX11-1003" fmla="*/ 2406065 w 3239999"/>
                  <a:gd name="connsiteY11-1004" fmla="*/ 22 h 3032924"/>
                  <a:gd name="connsiteX12-1005" fmla="*/ 2853673 w 3239999"/>
                  <a:gd name="connsiteY12-1006" fmla="*/ 91100 h 3032924"/>
                  <a:gd name="connsiteX13-1007" fmla="*/ 2854770 w 3239999"/>
                  <a:gd name="connsiteY13-1008" fmla="*/ 430441 h 3032924"/>
                  <a:gd name="connsiteX14-1009" fmla="*/ 3120669 w 3239999"/>
                  <a:gd name="connsiteY14-1010" fmla="*/ 428517 h 3032924"/>
                  <a:gd name="connsiteX15-1011" fmla="*/ 3120669 w 3239999"/>
                  <a:gd name="connsiteY15-1012" fmla="*/ 738345 h 3032924"/>
                  <a:gd name="connsiteX16-1013" fmla="*/ 3239999 w 3239999"/>
                  <a:gd name="connsiteY16-1014" fmla="*/ 738345 h 3032924"/>
                  <a:gd name="connsiteX17-1015" fmla="*/ 3239999 w 3239999"/>
                  <a:gd name="connsiteY17-1016" fmla="*/ 3032924 h 3032924"/>
                  <a:gd name="connsiteX18-1017" fmla="*/ 0 w 3239999"/>
                  <a:gd name="connsiteY18-1018" fmla="*/ 3032924 h 3032924"/>
                  <a:gd name="connsiteX19-1019" fmla="*/ 0 w 3239999"/>
                  <a:gd name="connsiteY19-1020" fmla="*/ 738345 h 3032924"/>
                  <a:gd name="connsiteX20-1021" fmla="*/ 102477 w 3239999"/>
                  <a:gd name="connsiteY20-1022" fmla="*/ 738345 h 3032924"/>
                  <a:gd name="connsiteX21-1023" fmla="*/ 102477 w 3239999"/>
                  <a:gd name="connsiteY21-1024" fmla="*/ 428517 h 3032924"/>
                  <a:gd name="connsiteX22-1025" fmla="*/ 385229 w 3239999"/>
                  <a:gd name="connsiteY22-1026" fmla="*/ 430441 h 3032924"/>
                  <a:gd name="connsiteX23-1027" fmla="*/ 386326 w 3239999"/>
                  <a:gd name="connsiteY23-1028" fmla="*/ 91100 h 3032924"/>
                  <a:gd name="connsiteX24-1029" fmla="*/ 833935 w 3239999"/>
                  <a:gd name="connsiteY24-1030" fmla="*/ 22 h 3032924"/>
                  <a:gd name="connsiteX25-1031" fmla="*/ 1576606 w 3239999"/>
                  <a:gd name="connsiteY25-1032" fmla="*/ 402054 h 3032924"/>
                  <a:gd name="connsiteX26-1033" fmla="*/ 1576606 w 3239999"/>
                  <a:gd name="connsiteY26-1034" fmla="*/ 430441 h 3032924"/>
                  <a:gd name="connsiteX27-1035" fmla="*/ 1576606 w 3239999"/>
                  <a:gd name="connsiteY27-1036" fmla="*/ 526981 h 3032924"/>
                  <a:gd name="connsiteX28-1037" fmla="*/ 1576606 w 3239999"/>
                  <a:gd name="connsiteY28-1038" fmla="*/ 2765302 h 3032924"/>
                  <a:gd name="connsiteX29-1039" fmla="*/ 378630 w 3239999"/>
                  <a:gd name="connsiteY29-1040" fmla="*/ 2472117 h 3032924"/>
                  <a:gd name="connsiteX30-1041" fmla="*/ 384918 w 3239999"/>
                  <a:gd name="connsiteY30-1042" fmla="*/ 526981 h 3032924"/>
                  <a:gd name="connsiteX31-1043" fmla="*/ 239143 w 3239999"/>
                  <a:gd name="connsiteY31-1044" fmla="*/ 526981 h 3032924"/>
                  <a:gd name="connsiteX32-1045" fmla="*/ 239143 w 3239999"/>
                  <a:gd name="connsiteY32-1046" fmla="*/ 2776423 h 3032924"/>
                  <a:gd name="connsiteX33-1047" fmla="*/ 1576606 w 3239999"/>
                  <a:gd name="connsiteY33-1048" fmla="*/ 2776423 h 3032924"/>
                  <a:gd name="connsiteX34-1049" fmla="*/ 1668046 w 3239999"/>
                  <a:gd name="connsiteY34-1050" fmla="*/ 2869642 h 3032924"/>
                  <a:gd name="connsiteX0-1051" fmla="*/ 1576606 w 3239999"/>
                  <a:gd name="connsiteY0-1052" fmla="*/ 2778202 h 3032924"/>
                  <a:gd name="connsiteX1-1053" fmla="*/ 1663394 w 3239999"/>
                  <a:gd name="connsiteY1-1054" fmla="*/ 2778202 h 3032924"/>
                  <a:gd name="connsiteX2-1055" fmla="*/ 1663394 w 3239999"/>
                  <a:gd name="connsiteY2-1056" fmla="*/ 2776423 h 3032924"/>
                  <a:gd name="connsiteX3-1057" fmla="*/ 3000856 w 3239999"/>
                  <a:gd name="connsiteY3-1058" fmla="*/ 2776423 h 3032924"/>
                  <a:gd name="connsiteX4-1059" fmla="*/ 3000856 w 3239999"/>
                  <a:gd name="connsiteY4-1060" fmla="*/ 526981 h 3032924"/>
                  <a:gd name="connsiteX5-1061" fmla="*/ 2855082 w 3239999"/>
                  <a:gd name="connsiteY5-1062" fmla="*/ 526981 h 3032924"/>
                  <a:gd name="connsiteX6-1063" fmla="*/ 2861369 w 3239999"/>
                  <a:gd name="connsiteY6-1064" fmla="*/ 2472117 h 3032924"/>
                  <a:gd name="connsiteX7-1065" fmla="*/ 1663394 w 3239999"/>
                  <a:gd name="connsiteY7-1066" fmla="*/ 2765302 h 3032924"/>
                  <a:gd name="connsiteX8-1067" fmla="*/ 1663394 w 3239999"/>
                  <a:gd name="connsiteY8-1068" fmla="*/ 526981 h 3032924"/>
                  <a:gd name="connsiteX9-1069" fmla="*/ 1663394 w 3239999"/>
                  <a:gd name="connsiteY9-1070" fmla="*/ 430441 h 3032924"/>
                  <a:gd name="connsiteX10-1071" fmla="*/ 1663394 w 3239999"/>
                  <a:gd name="connsiteY10-1072" fmla="*/ 402054 h 3032924"/>
                  <a:gd name="connsiteX11-1073" fmla="*/ 2406065 w 3239999"/>
                  <a:gd name="connsiteY11-1074" fmla="*/ 22 h 3032924"/>
                  <a:gd name="connsiteX12-1075" fmla="*/ 2853673 w 3239999"/>
                  <a:gd name="connsiteY12-1076" fmla="*/ 91100 h 3032924"/>
                  <a:gd name="connsiteX13-1077" fmla="*/ 2854770 w 3239999"/>
                  <a:gd name="connsiteY13-1078" fmla="*/ 430441 h 3032924"/>
                  <a:gd name="connsiteX14-1079" fmla="*/ 3120669 w 3239999"/>
                  <a:gd name="connsiteY14-1080" fmla="*/ 428517 h 3032924"/>
                  <a:gd name="connsiteX15-1081" fmla="*/ 3120669 w 3239999"/>
                  <a:gd name="connsiteY15-1082" fmla="*/ 738345 h 3032924"/>
                  <a:gd name="connsiteX16-1083" fmla="*/ 3239999 w 3239999"/>
                  <a:gd name="connsiteY16-1084" fmla="*/ 738345 h 3032924"/>
                  <a:gd name="connsiteX17-1085" fmla="*/ 3239999 w 3239999"/>
                  <a:gd name="connsiteY17-1086" fmla="*/ 3032924 h 3032924"/>
                  <a:gd name="connsiteX18-1087" fmla="*/ 0 w 3239999"/>
                  <a:gd name="connsiteY18-1088" fmla="*/ 3032924 h 3032924"/>
                  <a:gd name="connsiteX19-1089" fmla="*/ 0 w 3239999"/>
                  <a:gd name="connsiteY19-1090" fmla="*/ 738345 h 3032924"/>
                  <a:gd name="connsiteX20-1091" fmla="*/ 102477 w 3239999"/>
                  <a:gd name="connsiteY20-1092" fmla="*/ 738345 h 3032924"/>
                  <a:gd name="connsiteX21-1093" fmla="*/ 102477 w 3239999"/>
                  <a:gd name="connsiteY21-1094" fmla="*/ 428517 h 3032924"/>
                  <a:gd name="connsiteX22-1095" fmla="*/ 385229 w 3239999"/>
                  <a:gd name="connsiteY22-1096" fmla="*/ 430441 h 3032924"/>
                  <a:gd name="connsiteX23-1097" fmla="*/ 386326 w 3239999"/>
                  <a:gd name="connsiteY23-1098" fmla="*/ 91100 h 3032924"/>
                  <a:gd name="connsiteX24-1099" fmla="*/ 833935 w 3239999"/>
                  <a:gd name="connsiteY24-1100" fmla="*/ 22 h 3032924"/>
                  <a:gd name="connsiteX25-1101" fmla="*/ 1576606 w 3239999"/>
                  <a:gd name="connsiteY25-1102" fmla="*/ 402054 h 3032924"/>
                  <a:gd name="connsiteX26-1103" fmla="*/ 1576606 w 3239999"/>
                  <a:gd name="connsiteY26-1104" fmla="*/ 430441 h 3032924"/>
                  <a:gd name="connsiteX27-1105" fmla="*/ 1576606 w 3239999"/>
                  <a:gd name="connsiteY27-1106" fmla="*/ 526981 h 3032924"/>
                  <a:gd name="connsiteX28-1107" fmla="*/ 1576606 w 3239999"/>
                  <a:gd name="connsiteY28-1108" fmla="*/ 2765302 h 3032924"/>
                  <a:gd name="connsiteX29-1109" fmla="*/ 378630 w 3239999"/>
                  <a:gd name="connsiteY29-1110" fmla="*/ 2472117 h 3032924"/>
                  <a:gd name="connsiteX30-1111" fmla="*/ 384918 w 3239999"/>
                  <a:gd name="connsiteY30-1112" fmla="*/ 526981 h 3032924"/>
                  <a:gd name="connsiteX31-1113" fmla="*/ 239143 w 3239999"/>
                  <a:gd name="connsiteY31-1114" fmla="*/ 526981 h 3032924"/>
                  <a:gd name="connsiteX32-1115" fmla="*/ 239143 w 3239999"/>
                  <a:gd name="connsiteY32-1116" fmla="*/ 2776423 h 3032924"/>
                  <a:gd name="connsiteX33-1117" fmla="*/ 1576606 w 3239999"/>
                  <a:gd name="connsiteY33-1118" fmla="*/ 2776423 h 3032924"/>
                  <a:gd name="connsiteX0-1119" fmla="*/ 1576606 w 3239999"/>
                  <a:gd name="connsiteY0-1120" fmla="*/ 2778202 h 3032924"/>
                  <a:gd name="connsiteX1-1121" fmla="*/ 1663394 w 3239999"/>
                  <a:gd name="connsiteY1-1122" fmla="*/ 2778202 h 3032924"/>
                  <a:gd name="connsiteX2-1123" fmla="*/ 1663394 w 3239999"/>
                  <a:gd name="connsiteY2-1124" fmla="*/ 2776423 h 3032924"/>
                  <a:gd name="connsiteX3-1125" fmla="*/ 3000856 w 3239999"/>
                  <a:gd name="connsiteY3-1126" fmla="*/ 2776423 h 3032924"/>
                  <a:gd name="connsiteX4-1127" fmla="*/ 3000856 w 3239999"/>
                  <a:gd name="connsiteY4-1128" fmla="*/ 526981 h 3032924"/>
                  <a:gd name="connsiteX5-1129" fmla="*/ 2855082 w 3239999"/>
                  <a:gd name="connsiteY5-1130" fmla="*/ 526981 h 3032924"/>
                  <a:gd name="connsiteX6-1131" fmla="*/ 2861369 w 3239999"/>
                  <a:gd name="connsiteY6-1132" fmla="*/ 2472117 h 3032924"/>
                  <a:gd name="connsiteX7-1133" fmla="*/ 1663394 w 3239999"/>
                  <a:gd name="connsiteY7-1134" fmla="*/ 2765302 h 3032924"/>
                  <a:gd name="connsiteX8-1135" fmla="*/ 1663394 w 3239999"/>
                  <a:gd name="connsiteY8-1136" fmla="*/ 526981 h 3032924"/>
                  <a:gd name="connsiteX9-1137" fmla="*/ 1663394 w 3239999"/>
                  <a:gd name="connsiteY9-1138" fmla="*/ 430441 h 3032924"/>
                  <a:gd name="connsiteX10-1139" fmla="*/ 1663394 w 3239999"/>
                  <a:gd name="connsiteY10-1140" fmla="*/ 402054 h 3032924"/>
                  <a:gd name="connsiteX11-1141" fmla="*/ 2406065 w 3239999"/>
                  <a:gd name="connsiteY11-1142" fmla="*/ 22 h 3032924"/>
                  <a:gd name="connsiteX12-1143" fmla="*/ 2853673 w 3239999"/>
                  <a:gd name="connsiteY12-1144" fmla="*/ 91100 h 3032924"/>
                  <a:gd name="connsiteX13-1145" fmla="*/ 2854770 w 3239999"/>
                  <a:gd name="connsiteY13-1146" fmla="*/ 430441 h 3032924"/>
                  <a:gd name="connsiteX14-1147" fmla="*/ 3120669 w 3239999"/>
                  <a:gd name="connsiteY14-1148" fmla="*/ 428517 h 3032924"/>
                  <a:gd name="connsiteX15-1149" fmla="*/ 3120669 w 3239999"/>
                  <a:gd name="connsiteY15-1150" fmla="*/ 738345 h 3032924"/>
                  <a:gd name="connsiteX16-1151" fmla="*/ 3239999 w 3239999"/>
                  <a:gd name="connsiteY16-1152" fmla="*/ 738345 h 3032924"/>
                  <a:gd name="connsiteX17-1153" fmla="*/ 3239999 w 3239999"/>
                  <a:gd name="connsiteY17-1154" fmla="*/ 3032924 h 3032924"/>
                  <a:gd name="connsiteX18-1155" fmla="*/ 0 w 3239999"/>
                  <a:gd name="connsiteY18-1156" fmla="*/ 3032924 h 3032924"/>
                  <a:gd name="connsiteX19-1157" fmla="*/ 0 w 3239999"/>
                  <a:gd name="connsiteY19-1158" fmla="*/ 738345 h 3032924"/>
                  <a:gd name="connsiteX20-1159" fmla="*/ 102477 w 3239999"/>
                  <a:gd name="connsiteY20-1160" fmla="*/ 738345 h 3032924"/>
                  <a:gd name="connsiteX21-1161" fmla="*/ 102477 w 3239999"/>
                  <a:gd name="connsiteY21-1162" fmla="*/ 428517 h 3032924"/>
                  <a:gd name="connsiteX22-1163" fmla="*/ 385229 w 3239999"/>
                  <a:gd name="connsiteY22-1164" fmla="*/ 430441 h 3032924"/>
                  <a:gd name="connsiteX23-1165" fmla="*/ 386326 w 3239999"/>
                  <a:gd name="connsiteY23-1166" fmla="*/ 91100 h 3032924"/>
                  <a:gd name="connsiteX24-1167" fmla="*/ 833935 w 3239999"/>
                  <a:gd name="connsiteY24-1168" fmla="*/ 22 h 3032924"/>
                  <a:gd name="connsiteX25-1169" fmla="*/ 1576606 w 3239999"/>
                  <a:gd name="connsiteY25-1170" fmla="*/ 402054 h 3032924"/>
                  <a:gd name="connsiteX26-1171" fmla="*/ 1576606 w 3239999"/>
                  <a:gd name="connsiteY26-1172" fmla="*/ 430441 h 3032924"/>
                  <a:gd name="connsiteX27-1173" fmla="*/ 1576606 w 3239999"/>
                  <a:gd name="connsiteY27-1174" fmla="*/ 526981 h 3032924"/>
                  <a:gd name="connsiteX28-1175" fmla="*/ 1576606 w 3239999"/>
                  <a:gd name="connsiteY28-1176" fmla="*/ 2765302 h 3032924"/>
                  <a:gd name="connsiteX29-1177" fmla="*/ 378630 w 3239999"/>
                  <a:gd name="connsiteY29-1178" fmla="*/ 2472117 h 3032924"/>
                  <a:gd name="connsiteX30-1179" fmla="*/ 384918 w 3239999"/>
                  <a:gd name="connsiteY30-1180" fmla="*/ 526981 h 3032924"/>
                  <a:gd name="connsiteX31-1181" fmla="*/ 239143 w 3239999"/>
                  <a:gd name="connsiteY31-1182" fmla="*/ 526981 h 3032924"/>
                  <a:gd name="connsiteX32-1183" fmla="*/ 239143 w 3239999"/>
                  <a:gd name="connsiteY32-1184" fmla="*/ 2776423 h 3032924"/>
                  <a:gd name="connsiteX33-1185" fmla="*/ 1576606 w 3239999"/>
                  <a:gd name="connsiteY33-1186" fmla="*/ 2776423 h 3032924"/>
                  <a:gd name="connsiteX0-1187" fmla="*/ 1576606 w 3239999"/>
                  <a:gd name="connsiteY0-1188" fmla="*/ 2778202 h 3032924"/>
                  <a:gd name="connsiteX1-1189" fmla="*/ 1663394 w 3239999"/>
                  <a:gd name="connsiteY1-1190" fmla="*/ 2778202 h 3032924"/>
                  <a:gd name="connsiteX2-1191" fmla="*/ 1663394 w 3239999"/>
                  <a:gd name="connsiteY2-1192" fmla="*/ 2776423 h 3032924"/>
                  <a:gd name="connsiteX3-1193" fmla="*/ 3000856 w 3239999"/>
                  <a:gd name="connsiteY3-1194" fmla="*/ 2776423 h 3032924"/>
                  <a:gd name="connsiteX4-1195" fmla="*/ 3000856 w 3239999"/>
                  <a:gd name="connsiteY4-1196" fmla="*/ 526981 h 3032924"/>
                  <a:gd name="connsiteX5-1197" fmla="*/ 2855082 w 3239999"/>
                  <a:gd name="connsiteY5-1198" fmla="*/ 526981 h 3032924"/>
                  <a:gd name="connsiteX6-1199" fmla="*/ 2861369 w 3239999"/>
                  <a:gd name="connsiteY6-1200" fmla="*/ 2472117 h 3032924"/>
                  <a:gd name="connsiteX7-1201" fmla="*/ 1663394 w 3239999"/>
                  <a:gd name="connsiteY7-1202" fmla="*/ 2765302 h 3032924"/>
                  <a:gd name="connsiteX8-1203" fmla="*/ 1663394 w 3239999"/>
                  <a:gd name="connsiteY8-1204" fmla="*/ 526981 h 3032924"/>
                  <a:gd name="connsiteX9-1205" fmla="*/ 1663394 w 3239999"/>
                  <a:gd name="connsiteY9-1206" fmla="*/ 430441 h 3032924"/>
                  <a:gd name="connsiteX10-1207" fmla="*/ 1663394 w 3239999"/>
                  <a:gd name="connsiteY10-1208" fmla="*/ 402054 h 3032924"/>
                  <a:gd name="connsiteX11-1209" fmla="*/ 2406065 w 3239999"/>
                  <a:gd name="connsiteY11-1210" fmla="*/ 22 h 3032924"/>
                  <a:gd name="connsiteX12-1211" fmla="*/ 2853673 w 3239999"/>
                  <a:gd name="connsiteY12-1212" fmla="*/ 91100 h 3032924"/>
                  <a:gd name="connsiteX13-1213" fmla="*/ 2854770 w 3239999"/>
                  <a:gd name="connsiteY13-1214" fmla="*/ 430441 h 3032924"/>
                  <a:gd name="connsiteX14-1215" fmla="*/ 3120669 w 3239999"/>
                  <a:gd name="connsiteY14-1216" fmla="*/ 428517 h 3032924"/>
                  <a:gd name="connsiteX15-1217" fmla="*/ 3120669 w 3239999"/>
                  <a:gd name="connsiteY15-1218" fmla="*/ 738345 h 3032924"/>
                  <a:gd name="connsiteX16-1219" fmla="*/ 3239999 w 3239999"/>
                  <a:gd name="connsiteY16-1220" fmla="*/ 738345 h 3032924"/>
                  <a:gd name="connsiteX17-1221" fmla="*/ 3239999 w 3239999"/>
                  <a:gd name="connsiteY17-1222" fmla="*/ 3032924 h 3032924"/>
                  <a:gd name="connsiteX18-1223" fmla="*/ 0 w 3239999"/>
                  <a:gd name="connsiteY18-1224" fmla="*/ 3032924 h 3032924"/>
                  <a:gd name="connsiteX19-1225" fmla="*/ 0 w 3239999"/>
                  <a:gd name="connsiteY19-1226" fmla="*/ 738345 h 3032924"/>
                  <a:gd name="connsiteX20-1227" fmla="*/ 102477 w 3239999"/>
                  <a:gd name="connsiteY20-1228" fmla="*/ 738345 h 3032924"/>
                  <a:gd name="connsiteX21-1229" fmla="*/ 102477 w 3239999"/>
                  <a:gd name="connsiteY21-1230" fmla="*/ 428517 h 3032924"/>
                  <a:gd name="connsiteX22-1231" fmla="*/ 385229 w 3239999"/>
                  <a:gd name="connsiteY22-1232" fmla="*/ 430441 h 3032924"/>
                  <a:gd name="connsiteX23-1233" fmla="*/ 386326 w 3239999"/>
                  <a:gd name="connsiteY23-1234" fmla="*/ 91100 h 3032924"/>
                  <a:gd name="connsiteX24-1235" fmla="*/ 833935 w 3239999"/>
                  <a:gd name="connsiteY24-1236" fmla="*/ 22 h 3032924"/>
                  <a:gd name="connsiteX25-1237" fmla="*/ 1576606 w 3239999"/>
                  <a:gd name="connsiteY25-1238" fmla="*/ 402054 h 3032924"/>
                  <a:gd name="connsiteX26-1239" fmla="*/ 1576606 w 3239999"/>
                  <a:gd name="connsiteY26-1240" fmla="*/ 430441 h 3032924"/>
                  <a:gd name="connsiteX27-1241" fmla="*/ 1576606 w 3239999"/>
                  <a:gd name="connsiteY27-1242" fmla="*/ 526981 h 3032924"/>
                  <a:gd name="connsiteX28-1243" fmla="*/ 1576606 w 3239999"/>
                  <a:gd name="connsiteY28-1244" fmla="*/ 2765302 h 3032924"/>
                  <a:gd name="connsiteX29-1245" fmla="*/ 378630 w 3239999"/>
                  <a:gd name="connsiteY29-1246" fmla="*/ 2472117 h 3032924"/>
                  <a:gd name="connsiteX30-1247" fmla="*/ 384918 w 3239999"/>
                  <a:gd name="connsiteY30-1248" fmla="*/ 526981 h 3032924"/>
                  <a:gd name="connsiteX31-1249" fmla="*/ 239143 w 3239999"/>
                  <a:gd name="connsiteY31-1250" fmla="*/ 526981 h 3032924"/>
                  <a:gd name="connsiteX32-1251" fmla="*/ 239143 w 3239999"/>
                  <a:gd name="connsiteY32-1252" fmla="*/ 2776423 h 3032924"/>
                  <a:gd name="connsiteX33-1253" fmla="*/ 1576606 w 3239999"/>
                  <a:gd name="connsiteY33-1254" fmla="*/ 2776423 h 3032924"/>
                  <a:gd name="connsiteX0-1255" fmla="*/ 1576606 w 3239999"/>
                  <a:gd name="connsiteY0-1256" fmla="*/ 2778202 h 3032924"/>
                  <a:gd name="connsiteX1-1257" fmla="*/ 1663394 w 3239999"/>
                  <a:gd name="connsiteY1-1258" fmla="*/ 2778202 h 3032924"/>
                  <a:gd name="connsiteX2-1259" fmla="*/ 1663394 w 3239999"/>
                  <a:gd name="connsiteY2-1260" fmla="*/ 2776423 h 3032924"/>
                  <a:gd name="connsiteX3-1261" fmla="*/ 3000856 w 3239999"/>
                  <a:gd name="connsiteY3-1262" fmla="*/ 2776423 h 3032924"/>
                  <a:gd name="connsiteX4-1263" fmla="*/ 3000856 w 3239999"/>
                  <a:gd name="connsiteY4-1264" fmla="*/ 526981 h 3032924"/>
                  <a:gd name="connsiteX5-1265" fmla="*/ 2855082 w 3239999"/>
                  <a:gd name="connsiteY5-1266" fmla="*/ 526981 h 3032924"/>
                  <a:gd name="connsiteX6-1267" fmla="*/ 2861369 w 3239999"/>
                  <a:gd name="connsiteY6-1268" fmla="*/ 2472117 h 3032924"/>
                  <a:gd name="connsiteX7-1269" fmla="*/ 1663394 w 3239999"/>
                  <a:gd name="connsiteY7-1270" fmla="*/ 2765302 h 3032924"/>
                  <a:gd name="connsiteX8-1271" fmla="*/ 1663394 w 3239999"/>
                  <a:gd name="connsiteY8-1272" fmla="*/ 526981 h 3032924"/>
                  <a:gd name="connsiteX9-1273" fmla="*/ 1663394 w 3239999"/>
                  <a:gd name="connsiteY9-1274" fmla="*/ 430441 h 3032924"/>
                  <a:gd name="connsiteX10-1275" fmla="*/ 1663394 w 3239999"/>
                  <a:gd name="connsiteY10-1276" fmla="*/ 402054 h 3032924"/>
                  <a:gd name="connsiteX11-1277" fmla="*/ 2406065 w 3239999"/>
                  <a:gd name="connsiteY11-1278" fmla="*/ 22 h 3032924"/>
                  <a:gd name="connsiteX12-1279" fmla="*/ 2853673 w 3239999"/>
                  <a:gd name="connsiteY12-1280" fmla="*/ 91100 h 3032924"/>
                  <a:gd name="connsiteX13-1281" fmla="*/ 2854770 w 3239999"/>
                  <a:gd name="connsiteY13-1282" fmla="*/ 430441 h 3032924"/>
                  <a:gd name="connsiteX14-1283" fmla="*/ 3120669 w 3239999"/>
                  <a:gd name="connsiteY14-1284" fmla="*/ 428517 h 3032924"/>
                  <a:gd name="connsiteX15-1285" fmla="*/ 3120669 w 3239999"/>
                  <a:gd name="connsiteY15-1286" fmla="*/ 738345 h 3032924"/>
                  <a:gd name="connsiteX16-1287" fmla="*/ 3239999 w 3239999"/>
                  <a:gd name="connsiteY16-1288" fmla="*/ 738345 h 3032924"/>
                  <a:gd name="connsiteX17-1289" fmla="*/ 3239999 w 3239999"/>
                  <a:gd name="connsiteY17-1290" fmla="*/ 3032924 h 3032924"/>
                  <a:gd name="connsiteX18-1291" fmla="*/ 0 w 3239999"/>
                  <a:gd name="connsiteY18-1292" fmla="*/ 3032924 h 3032924"/>
                  <a:gd name="connsiteX19-1293" fmla="*/ 0 w 3239999"/>
                  <a:gd name="connsiteY19-1294" fmla="*/ 738345 h 3032924"/>
                  <a:gd name="connsiteX20-1295" fmla="*/ 102477 w 3239999"/>
                  <a:gd name="connsiteY20-1296" fmla="*/ 738345 h 3032924"/>
                  <a:gd name="connsiteX21-1297" fmla="*/ 102477 w 3239999"/>
                  <a:gd name="connsiteY21-1298" fmla="*/ 428517 h 3032924"/>
                  <a:gd name="connsiteX22-1299" fmla="*/ 385229 w 3239999"/>
                  <a:gd name="connsiteY22-1300" fmla="*/ 430441 h 3032924"/>
                  <a:gd name="connsiteX23-1301" fmla="*/ 386326 w 3239999"/>
                  <a:gd name="connsiteY23-1302" fmla="*/ 91100 h 3032924"/>
                  <a:gd name="connsiteX24-1303" fmla="*/ 833935 w 3239999"/>
                  <a:gd name="connsiteY24-1304" fmla="*/ 22 h 3032924"/>
                  <a:gd name="connsiteX25-1305" fmla="*/ 1576606 w 3239999"/>
                  <a:gd name="connsiteY25-1306" fmla="*/ 402054 h 3032924"/>
                  <a:gd name="connsiteX26-1307" fmla="*/ 1576606 w 3239999"/>
                  <a:gd name="connsiteY26-1308" fmla="*/ 430441 h 3032924"/>
                  <a:gd name="connsiteX27-1309" fmla="*/ 1576606 w 3239999"/>
                  <a:gd name="connsiteY27-1310" fmla="*/ 526981 h 3032924"/>
                  <a:gd name="connsiteX28-1311" fmla="*/ 1576606 w 3239999"/>
                  <a:gd name="connsiteY28-1312" fmla="*/ 2765302 h 3032924"/>
                  <a:gd name="connsiteX29-1313" fmla="*/ 378630 w 3239999"/>
                  <a:gd name="connsiteY29-1314" fmla="*/ 2472117 h 3032924"/>
                  <a:gd name="connsiteX30-1315" fmla="*/ 384918 w 3239999"/>
                  <a:gd name="connsiteY30-1316" fmla="*/ 526981 h 3032924"/>
                  <a:gd name="connsiteX31-1317" fmla="*/ 239143 w 3239999"/>
                  <a:gd name="connsiteY31-1318" fmla="*/ 526981 h 3032924"/>
                  <a:gd name="connsiteX32-1319" fmla="*/ 239143 w 3239999"/>
                  <a:gd name="connsiteY32-1320" fmla="*/ 2776423 h 3032924"/>
                  <a:gd name="connsiteX33-1321" fmla="*/ 1576606 w 3239999"/>
                  <a:gd name="connsiteY33-1322" fmla="*/ 2776423 h 3032924"/>
                  <a:gd name="connsiteX0-1323" fmla="*/ 1576606 w 3239999"/>
                  <a:gd name="connsiteY0-1324" fmla="*/ 2778202 h 3032924"/>
                  <a:gd name="connsiteX1-1325" fmla="*/ 1663394 w 3239999"/>
                  <a:gd name="connsiteY1-1326" fmla="*/ 2778202 h 3032924"/>
                  <a:gd name="connsiteX2-1327" fmla="*/ 1663394 w 3239999"/>
                  <a:gd name="connsiteY2-1328" fmla="*/ 2776423 h 3032924"/>
                  <a:gd name="connsiteX3-1329" fmla="*/ 3000856 w 3239999"/>
                  <a:gd name="connsiteY3-1330" fmla="*/ 2776423 h 3032924"/>
                  <a:gd name="connsiteX4-1331" fmla="*/ 3000856 w 3239999"/>
                  <a:gd name="connsiteY4-1332" fmla="*/ 526981 h 3032924"/>
                  <a:gd name="connsiteX5-1333" fmla="*/ 2855082 w 3239999"/>
                  <a:gd name="connsiteY5-1334" fmla="*/ 526981 h 3032924"/>
                  <a:gd name="connsiteX6-1335" fmla="*/ 2861369 w 3239999"/>
                  <a:gd name="connsiteY6-1336" fmla="*/ 2472117 h 3032924"/>
                  <a:gd name="connsiteX7-1337" fmla="*/ 1663394 w 3239999"/>
                  <a:gd name="connsiteY7-1338" fmla="*/ 2765302 h 3032924"/>
                  <a:gd name="connsiteX8-1339" fmla="*/ 1663394 w 3239999"/>
                  <a:gd name="connsiteY8-1340" fmla="*/ 526981 h 3032924"/>
                  <a:gd name="connsiteX9-1341" fmla="*/ 1663394 w 3239999"/>
                  <a:gd name="connsiteY9-1342" fmla="*/ 430441 h 3032924"/>
                  <a:gd name="connsiteX10-1343" fmla="*/ 1663394 w 3239999"/>
                  <a:gd name="connsiteY10-1344" fmla="*/ 402054 h 3032924"/>
                  <a:gd name="connsiteX11-1345" fmla="*/ 2406065 w 3239999"/>
                  <a:gd name="connsiteY11-1346" fmla="*/ 22 h 3032924"/>
                  <a:gd name="connsiteX12-1347" fmla="*/ 2853673 w 3239999"/>
                  <a:gd name="connsiteY12-1348" fmla="*/ 91100 h 3032924"/>
                  <a:gd name="connsiteX13-1349" fmla="*/ 2854770 w 3239999"/>
                  <a:gd name="connsiteY13-1350" fmla="*/ 430441 h 3032924"/>
                  <a:gd name="connsiteX14-1351" fmla="*/ 3120669 w 3239999"/>
                  <a:gd name="connsiteY14-1352" fmla="*/ 428517 h 3032924"/>
                  <a:gd name="connsiteX15-1353" fmla="*/ 3120669 w 3239999"/>
                  <a:gd name="connsiteY15-1354" fmla="*/ 738345 h 3032924"/>
                  <a:gd name="connsiteX16-1355" fmla="*/ 3239999 w 3239999"/>
                  <a:gd name="connsiteY16-1356" fmla="*/ 738345 h 3032924"/>
                  <a:gd name="connsiteX17-1357" fmla="*/ 3239999 w 3239999"/>
                  <a:gd name="connsiteY17-1358" fmla="*/ 3032924 h 3032924"/>
                  <a:gd name="connsiteX18-1359" fmla="*/ 0 w 3239999"/>
                  <a:gd name="connsiteY18-1360" fmla="*/ 3032924 h 3032924"/>
                  <a:gd name="connsiteX19-1361" fmla="*/ 0 w 3239999"/>
                  <a:gd name="connsiteY19-1362" fmla="*/ 738345 h 3032924"/>
                  <a:gd name="connsiteX20-1363" fmla="*/ 102477 w 3239999"/>
                  <a:gd name="connsiteY20-1364" fmla="*/ 738345 h 3032924"/>
                  <a:gd name="connsiteX21-1365" fmla="*/ 102477 w 3239999"/>
                  <a:gd name="connsiteY21-1366" fmla="*/ 428517 h 3032924"/>
                  <a:gd name="connsiteX22-1367" fmla="*/ 385229 w 3239999"/>
                  <a:gd name="connsiteY22-1368" fmla="*/ 430441 h 3032924"/>
                  <a:gd name="connsiteX23-1369" fmla="*/ 386326 w 3239999"/>
                  <a:gd name="connsiteY23-1370" fmla="*/ 91100 h 3032924"/>
                  <a:gd name="connsiteX24-1371" fmla="*/ 833935 w 3239999"/>
                  <a:gd name="connsiteY24-1372" fmla="*/ 22 h 3032924"/>
                  <a:gd name="connsiteX25-1373" fmla="*/ 1576606 w 3239999"/>
                  <a:gd name="connsiteY25-1374" fmla="*/ 402054 h 3032924"/>
                  <a:gd name="connsiteX26-1375" fmla="*/ 1576606 w 3239999"/>
                  <a:gd name="connsiteY26-1376" fmla="*/ 430441 h 3032924"/>
                  <a:gd name="connsiteX27-1377" fmla="*/ 1576606 w 3239999"/>
                  <a:gd name="connsiteY27-1378" fmla="*/ 526981 h 3032924"/>
                  <a:gd name="connsiteX28-1379" fmla="*/ 1576606 w 3239999"/>
                  <a:gd name="connsiteY28-1380" fmla="*/ 2765302 h 3032924"/>
                  <a:gd name="connsiteX29-1381" fmla="*/ 378630 w 3239999"/>
                  <a:gd name="connsiteY29-1382" fmla="*/ 2472117 h 3032924"/>
                  <a:gd name="connsiteX30-1383" fmla="*/ 384918 w 3239999"/>
                  <a:gd name="connsiteY30-1384" fmla="*/ 526981 h 3032924"/>
                  <a:gd name="connsiteX31-1385" fmla="*/ 239143 w 3239999"/>
                  <a:gd name="connsiteY31-1386" fmla="*/ 526981 h 3032924"/>
                  <a:gd name="connsiteX32-1387" fmla="*/ 229618 w 3239999"/>
                  <a:gd name="connsiteY32-1388" fmla="*/ 2690698 h 3032924"/>
                  <a:gd name="connsiteX33-1389" fmla="*/ 1576606 w 3239999"/>
                  <a:gd name="connsiteY33-1390" fmla="*/ 2776423 h 3032924"/>
                  <a:gd name="connsiteX0-1391" fmla="*/ 1576606 w 3239999"/>
                  <a:gd name="connsiteY0-1392" fmla="*/ 2778202 h 3032924"/>
                  <a:gd name="connsiteX1-1393" fmla="*/ 1663394 w 3239999"/>
                  <a:gd name="connsiteY1-1394" fmla="*/ 2778202 h 3032924"/>
                  <a:gd name="connsiteX2-1395" fmla="*/ 1663394 w 3239999"/>
                  <a:gd name="connsiteY2-1396" fmla="*/ 2776423 h 3032924"/>
                  <a:gd name="connsiteX3-1397" fmla="*/ 2991331 w 3239999"/>
                  <a:gd name="connsiteY3-1398" fmla="*/ 2709748 h 3032924"/>
                  <a:gd name="connsiteX4-1399" fmla="*/ 3000856 w 3239999"/>
                  <a:gd name="connsiteY4-1400" fmla="*/ 526981 h 3032924"/>
                  <a:gd name="connsiteX5-1401" fmla="*/ 2855082 w 3239999"/>
                  <a:gd name="connsiteY5-1402" fmla="*/ 526981 h 3032924"/>
                  <a:gd name="connsiteX6-1403" fmla="*/ 2861369 w 3239999"/>
                  <a:gd name="connsiteY6-1404" fmla="*/ 2472117 h 3032924"/>
                  <a:gd name="connsiteX7-1405" fmla="*/ 1663394 w 3239999"/>
                  <a:gd name="connsiteY7-1406" fmla="*/ 2765302 h 3032924"/>
                  <a:gd name="connsiteX8-1407" fmla="*/ 1663394 w 3239999"/>
                  <a:gd name="connsiteY8-1408" fmla="*/ 526981 h 3032924"/>
                  <a:gd name="connsiteX9-1409" fmla="*/ 1663394 w 3239999"/>
                  <a:gd name="connsiteY9-1410" fmla="*/ 430441 h 3032924"/>
                  <a:gd name="connsiteX10-1411" fmla="*/ 1663394 w 3239999"/>
                  <a:gd name="connsiteY10-1412" fmla="*/ 402054 h 3032924"/>
                  <a:gd name="connsiteX11-1413" fmla="*/ 2406065 w 3239999"/>
                  <a:gd name="connsiteY11-1414" fmla="*/ 22 h 3032924"/>
                  <a:gd name="connsiteX12-1415" fmla="*/ 2853673 w 3239999"/>
                  <a:gd name="connsiteY12-1416" fmla="*/ 91100 h 3032924"/>
                  <a:gd name="connsiteX13-1417" fmla="*/ 2854770 w 3239999"/>
                  <a:gd name="connsiteY13-1418" fmla="*/ 430441 h 3032924"/>
                  <a:gd name="connsiteX14-1419" fmla="*/ 3120669 w 3239999"/>
                  <a:gd name="connsiteY14-1420" fmla="*/ 428517 h 3032924"/>
                  <a:gd name="connsiteX15-1421" fmla="*/ 3120669 w 3239999"/>
                  <a:gd name="connsiteY15-1422" fmla="*/ 738345 h 3032924"/>
                  <a:gd name="connsiteX16-1423" fmla="*/ 3239999 w 3239999"/>
                  <a:gd name="connsiteY16-1424" fmla="*/ 738345 h 3032924"/>
                  <a:gd name="connsiteX17-1425" fmla="*/ 3239999 w 3239999"/>
                  <a:gd name="connsiteY17-1426" fmla="*/ 3032924 h 3032924"/>
                  <a:gd name="connsiteX18-1427" fmla="*/ 0 w 3239999"/>
                  <a:gd name="connsiteY18-1428" fmla="*/ 3032924 h 3032924"/>
                  <a:gd name="connsiteX19-1429" fmla="*/ 0 w 3239999"/>
                  <a:gd name="connsiteY19-1430" fmla="*/ 738345 h 3032924"/>
                  <a:gd name="connsiteX20-1431" fmla="*/ 102477 w 3239999"/>
                  <a:gd name="connsiteY20-1432" fmla="*/ 738345 h 3032924"/>
                  <a:gd name="connsiteX21-1433" fmla="*/ 102477 w 3239999"/>
                  <a:gd name="connsiteY21-1434" fmla="*/ 428517 h 3032924"/>
                  <a:gd name="connsiteX22-1435" fmla="*/ 385229 w 3239999"/>
                  <a:gd name="connsiteY22-1436" fmla="*/ 430441 h 3032924"/>
                  <a:gd name="connsiteX23-1437" fmla="*/ 386326 w 3239999"/>
                  <a:gd name="connsiteY23-1438" fmla="*/ 91100 h 3032924"/>
                  <a:gd name="connsiteX24-1439" fmla="*/ 833935 w 3239999"/>
                  <a:gd name="connsiteY24-1440" fmla="*/ 22 h 3032924"/>
                  <a:gd name="connsiteX25-1441" fmla="*/ 1576606 w 3239999"/>
                  <a:gd name="connsiteY25-1442" fmla="*/ 402054 h 3032924"/>
                  <a:gd name="connsiteX26-1443" fmla="*/ 1576606 w 3239999"/>
                  <a:gd name="connsiteY26-1444" fmla="*/ 430441 h 3032924"/>
                  <a:gd name="connsiteX27-1445" fmla="*/ 1576606 w 3239999"/>
                  <a:gd name="connsiteY27-1446" fmla="*/ 526981 h 3032924"/>
                  <a:gd name="connsiteX28-1447" fmla="*/ 1576606 w 3239999"/>
                  <a:gd name="connsiteY28-1448" fmla="*/ 2765302 h 3032924"/>
                  <a:gd name="connsiteX29-1449" fmla="*/ 378630 w 3239999"/>
                  <a:gd name="connsiteY29-1450" fmla="*/ 2472117 h 3032924"/>
                  <a:gd name="connsiteX30-1451" fmla="*/ 384918 w 3239999"/>
                  <a:gd name="connsiteY30-1452" fmla="*/ 526981 h 3032924"/>
                  <a:gd name="connsiteX31-1453" fmla="*/ 239143 w 3239999"/>
                  <a:gd name="connsiteY31-1454" fmla="*/ 526981 h 3032924"/>
                  <a:gd name="connsiteX32-1455" fmla="*/ 229618 w 3239999"/>
                  <a:gd name="connsiteY32-1456" fmla="*/ 2690698 h 3032924"/>
                  <a:gd name="connsiteX33-1457" fmla="*/ 1576606 w 3239999"/>
                  <a:gd name="connsiteY33-1458" fmla="*/ 2776423 h 30329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  <a:cxn ang="0">
                    <a:pos x="connsiteX27-55" y="connsiteY27-56"/>
                  </a:cxn>
                  <a:cxn ang="0">
                    <a:pos x="connsiteX28-57" y="connsiteY28-58"/>
                  </a:cxn>
                  <a:cxn ang="0">
                    <a:pos x="connsiteX29-59" y="connsiteY29-60"/>
                  </a:cxn>
                  <a:cxn ang="0">
                    <a:pos x="connsiteX30-61" y="connsiteY30-62"/>
                  </a:cxn>
                  <a:cxn ang="0">
                    <a:pos x="connsiteX31-63" y="connsiteY31-64"/>
                  </a:cxn>
                  <a:cxn ang="0">
                    <a:pos x="connsiteX32-65" y="connsiteY32-66"/>
                  </a:cxn>
                  <a:cxn ang="0">
                    <a:pos x="connsiteX33-67" y="connsiteY33-68"/>
                  </a:cxn>
                </a:cxnLst>
                <a:rect l="l" t="t" r="r" b="b"/>
                <a:pathLst>
                  <a:path w="3239999" h="3032924">
                    <a:moveTo>
                      <a:pt x="1576606" y="2778202"/>
                    </a:moveTo>
                    <a:cubicBezTo>
                      <a:pt x="1576606" y="2778795"/>
                      <a:pt x="1663394" y="2792670"/>
                      <a:pt x="1663394" y="2778202"/>
                    </a:cubicBezTo>
                    <a:lnTo>
                      <a:pt x="1663394" y="2776423"/>
                    </a:lnTo>
                    <a:cubicBezTo>
                      <a:pt x="2185083" y="2605634"/>
                      <a:pt x="2444552" y="2500589"/>
                      <a:pt x="2991331" y="2709748"/>
                    </a:cubicBezTo>
                    <a:lnTo>
                      <a:pt x="3000856" y="526981"/>
                    </a:lnTo>
                    <a:lnTo>
                      <a:pt x="2855082" y="526981"/>
                    </a:lnTo>
                    <a:cubicBezTo>
                      <a:pt x="2857178" y="1175360"/>
                      <a:pt x="2859273" y="1823738"/>
                      <a:pt x="2861369" y="2472117"/>
                    </a:cubicBezTo>
                    <a:cubicBezTo>
                      <a:pt x="2483869" y="2318121"/>
                      <a:pt x="2052449" y="2439541"/>
                      <a:pt x="1663394" y="2765302"/>
                    </a:cubicBezTo>
                    <a:lnTo>
                      <a:pt x="1663394" y="526981"/>
                    </a:lnTo>
                    <a:lnTo>
                      <a:pt x="1663394" y="430441"/>
                    </a:lnTo>
                    <a:lnTo>
                      <a:pt x="1663394" y="402054"/>
                    </a:lnTo>
                    <a:cubicBezTo>
                      <a:pt x="1896442" y="149589"/>
                      <a:pt x="2115835" y="2106"/>
                      <a:pt x="2406065" y="22"/>
                    </a:cubicBezTo>
                    <a:cubicBezTo>
                      <a:pt x="2537987" y="-925"/>
                      <a:pt x="2684544" y="28169"/>
                      <a:pt x="2853673" y="91100"/>
                    </a:cubicBezTo>
                    <a:cubicBezTo>
                      <a:pt x="2854039" y="204214"/>
                      <a:pt x="2854404" y="317327"/>
                      <a:pt x="2854770" y="430441"/>
                    </a:cubicBezTo>
                    <a:lnTo>
                      <a:pt x="3120669" y="428517"/>
                    </a:lnTo>
                    <a:lnTo>
                      <a:pt x="3120669" y="738345"/>
                    </a:lnTo>
                    <a:lnTo>
                      <a:pt x="3239999" y="738345"/>
                    </a:lnTo>
                    <a:lnTo>
                      <a:pt x="3239999" y="3032924"/>
                    </a:lnTo>
                    <a:lnTo>
                      <a:pt x="0" y="3032924"/>
                    </a:lnTo>
                    <a:lnTo>
                      <a:pt x="0" y="738345"/>
                    </a:lnTo>
                    <a:lnTo>
                      <a:pt x="102477" y="738345"/>
                    </a:lnTo>
                    <a:lnTo>
                      <a:pt x="102477" y="428517"/>
                    </a:lnTo>
                    <a:lnTo>
                      <a:pt x="385229" y="430441"/>
                    </a:lnTo>
                    <a:cubicBezTo>
                      <a:pt x="385595" y="317327"/>
                      <a:pt x="385960" y="204214"/>
                      <a:pt x="386326" y="91100"/>
                    </a:cubicBezTo>
                    <a:cubicBezTo>
                      <a:pt x="555455" y="28169"/>
                      <a:pt x="702013" y="-925"/>
                      <a:pt x="833935" y="22"/>
                    </a:cubicBezTo>
                    <a:cubicBezTo>
                      <a:pt x="1124164" y="2106"/>
                      <a:pt x="1343558" y="149589"/>
                      <a:pt x="1576606" y="402054"/>
                    </a:cubicBezTo>
                    <a:lnTo>
                      <a:pt x="1576606" y="430441"/>
                    </a:lnTo>
                    <a:lnTo>
                      <a:pt x="1576606" y="526981"/>
                    </a:lnTo>
                    <a:lnTo>
                      <a:pt x="1576606" y="2765302"/>
                    </a:lnTo>
                    <a:cubicBezTo>
                      <a:pt x="1187550" y="2439541"/>
                      <a:pt x="756130" y="2318121"/>
                      <a:pt x="378630" y="2472117"/>
                    </a:cubicBezTo>
                    <a:lnTo>
                      <a:pt x="384918" y="526981"/>
                    </a:lnTo>
                    <a:lnTo>
                      <a:pt x="239143" y="526981"/>
                    </a:lnTo>
                    <a:lnTo>
                      <a:pt x="229618" y="2690698"/>
                    </a:lnTo>
                    <a:cubicBezTo>
                      <a:pt x="773243" y="2466244"/>
                      <a:pt x="1081748" y="2626096"/>
                      <a:pt x="1576606" y="27764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514350"/>
                <a:endParaRPr lang="ko-KR" altLang="en-US" sz="152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048662" name="Circle: Hollow 9"/>
            <p:cNvSpPr/>
            <p:nvPr/>
          </p:nvSpPr>
          <p:spPr>
            <a:xfrm>
              <a:off x="3544388" y="1380450"/>
              <a:ext cx="5477691" cy="5477691"/>
            </a:xfrm>
            <a:prstGeom prst="donut">
              <a:avLst>
                <a:gd name="adj" fmla="val 184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endParaRPr lang="en-US" sz="1015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89" name="Group 13"/>
          <p:cNvGrpSpPr/>
          <p:nvPr/>
        </p:nvGrpSpPr>
        <p:grpSpPr bwMode="auto">
          <a:xfrm>
            <a:off x="490449" y="1988842"/>
            <a:ext cx="4809364" cy="1241559"/>
            <a:chOff x="1753343" y="2973676"/>
            <a:chExt cx="5627270" cy="1752270"/>
          </a:xfrm>
        </p:grpSpPr>
        <p:sp>
          <p:nvSpPr>
            <p:cNvPr id="1048663" name="Donut 61"/>
            <p:cNvSpPr/>
            <p:nvPr/>
          </p:nvSpPr>
          <p:spPr>
            <a:xfrm>
              <a:off x="1753343" y="3030781"/>
              <a:ext cx="700725" cy="827226"/>
            </a:xfrm>
            <a:prstGeom prst="donut">
              <a:avLst>
                <a:gd name="adj" fmla="val 8736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endParaRPr lang="ko-KR" altLang="en-US" sz="152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/>
              </a:endParaRPr>
            </a:p>
          </p:txBody>
        </p:sp>
        <p:cxnSp>
          <p:nvCxnSpPr>
            <p:cNvPr id="3145728" name="Straight Connector 59"/>
            <p:cNvCxnSpPr>
              <a:stCxn id="1048663" idx="6"/>
            </p:cNvCxnSpPr>
            <p:nvPr/>
          </p:nvCxnSpPr>
          <p:spPr>
            <a:xfrm>
              <a:off x="2454068" y="3444394"/>
              <a:ext cx="4014275" cy="629"/>
            </a:xfrm>
            <a:prstGeom prst="line">
              <a:avLst/>
            </a:prstGeom>
            <a:ln w="127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그룹 5"/>
            <p:cNvGrpSpPr/>
            <p:nvPr/>
          </p:nvGrpSpPr>
          <p:grpSpPr bwMode="auto">
            <a:xfrm>
              <a:off x="2473658" y="2973676"/>
              <a:ext cx="4906955" cy="1752270"/>
              <a:chOff x="8528568" y="2901071"/>
              <a:chExt cx="4083457" cy="1752270"/>
            </a:xfrm>
          </p:grpSpPr>
          <p:sp>
            <p:nvSpPr>
              <p:cNvPr id="1048664" name="TextBox 61"/>
              <p:cNvSpPr txBox="1">
                <a:spLocks noChangeArrowheads="1"/>
              </p:cNvSpPr>
              <p:nvPr/>
            </p:nvSpPr>
            <p:spPr bwMode="auto">
              <a:xfrm>
                <a:off x="8824163" y="3480516"/>
                <a:ext cx="3787862" cy="11728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Merumuskan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permasalahan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yg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dihadapi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petani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memberikan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solusinya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;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Menumbuhkembangkan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Kelembagaan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Petani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/KEP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dari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aspek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kuantitas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kualitas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.</a:t>
                </a:r>
                <a:r>
                  <a:rPr lang="en-US" altLang="ko-KR" sz="1200" dirty="0">
                    <a:solidFill>
                      <a:srgbClr val="000000"/>
                    </a:solidFill>
                    <a:ea typeface="굴림" panose="020B0600000101010101" pitchFamily="34" charset="-127"/>
                    <a:cs typeface="Tahoma" panose="020B0604030504040204" pitchFamily="34" charset="0"/>
                  </a:rPr>
                  <a:t>  </a:t>
                </a:r>
                <a:endParaRPr lang="ko-KR" altLang="en-US" sz="1200" dirty="0">
                  <a:solidFill>
                    <a:srgbClr val="000000"/>
                  </a:solidFill>
                  <a:cs typeface="Tahoma" panose="020B0604030504040204" pitchFamily="34" charset="0"/>
                </a:endParaRPr>
              </a:p>
            </p:txBody>
          </p:sp>
          <p:sp>
            <p:nvSpPr>
              <p:cNvPr id="1048665" name="TextBox 62"/>
              <p:cNvSpPr txBox="1">
                <a:spLocks noChangeArrowheads="1"/>
              </p:cNvSpPr>
              <p:nvPr/>
            </p:nvSpPr>
            <p:spPr bwMode="auto">
              <a:xfrm>
                <a:off x="8528568" y="2901071"/>
                <a:ext cx="2492196" cy="4778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ko-KR" sz="1600" dirty="0">
                    <a:solidFill>
                      <a:srgbClr val="002060"/>
                    </a:solidFill>
                    <a:ea typeface="굴림" panose="020B0600000101010101" pitchFamily="34" charset="-127"/>
                    <a:cs typeface="Tahoma" panose="020B0604030504040204" pitchFamily="34" charset="0"/>
                  </a:rPr>
                  <a:t>2. Formulator </a:t>
                </a:r>
                <a:endParaRPr lang="ko-KR" altLang="en-US" sz="1600" dirty="0">
                  <a:solidFill>
                    <a:srgbClr val="002060"/>
                  </a:solidFill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48666" name="Rectangle 30"/>
            <p:cNvSpPr/>
            <p:nvPr/>
          </p:nvSpPr>
          <p:spPr>
            <a:xfrm>
              <a:off x="1991203" y="3297905"/>
              <a:ext cx="296390" cy="294068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50"/>
              <a:endParaRPr lang="ko-KR" altLang="en-US" sz="1015" dirty="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grpSp>
        <p:nvGrpSpPr>
          <p:cNvPr id="91" name="Group 11"/>
          <p:cNvGrpSpPr/>
          <p:nvPr/>
        </p:nvGrpSpPr>
        <p:grpSpPr bwMode="auto">
          <a:xfrm>
            <a:off x="490449" y="642809"/>
            <a:ext cx="4809363" cy="1183486"/>
            <a:chOff x="756376" y="1756050"/>
            <a:chExt cx="7089815" cy="2102953"/>
          </a:xfrm>
        </p:grpSpPr>
        <p:sp>
          <p:nvSpPr>
            <p:cNvPr id="1048667" name="Donut 59"/>
            <p:cNvSpPr/>
            <p:nvPr/>
          </p:nvSpPr>
          <p:spPr>
            <a:xfrm>
              <a:off x="756376" y="1756050"/>
              <a:ext cx="847147" cy="1096190"/>
            </a:xfrm>
            <a:prstGeom prst="donut">
              <a:avLst>
                <a:gd name="adj" fmla="val 8736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endParaRPr lang="ko-KR" altLang="en-US" sz="152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3145729" name="Straight Connector 49"/>
            <p:cNvCxnSpPr>
              <a:stCxn id="1048667" idx="6"/>
            </p:cNvCxnSpPr>
            <p:nvPr/>
          </p:nvCxnSpPr>
          <p:spPr>
            <a:xfrm>
              <a:off x="1603523" y="2304145"/>
              <a:ext cx="5059477" cy="33008"/>
            </a:xfrm>
            <a:prstGeom prst="line">
              <a:avLst/>
            </a:prstGeom>
            <a:ln w="1270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그룹 6"/>
            <p:cNvGrpSpPr/>
            <p:nvPr/>
          </p:nvGrpSpPr>
          <p:grpSpPr bwMode="auto">
            <a:xfrm>
              <a:off x="1701385" y="1805206"/>
              <a:ext cx="6144806" cy="2053797"/>
              <a:chOff x="8354257" y="1676193"/>
              <a:chExt cx="4399692" cy="2053797"/>
            </a:xfrm>
          </p:grpSpPr>
          <p:sp>
            <p:nvSpPr>
              <p:cNvPr id="1048668" name="TextBox 51"/>
              <p:cNvSpPr txBox="1">
                <a:spLocks noChangeArrowheads="1"/>
              </p:cNvSpPr>
              <p:nvPr/>
            </p:nvSpPr>
            <p:spPr bwMode="auto">
              <a:xfrm>
                <a:off x="8510392" y="2253379"/>
                <a:ext cx="4243557" cy="14766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Memfasilitasi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dgn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mengidentifikasi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permasalahan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yg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dihadapi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petani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seperti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keterbatasan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tenaga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kerja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, modal,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teknologi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sarana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dan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prasarana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pendukung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yg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dimiliki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petani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.</a:t>
                </a:r>
                <a:endParaRPr lang="ko-KR" altLang="en-US" sz="1200" dirty="0">
                  <a:solidFill>
                    <a:srgbClr val="000000"/>
                  </a:solidFill>
                  <a:cs typeface="Tahoma" panose="020B0604030504040204" pitchFamily="34" charset="0"/>
                </a:endParaRPr>
              </a:p>
            </p:txBody>
          </p:sp>
          <p:sp>
            <p:nvSpPr>
              <p:cNvPr id="1048669" name="TextBox 52"/>
              <p:cNvSpPr txBox="1"/>
              <p:nvPr/>
            </p:nvSpPr>
            <p:spPr>
              <a:xfrm>
                <a:off x="8354257" y="1676193"/>
                <a:ext cx="2908202" cy="6015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14350"/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 </a:t>
                </a:r>
                <a:r>
                  <a:rPr lang="en-US" altLang="ko-KR" sz="16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Fasilitator</a:t>
                </a:r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ko-KR" altLang="en-US" sz="1600" b="1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48670" name="Frame 17"/>
            <p:cNvSpPr/>
            <p:nvPr/>
          </p:nvSpPr>
          <p:spPr>
            <a:xfrm>
              <a:off x="1027469" y="2141384"/>
              <a:ext cx="294204" cy="294074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50"/>
              <a:endParaRPr lang="ko-KR" altLang="en-US" sz="101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93" name="Group 16"/>
          <p:cNvGrpSpPr/>
          <p:nvPr/>
        </p:nvGrpSpPr>
        <p:grpSpPr bwMode="auto">
          <a:xfrm>
            <a:off x="490449" y="4696963"/>
            <a:ext cx="4809363" cy="821702"/>
            <a:chOff x="731488" y="5545287"/>
            <a:chExt cx="5768145" cy="1460322"/>
          </a:xfrm>
        </p:grpSpPr>
        <p:sp>
          <p:nvSpPr>
            <p:cNvPr id="1048671" name="Donut 60"/>
            <p:cNvSpPr/>
            <p:nvPr/>
          </p:nvSpPr>
          <p:spPr>
            <a:xfrm>
              <a:off x="731488" y="5545287"/>
              <a:ext cx="700589" cy="1017176"/>
            </a:xfrm>
            <a:prstGeom prst="donut">
              <a:avLst>
                <a:gd name="adj" fmla="val 873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endParaRPr lang="ko-KR" altLang="en-US" sz="152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3145730" name="Straight Connector 54"/>
            <p:cNvCxnSpPr>
              <a:stCxn id="1048671" idx="6"/>
            </p:cNvCxnSpPr>
            <p:nvPr/>
          </p:nvCxnSpPr>
          <p:spPr>
            <a:xfrm>
              <a:off x="1432077" y="6053876"/>
              <a:ext cx="4144268" cy="48292"/>
            </a:xfrm>
            <a:prstGeom prst="line">
              <a:avLst/>
            </a:prstGeom>
            <a:ln w="127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그룹 7"/>
            <p:cNvGrpSpPr/>
            <p:nvPr/>
          </p:nvGrpSpPr>
          <p:grpSpPr bwMode="auto">
            <a:xfrm>
              <a:off x="1472830" y="5583465"/>
              <a:ext cx="5026803" cy="1422144"/>
              <a:chOff x="8190613" y="5454452"/>
              <a:chExt cx="3599202" cy="1422144"/>
            </a:xfrm>
          </p:grpSpPr>
          <p:sp>
            <p:nvSpPr>
              <p:cNvPr id="1048672" name="TextBox 56"/>
              <p:cNvSpPr txBox="1">
                <a:spLocks noChangeArrowheads="1"/>
              </p:cNvSpPr>
              <p:nvPr/>
            </p:nvSpPr>
            <p:spPr bwMode="auto">
              <a:xfrm>
                <a:off x="8362563" y="6056129"/>
                <a:ext cx="3427252" cy="8204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ID" altLang="en-US" sz="1200" dirty="0" err="1">
                    <a:solidFill>
                      <a:prstClr val="black"/>
                    </a:solidFill>
                    <a:cs typeface="Tahoma" panose="020B0604030504040204" pitchFamily="34" charset="0"/>
                  </a:rPr>
                  <a:t>Memberikan</a:t>
                </a:r>
                <a:r>
                  <a:rPr lang="fi-FI" sz="1200" dirty="0">
                    <a:solidFill>
                      <a:prstClr val="black"/>
                    </a:solidFill>
                  </a:rPr>
                  <a:t> saran, arahan, dan analisa yang tepat terkait pertanian </a:t>
                </a:r>
                <a:r>
                  <a:rPr lang="en-ID" altLang="en-US" sz="1200" dirty="0" err="1">
                    <a:solidFill>
                      <a:prstClr val="black"/>
                    </a:solidFill>
                    <a:cs typeface="Tahoma" panose="020B0604030504040204" pitchFamily="34" charset="0"/>
                  </a:rPr>
                  <a:t>kepada</a:t>
                </a:r>
                <a:r>
                  <a:rPr lang="en-ID" altLang="en-US" sz="1200" dirty="0">
                    <a:solidFill>
                      <a:prstClr val="black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ID" altLang="en-US" sz="1200" dirty="0" err="1">
                    <a:solidFill>
                      <a:prstClr val="black"/>
                    </a:solidFill>
                    <a:cs typeface="Tahoma" panose="020B0604030504040204" pitchFamily="34" charset="0"/>
                  </a:rPr>
                  <a:t>petani</a:t>
                </a:r>
                <a:r>
                  <a:rPr lang="en-US" altLang="en-US" sz="1200" dirty="0">
                    <a:solidFill>
                      <a:prstClr val="black"/>
                    </a:solidFill>
                    <a:cs typeface="Tahoma" panose="020B0604030504040204" pitchFamily="34" charset="0"/>
                  </a:rPr>
                  <a:t>.</a:t>
                </a:r>
                <a:endParaRPr lang="ko-KR" altLang="en-US" sz="1200" dirty="0">
                  <a:solidFill>
                    <a:prstClr val="black"/>
                  </a:solidFill>
                  <a:cs typeface="Tahoma" panose="020B0604030504040204" pitchFamily="34" charset="0"/>
                </a:endParaRPr>
              </a:p>
            </p:txBody>
          </p:sp>
          <p:sp>
            <p:nvSpPr>
              <p:cNvPr id="1048673" name="TextBox 57"/>
              <p:cNvSpPr txBox="1"/>
              <p:nvPr/>
            </p:nvSpPr>
            <p:spPr>
              <a:xfrm>
                <a:off x="8190613" y="5454452"/>
                <a:ext cx="2908200" cy="60167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defTabSz="514350"/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4. </a:t>
                </a:r>
                <a:r>
                  <a:rPr lang="en-US" altLang="ko-KR" sz="16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Konsultan</a:t>
                </a:r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ko-KR" sz="16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Agribisnis</a:t>
                </a:r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ko-KR" altLang="en-US" sz="1600" b="1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48674" name="Isosceles Triangle 8"/>
            <p:cNvSpPr/>
            <p:nvPr/>
          </p:nvSpPr>
          <p:spPr>
            <a:xfrm rot="16200000">
              <a:off x="932243" y="5861525"/>
              <a:ext cx="292004" cy="347119"/>
            </a:xfrm>
            <a:custGeom>
              <a:avLst/>
              <a:gdLst/>
              <a:ahLst/>
              <a:cxnLst/>
              <a:rect l="l" t="t" r="r" b="b"/>
              <a:pathLst>
                <a:path w="2708011" h="3228660">
                  <a:moveTo>
                    <a:pt x="1895121" y="2005092"/>
                  </a:moveTo>
                  <a:cubicBezTo>
                    <a:pt x="1769067" y="2196199"/>
                    <a:pt x="1559641" y="2315968"/>
                    <a:pt x="1331007" y="2327705"/>
                  </a:cubicBezTo>
                  <a:cubicBezTo>
                    <a:pt x="1102373" y="2339443"/>
                    <a:pt x="881783" y="2241749"/>
                    <a:pt x="736821" y="2064556"/>
                  </a:cubicBezTo>
                  <a:lnTo>
                    <a:pt x="885891" y="1942602"/>
                  </a:lnTo>
                  <a:cubicBezTo>
                    <a:pt x="992076" y="2072396"/>
                    <a:pt x="1153658" y="2143956"/>
                    <a:pt x="1321132" y="2135359"/>
                  </a:cubicBezTo>
                  <a:cubicBezTo>
                    <a:pt x="1488607" y="2126761"/>
                    <a:pt x="1642011" y="2039030"/>
                    <a:pt x="1734346" y="1899045"/>
                  </a:cubicBezTo>
                  <a:close/>
                  <a:moveTo>
                    <a:pt x="2315256" y="2179725"/>
                  </a:moveTo>
                  <a:cubicBezTo>
                    <a:pt x="2124977" y="2519973"/>
                    <a:pt x="1777729" y="2743099"/>
                    <a:pt x="1389179" y="2774782"/>
                  </a:cubicBezTo>
                  <a:cubicBezTo>
                    <a:pt x="1000629" y="2806465"/>
                    <a:pt x="621821" y="2642541"/>
                    <a:pt x="378934" y="2337614"/>
                  </a:cubicBezTo>
                  <a:lnTo>
                    <a:pt x="519502" y="2225645"/>
                  </a:lnTo>
                  <a:cubicBezTo>
                    <a:pt x="725082" y="2483736"/>
                    <a:pt x="1045705" y="2622480"/>
                    <a:pt x="1374574" y="2595664"/>
                  </a:cubicBezTo>
                  <a:cubicBezTo>
                    <a:pt x="1703443" y="2568848"/>
                    <a:pt x="1997353" y="2379994"/>
                    <a:pt x="2158406" y="2092008"/>
                  </a:cubicBezTo>
                  <a:close/>
                  <a:moveTo>
                    <a:pt x="2315941" y="1615003"/>
                  </a:moveTo>
                  <a:lnTo>
                    <a:pt x="272242" y="1615003"/>
                  </a:lnTo>
                  <a:lnTo>
                    <a:pt x="872561" y="666216"/>
                  </a:lnTo>
                  <a:lnTo>
                    <a:pt x="872561" y="219906"/>
                  </a:lnTo>
                  <a:cubicBezTo>
                    <a:pt x="872561" y="98674"/>
                    <a:pt x="970839" y="396"/>
                    <a:pt x="1092071" y="396"/>
                  </a:cubicBezTo>
                  <a:lnTo>
                    <a:pt x="1293841" y="396"/>
                  </a:lnTo>
                  <a:lnTo>
                    <a:pt x="1294092" y="0"/>
                  </a:lnTo>
                  <a:lnTo>
                    <a:pt x="1294343" y="396"/>
                  </a:lnTo>
                  <a:lnTo>
                    <a:pt x="1470231" y="396"/>
                  </a:lnTo>
                  <a:cubicBezTo>
                    <a:pt x="1591463" y="396"/>
                    <a:pt x="1689741" y="98674"/>
                    <a:pt x="1689741" y="219906"/>
                  </a:cubicBezTo>
                  <a:lnTo>
                    <a:pt x="1689741" y="625313"/>
                  </a:lnTo>
                  <a:close/>
                  <a:moveTo>
                    <a:pt x="2708011" y="2399368"/>
                  </a:moveTo>
                  <a:cubicBezTo>
                    <a:pt x="2440740" y="2877288"/>
                    <a:pt x="1950128" y="3187847"/>
                    <a:pt x="1403807" y="3224932"/>
                  </a:cubicBezTo>
                  <a:cubicBezTo>
                    <a:pt x="857486" y="3262017"/>
                    <a:pt x="329406" y="3020609"/>
                    <a:pt x="0" y="2583191"/>
                  </a:cubicBezTo>
                  <a:lnTo>
                    <a:pt x="143153" y="2475389"/>
                  </a:lnTo>
                  <a:cubicBezTo>
                    <a:pt x="436120" y="2864419"/>
                    <a:pt x="905784" y="3079123"/>
                    <a:pt x="1391671" y="3046140"/>
                  </a:cubicBezTo>
                  <a:cubicBezTo>
                    <a:pt x="1877558" y="3013157"/>
                    <a:pt x="2313899" y="2736952"/>
                    <a:pt x="2551604" y="23118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50"/>
              <a:endParaRPr lang="ko-KR" altLang="en-US" sz="101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95" name="Group 14"/>
          <p:cNvGrpSpPr/>
          <p:nvPr/>
        </p:nvGrpSpPr>
        <p:grpSpPr bwMode="auto">
          <a:xfrm>
            <a:off x="490449" y="3376083"/>
            <a:ext cx="4809364" cy="1183488"/>
            <a:chOff x="1722083" y="4362932"/>
            <a:chExt cx="6152163" cy="1756435"/>
          </a:xfrm>
        </p:grpSpPr>
        <p:sp>
          <p:nvSpPr>
            <p:cNvPr id="1048675" name="Donut 66"/>
            <p:cNvSpPr/>
            <p:nvPr/>
          </p:nvSpPr>
          <p:spPr>
            <a:xfrm>
              <a:off x="1722083" y="4437012"/>
              <a:ext cx="769314" cy="894127"/>
            </a:xfrm>
            <a:prstGeom prst="donut">
              <a:avLst>
                <a:gd name="adj" fmla="val 873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/>
              <a:endParaRPr lang="ko-KR" altLang="en-US" sz="152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3145731" name="Straight Connector 44"/>
            <p:cNvCxnSpPr>
              <a:stCxn id="1048675" idx="6"/>
            </p:cNvCxnSpPr>
            <p:nvPr/>
          </p:nvCxnSpPr>
          <p:spPr>
            <a:xfrm>
              <a:off x="2491397" y="4884075"/>
              <a:ext cx="5222265" cy="41223"/>
            </a:xfrm>
            <a:prstGeom prst="line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그룹 2"/>
            <p:cNvGrpSpPr/>
            <p:nvPr/>
          </p:nvGrpSpPr>
          <p:grpSpPr bwMode="auto">
            <a:xfrm>
              <a:off x="2518383" y="4362932"/>
              <a:ext cx="5355863" cy="1756435"/>
              <a:chOff x="8588056" y="4166850"/>
              <a:chExt cx="4457027" cy="1756435"/>
            </a:xfrm>
          </p:grpSpPr>
          <p:sp>
            <p:nvSpPr>
              <p:cNvPr id="1048676" name="TextBox 46"/>
              <p:cNvSpPr txBox="1">
                <a:spLocks noChangeArrowheads="1"/>
              </p:cNvSpPr>
              <p:nvPr/>
            </p:nvSpPr>
            <p:spPr bwMode="auto">
              <a:xfrm>
                <a:off x="8794180" y="4689988"/>
                <a:ext cx="4250903" cy="12332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defTabSz="685800"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Menyebarluaskan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materi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informasi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,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inovasi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dan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teknologi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baru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kepada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petani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;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Menerapkan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metode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penyuluhan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pertanian</a:t>
                </a:r>
                <a:r>
                  <a:rPr lang="en-US" altLang="en-US" sz="1200" dirty="0">
                    <a:solidFill>
                      <a:srgbClr val="000000"/>
                    </a:solidFill>
                    <a:cs typeface="Tahoma" panose="020B0604030504040204" pitchFamily="34" charset="0"/>
                  </a:rPr>
                  <a:t> di </a:t>
                </a:r>
                <a:r>
                  <a:rPr lang="en-US" altLang="en-US" sz="1200" dirty="0" err="1">
                    <a:solidFill>
                      <a:srgbClr val="000000"/>
                    </a:solidFill>
                    <a:cs typeface="Tahoma" panose="020B0604030504040204" pitchFamily="34" charset="0"/>
                  </a:rPr>
                  <a:t>wilbinnya</a:t>
                </a:r>
                <a:r>
                  <a:rPr lang="en-US" altLang="ko-KR" sz="1200" dirty="0">
                    <a:solidFill>
                      <a:srgbClr val="000000"/>
                    </a:solidFill>
                    <a:ea typeface="굴림" panose="020B0600000101010101" pitchFamily="34" charset="-127"/>
                    <a:cs typeface="Tahoma" panose="020B0604030504040204" pitchFamily="34" charset="0"/>
                  </a:rPr>
                  <a:t>. </a:t>
                </a:r>
                <a:endParaRPr lang="ko-KR" altLang="en-US" sz="1200" dirty="0">
                  <a:solidFill>
                    <a:srgbClr val="000000"/>
                  </a:solidFill>
                  <a:cs typeface="Tahoma" panose="020B0604030504040204" pitchFamily="34" charset="0"/>
                </a:endParaRPr>
              </a:p>
            </p:txBody>
          </p:sp>
          <p:sp>
            <p:nvSpPr>
              <p:cNvPr id="1048677" name="TextBox 47"/>
              <p:cNvSpPr txBox="1"/>
              <p:nvPr/>
            </p:nvSpPr>
            <p:spPr>
              <a:xfrm>
                <a:off x="8588056" y="4166850"/>
                <a:ext cx="2667167" cy="502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514350"/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 </a:t>
                </a:r>
                <a:r>
                  <a:rPr lang="en-US" altLang="ko-KR" sz="1600" b="1" dirty="0" err="1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Inovator</a:t>
                </a:r>
                <a:r>
                  <a:rPr lang="en-US" altLang="ko-KR" sz="1600" b="1" dirty="0">
                    <a:solidFill>
                      <a:prstClr val="black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endParaRPr lang="ko-KR" altLang="en-US" sz="1600" b="1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048678" name="Donut 39"/>
            <p:cNvSpPr/>
            <p:nvPr/>
          </p:nvSpPr>
          <p:spPr>
            <a:xfrm>
              <a:off x="1916739" y="4674461"/>
              <a:ext cx="378225" cy="376377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152300" y="922782"/>
                  </a:moveTo>
                  <a:lnTo>
                    <a:pt x="2354400" y="1620000"/>
                  </a:lnTo>
                  <a:lnTo>
                    <a:pt x="1152300" y="2317218"/>
                  </a:lnTo>
                  <a:close/>
                  <a:moveTo>
                    <a:pt x="1620000" y="342403"/>
                  </a:moveTo>
                  <a:cubicBezTo>
                    <a:pt x="914403" y="342403"/>
                    <a:pt x="342403" y="914403"/>
                    <a:pt x="342403" y="1620000"/>
                  </a:cubicBezTo>
                  <a:cubicBezTo>
                    <a:pt x="342403" y="2325597"/>
                    <a:pt x="914403" y="2897597"/>
                    <a:pt x="1620000" y="2897597"/>
                  </a:cubicBezTo>
                  <a:cubicBezTo>
                    <a:pt x="2325597" y="2897597"/>
                    <a:pt x="2897597" y="2325597"/>
                    <a:pt x="2897597" y="1620000"/>
                  </a:cubicBezTo>
                  <a:cubicBezTo>
                    <a:pt x="2897597" y="914403"/>
                    <a:pt x="2325597" y="342403"/>
                    <a:pt x="1620000" y="342403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1435" tIns="25718" rIns="51435" bIns="25718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514350"/>
              <a:endParaRPr lang="ko-KR" altLang="en-US" sz="101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</p:grpSp>
      <p:grpSp>
        <p:nvGrpSpPr>
          <p:cNvPr id="97" name="Group 18"/>
          <p:cNvGrpSpPr/>
          <p:nvPr/>
        </p:nvGrpSpPr>
        <p:grpSpPr bwMode="auto">
          <a:xfrm flipH="1">
            <a:off x="6388622" y="1244275"/>
            <a:ext cx="1717278" cy="1999573"/>
            <a:chOff x="2915444" y="2025037"/>
            <a:chExt cx="2196426" cy="653967"/>
          </a:xfrm>
        </p:grpSpPr>
        <p:cxnSp>
          <p:nvCxnSpPr>
            <p:cNvPr id="3145732" name="Straight Connector 67"/>
            <p:cNvCxnSpPr/>
            <p:nvPr/>
          </p:nvCxnSpPr>
          <p:spPr>
            <a:xfrm>
              <a:off x="2915444" y="2025037"/>
              <a:ext cx="803826" cy="3503"/>
            </a:xfrm>
            <a:prstGeom prst="line">
              <a:avLst/>
            </a:prstGeom>
            <a:ln w="57150">
              <a:solidFill>
                <a:srgbClr val="474B78"/>
              </a:solidFill>
              <a:headEnd type="oval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5733" name="Straight Connector 68"/>
            <p:cNvCxnSpPr>
              <a:endCxn id="1048662" idx="0"/>
            </p:cNvCxnSpPr>
            <p:nvPr/>
          </p:nvCxnSpPr>
          <p:spPr>
            <a:xfrm>
              <a:off x="3733032" y="2028540"/>
              <a:ext cx="1378838" cy="650464"/>
            </a:xfrm>
            <a:prstGeom prst="line">
              <a:avLst/>
            </a:prstGeom>
            <a:ln w="57150">
              <a:solidFill>
                <a:srgbClr val="474B78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8679" name="TextBox 24"/>
          <p:cNvSpPr txBox="1"/>
          <p:nvPr/>
        </p:nvSpPr>
        <p:spPr>
          <a:xfrm>
            <a:off x="9227149" y="1727634"/>
            <a:ext cx="2427144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514350"/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skill </a:t>
            </a:r>
            <a:r>
              <a:rPr lang="en-US" alt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enyuluh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ertanian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en-US" alt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menyiapkan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informasi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sesuai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kebutuhan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petani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dgn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mengakses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sumber-sumber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informasi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yg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tepat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utk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disampaikan</a:t>
            </a: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kepada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petani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Poktan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Gapoktan</a:t>
            </a:r>
            <a:r>
              <a:rPr lang="en-ID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/KEP (Kop/</a:t>
            </a:r>
            <a:r>
              <a:rPr lang="fi-F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kop/badan</a:t>
            </a:r>
            <a:r>
              <a:rPr lang="fi-FI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i-F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fi-FI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i-F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milik</a:t>
            </a:r>
            <a:r>
              <a:rPr lang="fi-FI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i-FI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petani</a:t>
            </a:r>
            <a:r>
              <a:rPr lang="fi-FI" spc="-3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i-FI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lainnya).</a:t>
            </a:r>
            <a:endParaRPr lang="en-ID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80" name="Rectangle 21"/>
          <p:cNvSpPr>
            <a:spLocks noChangeArrowheads="1"/>
          </p:cNvSpPr>
          <p:nvPr/>
        </p:nvSpPr>
        <p:spPr bwMode="auto">
          <a:xfrm>
            <a:off x="0" y="-27384"/>
            <a:ext cx="12192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2425" algn="l"/>
                <a:tab pos="930275" algn="l"/>
              </a:tabLst>
              <a:defRPr b="1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002060"/>
                </a:solidFill>
                <a:cs typeface="Tahoma" panose="020B0604030504040204" pitchFamily="34" charset="0"/>
              </a:rPr>
              <a:t>PERAN PENYULUH PERTANIAN</a:t>
            </a:r>
          </a:p>
        </p:txBody>
      </p:sp>
      <p:pic>
        <p:nvPicPr>
          <p:cNvPr id="2097216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558"/>
            <a:ext cx="12192000" cy="576706"/>
          </a:xfrm>
          <a:prstGeom prst="rect">
            <a:avLst/>
          </a:prstGeom>
        </p:spPr>
      </p:pic>
      <p:grpSp>
        <p:nvGrpSpPr>
          <p:cNvPr id="98" name="Group 62"/>
          <p:cNvGrpSpPr/>
          <p:nvPr/>
        </p:nvGrpSpPr>
        <p:grpSpPr>
          <a:xfrm>
            <a:off x="0" y="5862973"/>
            <a:ext cx="12191999" cy="1138473"/>
            <a:chOff x="6692" y="5724935"/>
            <a:chExt cx="12196459" cy="1140192"/>
          </a:xfrm>
        </p:grpSpPr>
        <p:pic>
          <p:nvPicPr>
            <p:cNvPr id="2097217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18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19" name="Picture 2" descr="E:\IMG-20180828-WA014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20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21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8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22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23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97224" name="Picture 87" descr="E:\Kegiatan\IMG-20180214-WA0070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48681" name="Oval 88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58FBD2-E68E-4E61-A3AD-7C0AD14D54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>
            <a:stCxn id="1048650" idx="2"/>
          </p:cNvCxnSpPr>
          <p:nvPr/>
        </p:nvCxnSpPr>
        <p:spPr>
          <a:xfrm>
            <a:off x="9453974" y="1577996"/>
            <a:ext cx="2200319" cy="149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048650" idx="2"/>
            <a:endCxn id="1048679" idx="0"/>
          </p:cNvCxnSpPr>
          <p:nvPr/>
        </p:nvCxnSpPr>
        <p:spPr>
          <a:xfrm>
            <a:off x="9453974" y="1577996"/>
            <a:ext cx="986747" cy="149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048650" idx="2"/>
          </p:cNvCxnSpPr>
          <p:nvPr/>
        </p:nvCxnSpPr>
        <p:spPr>
          <a:xfrm flipH="1">
            <a:off x="9227149" y="1577996"/>
            <a:ext cx="226825" cy="149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90384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4" descr="Hasil gambar untuk wanita cantik di perkebunan kopi"/>
          <p:cNvSpPr>
            <a:spLocks noChangeAspect="1" noChangeArrowheads="1"/>
          </p:cNvSpPr>
          <p:nvPr/>
        </p:nvSpPr>
        <p:spPr bwMode="auto">
          <a:xfrm>
            <a:off x="2019300" y="130175"/>
            <a:ext cx="280988" cy="280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215"/>
          </a:p>
        </p:txBody>
      </p:sp>
      <p:sp>
        <p:nvSpPr>
          <p:cNvPr id="41987" name="AutoShape 6" descr="Hasil gambar untuk wanita cantik di perkebunan kopi"/>
          <p:cNvSpPr>
            <a:spLocks noChangeAspect="1" noChangeArrowheads="1"/>
          </p:cNvSpPr>
          <p:nvPr/>
        </p:nvSpPr>
        <p:spPr bwMode="auto">
          <a:xfrm>
            <a:off x="2019300" y="130175"/>
            <a:ext cx="280988" cy="280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215"/>
          </a:p>
        </p:txBody>
      </p:sp>
      <p:sp>
        <p:nvSpPr>
          <p:cNvPr id="41988" name="AutoShape 8" descr="Gambar terkait"/>
          <p:cNvSpPr>
            <a:spLocks noChangeAspect="1" noChangeArrowheads="1"/>
          </p:cNvSpPr>
          <p:nvPr/>
        </p:nvSpPr>
        <p:spPr bwMode="auto">
          <a:xfrm>
            <a:off x="2019300" y="130175"/>
            <a:ext cx="280988" cy="280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215"/>
          </a:p>
        </p:txBody>
      </p:sp>
      <p:sp>
        <p:nvSpPr>
          <p:cNvPr id="41985" name="Rectangle 6"/>
          <p:cNvSpPr>
            <a:spLocks noChangeArrowheads="1"/>
          </p:cNvSpPr>
          <p:nvPr/>
        </p:nvSpPr>
        <p:spPr bwMode="auto">
          <a:xfrm>
            <a:off x="0" y="-3175"/>
            <a:ext cx="12192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fi-FI" altLang="en-US" sz="2000" b="1" dirty="0">
                <a:solidFill>
                  <a:srgbClr val="2F559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PENDAMPINGAN DAN PENGAWALAN </a:t>
            </a:r>
            <a:r>
              <a:rPr lang="fi-FI" altLang="en-US" sz="2000" b="1" dirty="0" smtClean="0">
                <a:solidFill>
                  <a:srgbClr val="2F5597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PENYULUHAN PERTANIAN</a:t>
            </a:r>
            <a:endParaRPr lang="en-US" altLang="en-US" sz="2000" dirty="0">
              <a:solidFill>
                <a:srgbClr val="2F5597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561772" y="1118444"/>
            <a:ext cx="1372423" cy="4243478"/>
          </a:xfrm>
          <a:custGeom>
            <a:avLst/>
            <a:gdLst>
              <a:gd name="connsiteX0" fmla="*/ 0 w 1486792"/>
              <a:gd name="connsiteY0" fmla="*/ 148679 h 4597101"/>
              <a:gd name="connsiteX1" fmla="*/ 148679 w 1486792"/>
              <a:gd name="connsiteY1" fmla="*/ 0 h 4597101"/>
              <a:gd name="connsiteX2" fmla="*/ 1338113 w 1486792"/>
              <a:gd name="connsiteY2" fmla="*/ 0 h 4597101"/>
              <a:gd name="connsiteX3" fmla="*/ 1486792 w 1486792"/>
              <a:gd name="connsiteY3" fmla="*/ 148679 h 4597101"/>
              <a:gd name="connsiteX4" fmla="*/ 1486792 w 1486792"/>
              <a:gd name="connsiteY4" fmla="*/ 4448422 h 4597101"/>
              <a:gd name="connsiteX5" fmla="*/ 1338113 w 1486792"/>
              <a:gd name="connsiteY5" fmla="*/ 4597101 h 4597101"/>
              <a:gd name="connsiteX6" fmla="*/ 148679 w 1486792"/>
              <a:gd name="connsiteY6" fmla="*/ 4597101 h 4597101"/>
              <a:gd name="connsiteX7" fmla="*/ 0 w 1486792"/>
              <a:gd name="connsiteY7" fmla="*/ 4448422 h 4597101"/>
              <a:gd name="connsiteX8" fmla="*/ 0 w 1486792"/>
              <a:gd name="connsiteY8" fmla="*/ 148679 h 459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792" h="4597101">
                <a:moveTo>
                  <a:pt x="0" y="148679"/>
                </a:moveTo>
                <a:cubicBezTo>
                  <a:pt x="0" y="66566"/>
                  <a:pt x="66566" y="0"/>
                  <a:pt x="148679" y="0"/>
                </a:cubicBezTo>
                <a:lnTo>
                  <a:pt x="1338113" y="0"/>
                </a:lnTo>
                <a:cubicBezTo>
                  <a:pt x="1420226" y="0"/>
                  <a:pt x="1486792" y="66566"/>
                  <a:pt x="1486792" y="148679"/>
                </a:cubicBezTo>
                <a:lnTo>
                  <a:pt x="1486792" y="4448422"/>
                </a:lnTo>
                <a:cubicBezTo>
                  <a:pt x="1486792" y="4530535"/>
                  <a:pt x="1420226" y="4597101"/>
                  <a:pt x="1338113" y="4597101"/>
                </a:cubicBezTo>
                <a:lnTo>
                  <a:pt x="148679" y="4597101"/>
                </a:lnTo>
                <a:cubicBezTo>
                  <a:pt x="66566" y="4597101"/>
                  <a:pt x="0" y="4530535"/>
                  <a:pt x="0" y="4448422"/>
                </a:cubicBezTo>
                <a:lnTo>
                  <a:pt x="0" y="148679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05039" tIns="1802430" rIns="105039" bIns="953735" spcCol="1270" anchor="ctr"/>
          <a:lstStyle/>
          <a:p>
            <a:pPr algn="ctr" defTabSz="656509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Tanaman</a:t>
            </a:r>
            <a:r>
              <a:rPr lang="en-US" sz="147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Pangan</a:t>
            </a:r>
            <a:r>
              <a:rPr lang="en-US" sz="147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668817" y="1527326"/>
            <a:ext cx="1152943" cy="111919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975369" y="1118444"/>
            <a:ext cx="1372423" cy="4243478"/>
          </a:xfrm>
          <a:custGeom>
            <a:avLst/>
            <a:gdLst>
              <a:gd name="connsiteX0" fmla="*/ 0 w 1486792"/>
              <a:gd name="connsiteY0" fmla="*/ 148679 h 4597101"/>
              <a:gd name="connsiteX1" fmla="*/ 148679 w 1486792"/>
              <a:gd name="connsiteY1" fmla="*/ 0 h 4597101"/>
              <a:gd name="connsiteX2" fmla="*/ 1338113 w 1486792"/>
              <a:gd name="connsiteY2" fmla="*/ 0 h 4597101"/>
              <a:gd name="connsiteX3" fmla="*/ 1486792 w 1486792"/>
              <a:gd name="connsiteY3" fmla="*/ 148679 h 4597101"/>
              <a:gd name="connsiteX4" fmla="*/ 1486792 w 1486792"/>
              <a:gd name="connsiteY4" fmla="*/ 4448422 h 4597101"/>
              <a:gd name="connsiteX5" fmla="*/ 1338113 w 1486792"/>
              <a:gd name="connsiteY5" fmla="*/ 4597101 h 4597101"/>
              <a:gd name="connsiteX6" fmla="*/ 148679 w 1486792"/>
              <a:gd name="connsiteY6" fmla="*/ 4597101 h 4597101"/>
              <a:gd name="connsiteX7" fmla="*/ 0 w 1486792"/>
              <a:gd name="connsiteY7" fmla="*/ 4448422 h 4597101"/>
              <a:gd name="connsiteX8" fmla="*/ 0 w 1486792"/>
              <a:gd name="connsiteY8" fmla="*/ 148679 h 459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792" h="4597101">
                <a:moveTo>
                  <a:pt x="0" y="148679"/>
                </a:moveTo>
                <a:cubicBezTo>
                  <a:pt x="0" y="66566"/>
                  <a:pt x="66566" y="0"/>
                  <a:pt x="148679" y="0"/>
                </a:cubicBezTo>
                <a:lnTo>
                  <a:pt x="1338113" y="0"/>
                </a:lnTo>
                <a:cubicBezTo>
                  <a:pt x="1420226" y="0"/>
                  <a:pt x="1486792" y="66566"/>
                  <a:pt x="1486792" y="148679"/>
                </a:cubicBezTo>
                <a:lnTo>
                  <a:pt x="1486792" y="4448422"/>
                </a:lnTo>
                <a:cubicBezTo>
                  <a:pt x="1486792" y="4530535"/>
                  <a:pt x="1420226" y="4597101"/>
                  <a:pt x="1338113" y="4597101"/>
                </a:cubicBezTo>
                <a:lnTo>
                  <a:pt x="148679" y="4597101"/>
                </a:lnTo>
                <a:cubicBezTo>
                  <a:pt x="66566" y="4597101"/>
                  <a:pt x="0" y="4530535"/>
                  <a:pt x="0" y="4448422"/>
                </a:cubicBezTo>
                <a:lnTo>
                  <a:pt x="0" y="148679"/>
                </a:lnTo>
                <a:close/>
              </a:path>
            </a:pathLst>
          </a:custGeom>
          <a:solidFill>
            <a:srgbClr val="FFFFCC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06245"/>
              <a:satOff val="-2403"/>
              <a:lumOff val="-432"/>
              <a:alphaOff val="0"/>
            </a:schemeClr>
          </a:fillRef>
          <a:effectRef idx="2">
            <a:schemeClr val="accent5">
              <a:hueOff val="-206245"/>
              <a:satOff val="-2403"/>
              <a:lumOff val="-432"/>
              <a:alphaOff val="0"/>
            </a:schemeClr>
          </a:effectRef>
          <a:fontRef idx="minor">
            <a:schemeClr val="lt1"/>
          </a:fontRef>
        </p:style>
        <p:txBody>
          <a:bodyPr lIns="91909" tIns="1789300" rIns="91909" bIns="940605" spcCol="1270" anchor="ctr"/>
          <a:lstStyle/>
          <a:p>
            <a:pPr algn="ctr" defTabSz="57444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92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Hortikultura</a:t>
            </a:r>
            <a:endParaRPr lang="en-US" sz="1292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2303" name="Oval 6"/>
          <p:cNvGrpSpPr>
            <a:grpSpLocks/>
          </p:cNvGrpSpPr>
          <p:nvPr/>
        </p:nvGrpSpPr>
        <p:grpSpPr bwMode="auto">
          <a:xfrm>
            <a:off x="5064176" y="1431905"/>
            <a:ext cx="1181100" cy="1193800"/>
            <a:chOff x="2128" y="1352"/>
            <a:chExt cx="744" cy="752"/>
          </a:xfrm>
        </p:grpSpPr>
        <p:pic>
          <p:nvPicPr>
            <p:cNvPr id="12336" name="Oval 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8" y="1352"/>
              <a:ext cx="744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37" name="Text Box 15"/>
            <p:cNvSpPr txBox="1">
              <a:spLocks noChangeArrowheads="1"/>
            </p:cNvSpPr>
            <p:nvPr/>
          </p:nvSpPr>
          <p:spPr bwMode="auto">
            <a:xfrm>
              <a:off x="2252" y="1481"/>
              <a:ext cx="505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IE" altLang="en-US"/>
            </a:p>
          </p:txBody>
        </p:sp>
      </p:grpSp>
      <p:sp>
        <p:nvSpPr>
          <p:cNvPr id="8" name="Freeform 7"/>
          <p:cNvSpPr/>
          <p:nvPr/>
        </p:nvSpPr>
        <p:spPr>
          <a:xfrm>
            <a:off x="6388966" y="1118444"/>
            <a:ext cx="1372423" cy="4243478"/>
          </a:xfrm>
          <a:custGeom>
            <a:avLst/>
            <a:gdLst>
              <a:gd name="connsiteX0" fmla="*/ 0 w 1486792"/>
              <a:gd name="connsiteY0" fmla="*/ 148679 h 4597101"/>
              <a:gd name="connsiteX1" fmla="*/ 148679 w 1486792"/>
              <a:gd name="connsiteY1" fmla="*/ 0 h 4597101"/>
              <a:gd name="connsiteX2" fmla="*/ 1338113 w 1486792"/>
              <a:gd name="connsiteY2" fmla="*/ 0 h 4597101"/>
              <a:gd name="connsiteX3" fmla="*/ 1486792 w 1486792"/>
              <a:gd name="connsiteY3" fmla="*/ 148679 h 4597101"/>
              <a:gd name="connsiteX4" fmla="*/ 1486792 w 1486792"/>
              <a:gd name="connsiteY4" fmla="*/ 4448422 h 4597101"/>
              <a:gd name="connsiteX5" fmla="*/ 1338113 w 1486792"/>
              <a:gd name="connsiteY5" fmla="*/ 4597101 h 4597101"/>
              <a:gd name="connsiteX6" fmla="*/ 148679 w 1486792"/>
              <a:gd name="connsiteY6" fmla="*/ 4597101 h 4597101"/>
              <a:gd name="connsiteX7" fmla="*/ 0 w 1486792"/>
              <a:gd name="connsiteY7" fmla="*/ 4448422 h 4597101"/>
              <a:gd name="connsiteX8" fmla="*/ 0 w 1486792"/>
              <a:gd name="connsiteY8" fmla="*/ 148679 h 459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792" h="4597101">
                <a:moveTo>
                  <a:pt x="0" y="148679"/>
                </a:moveTo>
                <a:cubicBezTo>
                  <a:pt x="0" y="66566"/>
                  <a:pt x="66566" y="0"/>
                  <a:pt x="148679" y="0"/>
                </a:cubicBezTo>
                <a:lnTo>
                  <a:pt x="1338113" y="0"/>
                </a:lnTo>
                <a:cubicBezTo>
                  <a:pt x="1420226" y="0"/>
                  <a:pt x="1486792" y="66566"/>
                  <a:pt x="1486792" y="148679"/>
                </a:cubicBezTo>
                <a:lnTo>
                  <a:pt x="1486792" y="4448422"/>
                </a:lnTo>
                <a:cubicBezTo>
                  <a:pt x="1486792" y="4530535"/>
                  <a:pt x="1420226" y="4597101"/>
                  <a:pt x="1338113" y="4597101"/>
                </a:cubicBezTo>
                <a:lnTo>
                  <a:pt x="148679" y="4597101"/>
                </a:lnTo>
                <a:cubicBezTo>
                  <a:pt x="66566" y="4597101"/>
                  <a:pt x="0" y="4530535"/>
                  <a:pt x="0" y="4448422"/>
                </a:cubicBezTo>
                <a:lnTo>
                  <a:pt x="0" y="14867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12489"/>
              <a:satOff val="-4807"/>
              <a:lumOff val="-863"/>
              <a:alphaOff val="0"/>
            </a:schemeClr>
          </a:fillRef>
          <a:effectRef idx="2">
            <a:schemeClr val="accent5">
              <a:hueOff val="-412489"/>
              <a:satOff val="-4807"/>
              <a:lumOff val="-863"/>
              <a:alphaOff val="0"/>
            </a:schemeClr>
          </a:effectRef>
          <a:fontRef idx="minor">
            <a:schemeClr val="lt1"/>
          </a:fontRef>
        </p:style>
        <p:txBody>
          <a:bodyPr lIns="91909" tIns="1789300" rIns="91909" bIns="940605" spcCol="1270" anchor="ctr"/>
          <a:lstStyle/>
          <a:p>
            <a:pPr algn="ctr" defTabSz="57444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292" b="1" dirty="0" err="1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Peternakan</a:t>
            </a:r>
            <a:endParaRPr lang="en-US" sz="1292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03698" y="1512657"/>
            <a:ext cx="1142958" cy="1133868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273648"/>
              <a:satOff val="-7540"/>
              <a:lumOff val="-523"/>
              <a:alphaOff val="0"/>
            </a:schemeClr>
          </a:fillRef>
          <a:effectRef idx="1">
            <a:schemeClr val="accent5">
              <a:tint val="50000"/>
              <a:hueOff val="-273648"/>
              <a:satOff val="-7540"/>
              <a:lumOff val="-52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7802563" y="1118444"/>
            <a:ext cx="1372423" cy="4243478"/>
          </a:xfrm>
          <a:custGeom>
            <a:avLst/>
            <a:gdLst>
              <a:gd name="connsiteX0" fmla="*/ 0 w 1486792"/>
              <a:gd name="connsiteY0" fmla="*/ 148679 h 4597101"/>
              <a:gd name="connsiteX1" fmla="*/ 148679 w 1486792"/>
              <a:gd name="connsiteY1" fmla="*/ 0 h 4597101"/>
              <a:gd name="connsiteX2" fmla="*/ 1338113 w 1486792"/>
              <a:gd name="connsiteY2" fmla="*/ 0 h 4597101"/>
              <a:gd name="connsiteX3" fmla="*/ 1486792 w 1486792"/>
              <a:gd name="connsiteY3" fmla="*/ 148679 h 4597101"/>
              <a:gd name="connsiteX4" fmla="*/ 1486792 w 1486792"/>
              <a:gd name="connsiteY4" fmla="*/ 4448422 h 4597101"/>
              <a:gd name="connsiteX5" fmla="*/ 1338113 w 1486792"/>
              <a:gd name="connsiteY5" fmla="*/ 4597101 h 4597101"/>
              <a:gd name="connsiteX6" fmla="*/ 148679 w 1486792"/>
              <a:gd name="connsiteY6" fmla="*/ 4597101 h 4597101"/>
              <a:gd name="connsiteX7" fmla="*/ 0 w 1486792"/>
              <a:gd name="connsiteY7" fmla="*/ 4448422 h 4597101"/>
              <a:gd name="connsiteX8" fmla="*/ 0 w 1486792"/>
              <a:gd name="connsiteY8" fmla="*/ 148679 h 459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792" h="4597101">
                <a:moveTo>
                  <a:pt x="0" y="148679"/>
                </a:moveTo>
                <a:cubicBezTo>
                  <a:pt x="0" y="66566"/>
                  <a:pt x="66566" y="0"/>
                  <a:pt x="148679" y="0"/>
                </a:cubicBezTo>
                <a:lnTo>
                  <a:pt x="1338113" y="0"/>
                </a:lnTo>
                <a:cubicBezTo>
                  <a:pt x="1420226" y="0"/>
                  <a:pt x="1486792" y="66566"/>
                  <a:pt x="1486792" y="148679"/>
                </a:cubicBezTo>
                <a:lnTo>
                  <a:pt x="1486792" y="4448422"/>
                </a:lnTo>
                <a:cubicBezTo>
                  <a:pt x="1486792" y="4530535"/>
                  <a:pt x="1420226" y="4597101"/>
                  <a:pt x="1338113" y="4597101"/>
                </a:cubicBezTo>
                <a:lnTo>
                  <a:pt x="148679" y="4597101"/>
                </a:lnTo>
                <a:cubicBezTo>
                  <a:pt x="66566" y="4597101"/>
                  <a:pt x="0" y="4530535"/>
                  <a:pt x="0" y="4448422"/>
                </a:cubicBezTo>
                <a:lnTo>
                  <a:pt x="0" y="148679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8734"/>
              <a:satOff val="-7210"/>
              <a:lumOff val="-1295"/>
              <a:alphaOff val="0"/>
            </a:schemeClr>
          </a:fillRef>
          <a:effectRef idx="2">
            <a:schemeClr val="accent5">
              <a:hueOff val="-618734"/>
              <a:satOff val="-7210"/>
              <a:lumOff val="-1295"/>
              <a:alphaOff val="0"/>
            </a:schemeClr>
          </a:effectRef>
          <a:fontRef idx="minor">
            <a:schemeClr val="lt1"/>
          </a:fontRef>
        </p:style>
        <p:txBody>
          <a:bodyPr lIns="105039" tIns="1802430" rIns="105039" bIns="953735" spcCol="1270" anchor="ctr"/>
          <a:lstStyle/>
          <a:p>
            <a:pPr algn="ctr" defTabSz="656509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7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Perkebunan</a:t>
            </a:r>
            <a:r>
              <a:rPr lang="en-US" sz="1292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1" name="Oval 10"/>
          <p:cNvSpPr/>
          <p:nvPr/>
        </p:nvSpPr>
        <p:spPr>
          <a:xfrm>
            <a:off x="7939015" y="1512657"/>
            <a:ext cx="1099521" cy="1133868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410472"/>
              <a:satOff val="-11311"/>
              <a:lumOff val="-784"/>
              <a:alphaOff val="0"/>
            </a:schemeClr>
          </a:fillRef>
          <a:effectRef idx="1">
            <a:schemeClr val="accent5">
              <a:tint val="50000"/>
              <a:hueOff val="-410472"/>
              <a:satOff val="-11311"/>
              <a:lumOff val="-78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9216160" y="1118444"/>
            <a:ext cx="1372423" cy="4243478"/>
          </a:xfrm>
          <a:custGeom>
            <a:avLst/>
            <a:gdLst>
              <a:gd name="connsiteX0" fmla="*/ 0 w 1486792"/>
              <a:gd name="connsiteY0" fmla="*/ 148679 h 4597101"/>
              <a:gd name="connsiteX1" fmla="*/ 148679 w 1486792"/>
              <a:gd name="connsiteY1" fmla="*/ 0 h 4597101"/>
              <a:gd name="connsiteX2" fmla="*/ 1338113 w 1486792"/>
              <a:gd name="connsiteY2" fmla="*/ 0 h 4597101"/>
              <a:gd name="connsiteX3" fmla="*/ 1486792 w 1486792"/>
              <a:gd name="connsiteY3" fmla="*/ 148679 h 4597101"/>
              <a:gd name="connsiteX4" fmla="*/ 1486792 w 1486792"/>
              <a:gd name="connsiteY4" fmla="*/ 4448422 h 4597101"/>
              <a:gd name="connsiteX5" fmla="*/ 1338113 w 1486792"/>
              <a:gd name="connsiteY5" fmla="*/ 4597101 h 4597101"/>
              <a:gd name="connsiteX6" fmla="*/ 148679 w 1486792"/>
              <a:gd name="connsiteY6" fmla="*/ 4597101 h 4597101"/>
              <a:gd name="connsiteX7" fmla="*/ 0 w 1486792"/>
              <a:gd name="connsiteY7" fmla="*/ 4448422 h 4597101"/>
              <a:gd name="connsiteX8" fmla="*/ 0 w 1486792"/>
              <a:gd name="connsiteY8" fmla="*/ 148679 h 459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792" h="4597101">
                <a:moveTo>
                  <a:pt x="0" y="148679"/>
                </a:moveTo>
                <a:cubicBezTo>
                  <a:pt x="0" y="66566"/>
                  <a:pt x="66566" y="0"/>
                  <a:pt x="148679" y="0"/>
                </a:cubicBezTo>
                <a:lnTo>
                  <a:pt x="1338113" y="0"/>
                </a:lnTo>
                <a:cubicBezTo>
                  <a:pt x="1420226" y="0"/>
                  <a:pt x="1486792" y="66566"/>
                  <a:pt x="1486792" y="148679"/>
                </a:cubicBezTo>
                <a:lnTo>
                  <a:pt x="1486792" y="4448422"/>
                </a:lnTo>
                <a:cubicBezTo>
                  <a:pt x="1486792" y="4530535"/>
                  <a:pt x="1420226" y="4597101"/>
                  <a:pt x="1338113" y="4597101"/>
                </a:cubicBezTo>
                <a:lnTo>
                  <a:pt x="148679" y="4597101"/>
                </a:lnTo>
                <a:cubicBezTo>
                  <a:pt x="66566" y="4597101"/>
                  <a:pt x="0" y="4530535"/>
                  <a:pt x="0" y="4448422"/>
                </a:cubicBezTo>
                <a:lnTo>
                  <a:pt x="0" y="14867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824978"/>
              <a:satOff val="-9614"/>
              <a:lumOff val="-1726"/>
              <a:alphaOff val="0"/>
            </a:schemeClr>
          </a:fillRef>
          <a:effectRef idx="2">
            <a:schemeClr val="accent5">
              <a:hueOff val="-824978"/>
              <a:satOff val="-9614"/>
              <a:lumOff val="-1726"/>
              <a:alphaOff val="0"/>
            </a:schemeClr>
          </a:effectRef>
          <a:fontRef idx="minor">
            <a:schemeClr val="lt1"/>
          </a:fontRef>
        </p:style>
        <p:txBody>
          <a:bodyPr lIns="105039" tIns="1802430" rIns="105039" bIns="953735" spcCol="1270" anchor="ctr"/>
          <a:lstStyle/>
          <a:p>
            <a:pPr algn="ctr" defTabSz="656509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Sarana</a:t>
            </a:r>
            <a:r>
              <a:rPr lang="en-US" sz="147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dan</a:t>
            </a:r>
            <a:r>
              <a:rPr lang="en-US" sz="147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Prasarana</a:t>
            </a:r>
            <a:endParaRPr lang="en-US" sz="1477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2319" name="Oval 13"/>
          <p:cNvGrpSpPr>
            <a:grpSpLocks/>
          </p:cNvGrpSpPr>
          <p:nvPr/>
        </p:nvGrpSpPr>
        <p:grpSpPr bwMode="auto">
          <a:xfrm>
            <a:off x="3603676" y="1406505"/>
            <a:ext cx="1231900" cy="1257300"/>
            <a:chOff x="1208" y="1336"/>
            <a:chExt cx="776" cy="792"/>
          </a:xfrm>
        </p:grpSpPr>
        <p:pic>
          <p:nvPicPr>
            <p:cNvPr id="12334" name="Oval 1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1336"/>
              <a:ext cx="776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35" name="Text Box 33"/>
            <p:cNvSpPr txBox="1">
              <a:spLocks noChangeArrowheads="1"/>
            </p:cNvSpPr>
            <p:nvPr/>
          </p:nvSpPr>
          <p:spPr bwMode="auto">
            <a:xfrm>
              <a:off x="1338" y="1467"/>
              <a:ext cx="528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endParaRPr lang="en-IE" altLang="en-US"/>
            </a:p>
          </p:txBody>
        </p:sp>
      </p:grpSp>
      <p:sp>
        <p:nvSpPr>
          <p:cNvPr id="16" name="Freeform 15"/>
          <p:cNvSpPr/>
          <p:nvPr/>
        </p:nvSpPr>
        <p:spPr>
          <a:xfrm>
            <a:off x="10629757" y="1118444"/>
            <a:ext cx="1372423" cy="4243478"/>
          </a:xfrm>
          <a:custGeom>
            <a:avLst/>
            <a:gdLst>
              <a:gd name="connsiteX0" fmla="*/ 0 w 1486792"/>
              <a:gd name="connsiteY0" fmla="*/ 148679 h 4597101"/>
              <a:gd name="connsiteX1" fmla="*/ 148679 w 1486792"/>
              <a:gd name="connsiteY1" fmla="*/ 0 h 4597101"/>
              <a:gd name="connsiteX2" fmla="*/ 1338113 w 1486792"/>
              <a:gd name="connsiteY2" fmla="*/ 0 h 4597101"/>
              <a:gd name="connsiteX3" fmla="*/ 1486792 w 1486792"/>
              <a:gd name="connsiteY3" fmla="*/ 148679 h 4597101"/>
              <a:gd name="connsiteX4" fmla="*/ 1486792 w 1486792"/>
              <a:gd name="connsiteY4" fmla="*/ 4448422 h 4597101"/>
              <a:gd name="connsiteX5" fmla="*/ 1338113 w 1486792"/>
              <a:gd name="connsiteY5" fmla="*/ 4597101 h 4597101"/>
              <a:gd name="connsiteX6" fmla="*/ 148679 w 1486792"/>
              <a:gd name="connsiteY6" fmla="*/ 4597101 h 4597101"/>
              <a:gd name="connsiteX7" fmla="*/ 0 w 1486792"/>
              <a:gd name="connsiteY7" fmla="*/ 4448422 h 4597101"/>
              <a:gd name="connsiteX8" fmla="*/ 0 w 1486792"/>
              <a:gd name="connsiteY8" fmla="*/ 148679 h 4597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6792" h="4597101">
                <a:moveTo>
                  <a:pt x="0" y="148679"/>
                </a:moveTo>
                <a:cubicBezTo>
                  <a:pt x="0" y="66566"/>
                  <a:pt x="66566" y="0"/>
                  <a:pt x="148679" y="0"/>
                </a:cubicBezTo>
                <a:lnTo>
                  <a:pt x="1338113" y="0"/>
                </a:lnTo>
                <a:cubicBezTo>
                  <a:pt x="1420226" y="0"/>
                  <a:pt x="1486792" y="66566"/>
                  <a:pt x="1486792" y="148679"/>
                </a:cubicBezTo>
                <a:lnTo>
                  <a:pt x="1486792" y="4448422"/>
                </a:lnTo>
                <a:cubicBezTo>
                  <a:pt x="1486792" y="4530535"/>
                  <a:pt x="1420226" y="4597101"/>
                  <a:pt x="1338113" y="4597101"/>
                </a:cubicBezTo>
                <a:lnTo>
                  <a:pt x="148679" y="4597101"/>
                </a:lnTo>
                <a:cubicBezTo>
                  <a:pt x="66566" y="4597101"/>
                  <a:pt x="0" y="4530535"/>
                  <a:pt x="0" y="4448422"/>
                </a:cubicBezTo>
                <a:lnTo>
                  <a:pt x="0" y="1486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031223"/>
              <a:satOff val="-12017"/>
              <a:lumOff val="-2158"/>
              <a:alphaOff val="0"/>
            </a:schemeClr>
          </a:fillRef>
          <a:effectRef idx="2">
            <a:schemeClr val="accent5">
              <a:hueOff val="-1031223"/>
              <a:satOff val="-12017"/>
              <a:lumOff val="-2158"/>
              <a:alphaOff val="0"/>
            </a:schemeClr>
          </a:effectRef>
          <a:fontRef idx="minor">
            <a:schemeClr val="lt1"/>
          </a:fontRef>
        </p:style>
        <p:txBody>
          <a:bodyPr lIns="105039" tIns="1802430" rIns="105039" bIns="953735" spcCol="1270" anchor="ctr"/>
          <a:lstStyle/>
          <a:p>
            <a:pPr algn="ctr" defTabSz="656509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Bidang</a:t>
            </a:r>
            <a:r>
              <a:rPr lang="en-US" sz="1477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477" b="1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Lainnya</a:t>
            </a:r>
            <a:endParaRPr lang="en-US" sz="1477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0740534" y="1459647"/>
            <a:ext cx="1126922" cy="1141427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50000"/>
              <a:hueOff val="-684120"/>
              <a:satOff val="-18851"/>
              <a:lumOff val="-1307"/>
              <a:alphaOff val="0"/>
            </a:schemeClr>
          </a:fillRef>
          <a:effectRef idx="1">
            <a:schemeClr val="accent5">
              <a:tint val="50000"/>
              <a:hueOff val="-684120"/>
              <a:satOff val="-18851"/>
              <a:lumOff val="-130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Left-Right Arrow 17"/>
          <p:cNvSpPr/>
          <p:nvPr/>
        </p:nvSpPr>
        <p:spPr>
          <a:xfrm>
            <a:off x="3899292" y="4364890"/>
            <a:ext cx="7765366" cy="784859"/>
          </a:xfrm>
          <a:prstGeom prst="leftRightArrow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991" name="TextBox 5"/>
          <p:cNvSpPr txBox="1">
            <a:spLocks noChangeArrowheads="1"/>
          </p:cNvSpPr>
          <p:nvPr/>
        </p:nvSpPr>
        <p:spPr bwMode="auto">
          <a:xfrm>
            <a:off x="5628308" y="4535179"/>
            <a:ext cx="4307333" cy="43319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77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215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PROGRAM PEMBANGUNAN PERTANIAN</a:t>
            </a:r>
          </a:p>
        </p:txBody>
      </p:sp>
      <p:pic>
        <p:nvPicPr>
          <p:cNvPr id="12330" name="Picture 2" descr="E:\IMG-20180321-WA01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76" y="1406505"/>
            <a:ext cx="17272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10" descr="Hasil gambar untuk wanita cantik di perkebunan ko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76" y="1419205"/>
            <a:ext cx="17653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10" descr="Gambar terka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76" y="1406505"/>
            <a:ext cx="17526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3" name="Picture 2" descr="E:\Kegiatan\IMG-20171015-WA0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976" y="1419205"/>
            <a:ext cx="1727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FA6617A3-4E9F-1D4C-82B2-C237C8C93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0" y="394791"/>
            <a:ext cx="12192000" cy="616945"/>
          </a:xfrm>
          <a:prstGeom prst="rect">
            <a:avLst/>
          </a:prstGeom>
        </p:spPr>
      </p:pic>
      <p:pic>
        <p:nvPicPr>
          <p:cNvPr id="30" name="Picture 29" descr="A picture containing text, toy, vector graphics">
            <a:extLst>
              <a:ext uri="{FF2B5EF4-FFF2-40B4-BE49-F238E27FC236}">
                <a16:creationId xmlns:a16="http://schemas.microsoft.com/office/drawing/2014/main" xmlns="" id="{FD4F92BC-DFE4-2F48-1A86-E59CB64557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" y="2481245"/>
            <a:ext cx="4436272" cy="350720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0" y="5872151"/>
            <a:ext cx="12199857" cy="1129295"/>
            <a:chOff x="6692" y="5724935"/>
            <a:chExt cx="12196459" cy="1140192"/>
          </a:xfrm>
        </p:grpSpPr>
        <p:pic>
          <p:nvPicPr>
            <p:cNvPr id="32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Picture 2" descr="E:\IMG-20180828-WA0146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14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8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6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8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25323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32" y="597697"/>
            <a:ext cx="11828207" cy="53121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3412" y="690843"/>
            <a:ext cx="11389659" cy="4982925"/>
            <a:chOff x="349624" y="605117"/>
            <a:chExt cx="11430000" cy="5499847"/>
          </a:xfrm>
        </p:grpSpPr>
        <p:sp>
          <p:nvSpPr>
            <p:cNvPr id="4" name="Rectangle 3"/>
            <p:cNvSpPr/>
            <p:nvPr/>
          </p:nvSpPr>
          <p:spPr>
            <a:xfrm>
              <a:off x="349624" y="605117"/>
              <a:ext cx="11430000" cy="54998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36634" t="19853" r="8675" b="29228"/>
            <a:stretch/>
          </p:blipFill>
          <p:spPr>
            <a:xfrm>
              <a:off x="497541" y="715798"/>
              <a:ext cx="11187954" cy="381896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36591" t="33758" r="8591" b="49952"/>
            <a:stretch/>
          </p:blipFill>
          <p:spPr>
            <a:xfrm>
              <a:off x="484093" y="4567004"/>
              <a:ext cx="11161060" cy="1519518"/>
            </a:xfrm>
            <a:prstGeom prst="rect">
              <a:avLst/>
            </a:prstGeom>
          </p:spPr>
        </p:pic>
      </p:grpSp>
      <p:pic>
        <p:nvPicPr>
          <p:cNvPr id="2050" name="Picture 2" descr="Penyuluh Jadi Andalan Pertanian Masa Depan Indones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7" y="1172977"/>
            <a:ext cx="2542017" cy="4470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" y="17336"/>
            <a:ext cx="12191998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ID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RUANG LINGKUP SKP KINERJA PENYULUH PERTANIAN</a:t>
            </a:r>
            <a:endParaRPr lang="en-ID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5824001"/>
            <a:ext cx="12199857" cy="1177445"/>
            <a:chOff x="6692" y="5724935"/>
            <a:chExt cx="12196459" cy="1140192"/>
          </a:xfrm>
        </p:grpSpPr>
        <p:pic>
          <p:nvPicPr>
            <p:cNvPr id="12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" descr="E:\IMG-20180828-WA014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10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45328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5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5A7097-F2C7-4C9B-8367-5CD251EDB356}"/>
              </a:ext>
            </a:extLst>
          </p:cNvPr>
          <p:cNvSpPr/>
          <p:nvPr/>
        </p:nvSpPr>
        <p:spPr>
          <a:xfrm>
            <a:off x="216536" y="972185"/>
            <a:ext cx="6226175" cy="4200213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020998E0-324A-428D-8B76-032778A1415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228851" y="1130371"/>
          <a:ext cx="5448595" cy="3105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215849B-5DDC-CA7C-CC20-8E98226AABA8}"/>
              </a:ext>
            </a:extLst>
          </p:cNvPr>
          <p:cNvSpPr/>
          <p:nvPr/>
        </p:nvSpPr>
        <p:spPr>
          <a:xfrm>
            <a:off x="290859" y="3120250"/>
            <a:ext cx="3465709" cy="135965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6" tIns="54428" rIns="108856" bIns="54428" anchor="ctr"/>
          <a:lstStyle/>
          <a:p>
            <a:pPr marL="0" marR="0" lvl="0" indent="0" algn="ctr" defTabSz="1087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PUSAT</a:t>
            </a:r>
          </a:p>
          <a:p>
            <a:pPr marL="0" marR="0" lvl="0" indent="0" algn="ctr" defTabSz="1087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Rp. </a:t>
            </a:r>
            <a:r>
              <a:rPr kumimoji="0" lang="en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100.733.534.000</a:t>
            </a:r>
          </a:p>
          <a:p>
            <a:pPr marL="0" marR="0" lvl="0" indent="0" algn="l" defTabSz="1087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1087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APBN	Rp. 94.203.534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.000,-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1087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SIMURP	Rp.   6.530.000</a:t>
            </a:r>
            <a:r>
              <a:rPr kumimoji="0" lang="en-ID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.000,-</a:t>
            </a:r>
          </a:p>
          <a:p>
            <a:pPr marL="0" marR="0" lvl="0" indent="0" algn="l" defTabSz="1087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548" name="Rectangle: Rounded Corners 65547">
            <a:extLst>
              <a:ext uri="{FF2B5EF4-FFF2-40B4-BE49-F238E27FC236}">
                <a16:creationId xmlns:a16="http://schemas.microsoft.com/office/drawing/2014/main" xmlns="" id="{DF00F537-B799-641E-3DD4-90385EEC1381}"/>
              </a:ext>
            </a:extLst>
          </p:cNvPr>
          <p:cNvSpPr/>
          <p:nvPr/>
        </p:nvSpPr>
        <p:spPr>
          <a:xfrm>
            <a:off x="347148" y="1216984"/>
            <a:ext cx="3409420" cy="1465917"/>
          </a:xfrm>
          <a:prstGeom prst="roundRect">
            <a:avLst/>
          </a:prstGeom>
          <a:solidFill>
            <a:srgbClr val="03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6" tIns="54428" rIns="108856" bIns="54428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DANA DEKONSENTRASI (APBN)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Rp. </a:t>
            </a:r>
            <a:r>
              <a:rPr kumimoji="0" lang="en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210.531.820.000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08232" marR="0" lvl="0" indent="-40823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225" name="Rectangle 1">
            <a:extLst>
              <a:ext uri="{FF2B5EF4-FFF2-40B4-BE49-F238E27FC236}">
                <a16:creationId xmlns:a16="http://schemas.microsoft.com/office/drawing/2014/main" xmlns="" id="{1A48BF61-7B98-EE17-DB6F-42BCFDA12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762" y="4597456"/>
            <a:ext cx="3339387" cy="38691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108856" tIns="54428" rIns="108856" bIns="5442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 311.265.354.000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DCD7C26E-1A65-44BA-B363-8BC0E924A8AB}"/>
              </a:ext>
            </a:extLst>
          </p:cNvPr>
          <p:cNvSpPr/>
          <p:nvPr/>
        </p:nvSpPr>
        <p:spPr>
          <a:xfrm>
            <a:off x="7702244" y="3256364"/>
            <a:ext cx="4013200" cy="18542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DANA ALOKASI KHUSUS</a:t>
            </a: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Rp. </a:t>
            </a:r>
            <a:r>
              <a:rPr kumimoji="0" lang="en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60.301.486.902</a:t>
            </a:r>
          </a:p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-----------------------------------------------</a:t>
            </a:r>
          </a:p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DAK FISIK          	Rp. 26.598.986.902</a:t>
            </a:r>
          </a:p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DAK NON FISIK	Rp. 33.702.500.000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xmlns="" id="{8568287E-9D3B-4A0D-9404-8E95E57BC38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422844" y="72612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0F3E4D0-A179-4FE9-9552-DE279D5956AE}"/>
              </a:ext>
            </a:extLst>
          </p:cNvPr>
          <p:cNvSpPr txBox="1"/>
          <p:nvPr/>
        </p:nvSpPr>
        <p:spPr>
          <a:xfrm>
            <a:off x="3163456" y="5259011"/>
            <a:ext cx="6226175" cy="646112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Rp. 371.566.840.902,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 Unicode MS" panose="020B0604020202020204" pitchFamily="34" charset="-128"/>
              </a:rPr>
              <a:t>-</a:t>
            </a:r>
            <a:endParaRPr kumimoji="0" lang="en-ID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ED173D-E439-9441-A2EC-69F8477B6201}"/>
              </a:ext>
            </a:extLst>
          </p:cNvPr>
          <p:cNvSpPr txBox="1"/>
          <p:nvPr/>
        </p:nvSpPr>
        <p:spPr>
          <a:xfrm>
            <a:off x="0" y="-3279"/>
            <a:ext cx="1219200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ALOKASI ANGGARAN PENGUATAN PENYELENGGARAAN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 PERTANIAN T.A. 2024</a:t>
            </a:r>
            <a:endParaRPr kumimoji="0" lang="fi-FI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9">
            <a:extLst>
              <a:ext uri="{FF2B5EF4-FFF2-40B4-BE49-F238E27FC236}">
                <a16:creationId xmlns:a16="http://schemas.microsoft.com/office/drawing/2014/main" xmlns="" id="{87A0CF35-5A3E-EB46-B824-D732B39B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3671"/>
            <a:ext cx="12192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3">
            <a:extLst>
              <a:ext uri="{FF2B5EF4-FFF2-40B4-BE49-F238E27FC236}">
                <a16:creationId xmlns:a16="http://schemas.microsoft.com/office/drawing/2014/main" xmlns="" id="{90C3CC43-C307-5242-9C55-3F64FDB513E7}"/>
              </a:ext>
            </a:extLst>
          </p:cNvPr>
          <p:cNvGrpSpPr/>
          <p:nvPr/>
        </p:nvGrpSpPr>
        <p:grpSpPr>
          <a:xfrm>
            <a:off x="-3196" y="5952799"/>
            <a:ext cx="12192000" cy="1030212"/>
            <a:chOff x="6692" y="5724935"/>
            <a:chExt cx="12196459" cy="1140192"/>
          </a:xfrm>
        </p:grpSpPr>
        <p:pic>
          <p:nvPicPr>
            <p:cNvPr id="22" name="Picture 2" descr="E:\Kegiatan\IMG-20180508-WA0134.jpg">
              <a:extLst>
                <a:ext uri="{FF2B5EF4-FFF2-40B4-BE49-F238E27FC236}">
                  <a16:creationId xmlns:a16="http://schemas.microsoft.com/office/drawing/2014/main" xmlns="" id="{365D3053-7C07-0440-A2AC-593C0B554B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" descr="E:\Kegiatan\IMG-20180702-WA0091.jpg">
              <a:extLst>
                <a:ext uri="{FF2B5EF4-FFF2-40B4-BE49-F238E27FC236}">
                  <a16:creationId xmlns:a16="http://schemas.microsoft.com/office/drawing/2014/main" xmlns="" id="{3D7A06B7-B4C3-0F4C-A3CC-02BD9E499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" descr="E:\IMG-20180828-WA0146.jpg">
              <a:extLst>
                <a:ext uri="{FF2B5EF4-FFF2-40B4-BE49-F238E27FC236}">
                  <a16:creationId xmlns:a16="http://schemas.microsoft.com/office/drawing/2014/main" xmlns="" id="{6AB278FF-7302-954D-BCD2-128F2273E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Picture 2" descr="E:\Kegiatan\IMG-20180516-WA0150.jpg">
              <a:extLst>
                <a:ext uri="{FF2B5EF4-FFF2-40B4-BE49-F238E27FC236}">
                  <a16:creationId xmlns:a16="http://schemas.microsoft.com/office/drawing/2014/main" xmlns="" id="{49800656-06C9-5A40-BD4B-DE9F14CF1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" descr="E:\Kegiatan\IMG-20180321-WA0186.jpg">
              <a:extLst>
                <a:ext uri="{FF2B5EF4-FFF2-40B4-BE49-F238E27FC236}">
                  <a16:creationId xmlns:a16="http://schemas.microsoft.com/office/drawing/2014/main" xmlns="" id="{A1404D62-46F4-CB4F-BC7F-5AD004614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" descr="E:\Kegiatan\IMG-20180514-WA0197.jpg">
              <a:extLst>
                <a:ext uri="{FF2B5EF4-FFF2-40B4-BE49-F238E27FC236}">
                  <a16:creationId xmlns:a16="http://schemas.microsoft.com/office/drawing/2014/main" xmlns="" id="{CE873E6C-6EF6-0D42-A0E7-A446A5A86D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" descr="E:\Kegiatan\IMG-20180210-WA0082.jpg">
              <a:extLst>
                <a:ext uri="{FF2B5EF4-FFF2-40B4-BE49-F238E27FC236}">
                  <a16:creationId xmlns:a16="http://schemas.microsoft.com/office/drawing/2014/main" xmlns="" id="{9D5EAB40-231C-4549-A2EC-57702FF0F3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 descr="E:\Kegiatan\IMG-20180214-WA0070.jpg">
              <a:extLst>
                <a:ext uri="{FF2B5EF4-FFF2-40B4-BE49-F238E27FC236}">
                  <a16:creationId xmlns:a16="http://schemas.microsoft.com/office/drawing/2014/main" xmlns="" id="{EC573460-EBC6-2B45-B828-4A1BE9934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676CFF3D-80C9-3E4A-8004-DD715427248C}"/>
                </a:ext>
              </a:extLst>
            </p:cNvPr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28804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7">
            <a:extLst>
              <a:ext uri="{FF2B5EF4-FFF2-40B4-BE49-F238E27FC236}">
                <a16:creationId xmlns:a16="http://schemas.microsoft.com/office/drawing/2014/main" xmlns="" id="{231F3B6D-EE74-4849-B22F-DB0F1FE4C88F}"/>
              </a:ext>
            </a:extLst>
          </p:cNvPr>
          <p:cNvSpPr/>
          <p:nvPr/>
        </p:nvSpPr>
        <p:spPr>
          <a:xfrm rot="5400000">
            <a:off x="10024385" y="722540"/>
            <a:ext cx="722539" cy="722540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xmlns="" id="{4491A1FA-1679-4325-877B-5C5809BCA28A}"/>
              </a:ext>
            </a:extLst>
          </p:cNvPr>
          <p:cNvSpPr/>
          <p:nvPr/>
        </p:nvSpPr>
        <p:spPr>
          <a:xfrm rot="10800000">
            <a:off x="10746922" y="1445080"/>
            <a:ext cx="722540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0" y="0"/>
                </a:moveTo>
                <a:lnTo>
                  <a:pt x="1083809" y="0"/>
                </a:lnTo>
                <a:lnTo>
                  <a:pt x="1083809" y="1083809"/>
                </a:lnTo>
                <a:lnTo>
                  <a:pt x="0" y="108380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xmlns="" id="{9148BB68-D255-4F3D-9127-B8B598578440}"/>
              </a:ext>
            </a:extLst>
          </p:cNvPr>
          <p:cNvSpPr/>
          <p:nvPr/>
        </p:nvSpPr>
        <p:spPr>
          <a:xfrm rot="10800000" flipH="1" flipV="1">
            <a:off x="10024383" y="1445080"/>
            <a:ext cx="722540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xmlns="" id="{D769A61F-F960-4187-B95A-B5EFEBB485E0}"/>
              </a:ext>
            </a:extLst>
          </p:cNvPr>
          <p:cNvSpPr/>
          <p:nvPr/>
        </p:nvSpPr>
        <p:spPr>
          <a:xfrm rot="5400000" flipH="1" flipV="1">
            <a:off x="8513806" y="609601"/>
            <a:ext cx="722539" cy="722540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xmlns="" id="{9828F758-CBE8-4983-901A-B48F40F53D6C}"/>
              </a:ext>
            </a:extLst>
          </p:cNvPr>
          <p:cNvSpPr/>
          <p:nvPr/>
        </p:nvSpPr>
        <p:spPr>
          <a:xfrm rot="10800000" flipH="1" flipV="1">
            <a:off x="8513805" y="1332141"/>
            <a:ext cx="722540" cy="722539"/>
          </a:xfrm>
          <a:custGeom>
            <a:avLst/>
            <a:gdLst/>
            <a:ahLst/>
            <a:cxnLst/>
            <a:rect l="l" t="t" r="r" b="b"/>
            <a:pathLst>
              <a:path w="1083809" h="1083809">
                <a:moveTo>
                  <a:pt x="1083809" y="1083809"/>
                </a:moveTo>
                <a:lnTo>
                  <a:pt x="0" y="1083809"/>
                </a:lnTo>
                <a:lnTo>
                  <a:pt x="0" y="0"/>
                </a:lnTo>
                <a:lnTo>
                  <a:pt x="1083809" y="0"/>
                </a:lnTo>
                <a:lnTo>
                  <a:pt x="1083809" y="1083809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24DE4AF-2A5A-4F9B-AF20-C359D760EE2D}"/>
              </a:ext>
            </a:extLst>
          </p:cNvPr>
          <p:cNvSpPr txBox="1"/>
          <p:nvPr/>
        </p:nvSpPr>
        <p:spPr bwMode="auto">
          <a:xfrm>
            <a:off x="175491" y="115279"/>
            <a:ext cx="5159171" cy="1538881"/>
          </a:xfrm>
          <a:prstGeom prst="rect">
            <a:avLst/>
          </a:prstGeom>
          <a:noFill/>
        </p:spPr>
        <p:txBody>
          <a:bodyPr wrap="square" lIns="60959" tIns="30479" rIns="60959" bIns="30479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Insentif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Kinerja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defRPr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(BOP,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Honor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Bantuan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Paket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Data) </a:t>
            </a:r>
            <a:r>
              <a:rPr lang="en-GB" sz="1600" b="1" dirty="0" err="1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Thn</a:t>
            </a: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>
              <a:defRPr/>
            </a:pP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dimaksudkan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utk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memfasilitasi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operasional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ID" sz="1600" spc="-27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Tk</a:t>
            </a:r>
            <a:r>
              <a:rPr lang="en-ID" sz="1600" spc="-27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provinsi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kab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kota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dlm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pengawalan</a:t>
            </a:r>
            <a:r>
              <a:rPr lang="en-GB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GB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pendampingan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wilayah </a:t>
            </a:r>
            <a:r>
              <a:rPr lang="en-ID" sz="1600" spc="-27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binaan</a:t>
            </a:r>
            <a:r>
              <a:rPr lang="en-ID" sz="1600" spc="-27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masing-masing</a:t>
            </a:r>
            <a:endParaRPr lang="id-ID" sz="1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C22D1C2A-8B48-4B29-8C4F-BBCD91768A2E}"/>
              </a:ext>
            </a:extLst>
          </p:cNvPr>
          <p:cNvSpPr/>
          <p:nvPr/>
        </p:nvSpPr>
        <p:spPr>
          <a:xfrm>
            <a:off x="5516141" y="247511"/>
            <a:ext cx="6256867" cy="4942006"/>
          </a:xfrm>
          <a:prstGeom prst="roundRect">
            <a:avLst>
              <a:gd name="adj" fmla="val 7900"/>
            </a:avLst>
          </a:prstGeom>
          <a:solidFill>
            <a:srgbClr val="FBECAB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ID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9FAA2E7-58CF-4A5F-ACFD-B2EC379ACA6F}"/>
              </a:ext>
            </a:extLst>
          </p:cNvPr>
          <p:cNvSpPr/>
          <p:nvPr/>
        </p:nvSpPr>
        <p:spPr>
          <a:xfrm>
            <a:off x="6753728" y="381566"/>
            <a:ext cx="39229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HONORARIUM DAN BOP </a:t>
            </a:r>
          </a:p>
          <a:p>
            <a:pPr algn="ctr" eaLnBrk="1" hangingPunct="1">
              <a:defRPr/>
            </a:pP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PENYULUH PERTANIAN</a:t>
            </a:r>
          </a:p>
        </p:txBody>
      </p:sp>
      <p:graphicFrame>
        <p:nvGraphicFramePr>
          <p:cNvPr id="15" name="Google Shape;1885;p58">
            <a:extLst>
              <a:ext uri="{FF2B5EF4-FFF2-40B4-BE49-F238E27FC236}">
                <a16:creationId xmlns:a16="http://schemas.microsoft.com/office/drawing/2014/main" xmlns="" id="{58EACFD1-2119-4382-9BF5-3D30DE5E1C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186077"/>
              </p:ext>
            </p:extLst>
          </p:nvPr>
        </p:nvGraphicFramePr>
        <p:xfrm>
          <a:off x="5661405" y="3293040"/>
          <a:ext cx="3053292" cy="1707093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417871">
                  <a:extLst>
                    <a:ext uri="{9D8B030D-6E8A-4147-A177-3AD203B41FA5}">
                      <a16:colId xmlns:a16="http://schemas.microsoft.com/office/drawing/2014/main" xmlns="" val="2246567954"/>
                    </a:ext>
                  </a:extLst>
                </a:gridCol>
                <a:gridCol w="1635421">
                  <a:extLst>
                    <a:ext uri="{9D8B030D-6E8A-4147-A177-3AD203B41FA5}">
                      <a16:colId xmlns:a16="http://schemas.microsoft.com/office/drawing/2014/main" xmlns="" val="1151752265"/>
                    </a:ext>
                  </a:extLst>
                </a:gridCol>
              </a:tblGrid>
              <a:tr h="609684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Poppins ExtraBold"/>
                        </a:rPr>
                        <a:t>WILAYAH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Poppins ExtraBold"/>
                        <a:cs typeface="Poppins ExtraBold"/>
                        <a:sym typeface="Poppins ExtraBold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Jumlah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 (</a:t>
                      </a:r>
                      <a:r>
                        <a:rPr kumimoji="0" lang="en-US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Rp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/</a:t>
                      </a:r>
                      <a:r>
                        <a:rPr kumimoji="0" lang="en-US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bulan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8789647"/>
                  </a:ext>
                </a:extLst>
              </a:tr>
              <a:tr h="365803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hivo Black" charset="0"/>
                        </a:rPr>
                        <a:t>Wil. Barat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Open Sans"/>
                        </a:rPr>
                        <a:t>320.000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3099440"/>
                  </a:ext>
                </a:extLst>
              </a:tr>
              <a:tr h="365803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hivo Black" charset="0"/>
                        </a:rPr>
                        <a:t>Wil. Tengah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Open Sans"/>
                        </a:rPr>
                        <a:t>400.000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995572"/>
                  </a:ext>
                </a:extLst>
              </a:tr>
              <a:tr h="365803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hivo Black" charset="0"/>
                        </a:rPr>
                        <a:t>Wil</a:t>
                      </a: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hivo Black" charset="0"/>
                        </a:rPr>
                        <a:t>. </a:t>
                      </a:r>
                      <a:r>
                        <a:rPr kumimoji="0" lang="en-US" altLang="en-US" sz="160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Chivo Black" charset="0"/>
                        </a:rPr>
                        <a:t>Timur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sym typeface="Open Sans"/>
                        </a:rPr>
                        <a:t>480.000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6388460"/>
                  </a:ext>
                </a:extLst>
              </a:tr>
            </a:tbl>
          </a:graphicData>
        </a:graphic>
      </p:graphicFrame>
      <p:graphicFrame>
        <p:nvGraphicFramePr>
          <p:cNvPr id="17" name="Google Shape;1885;p58">
            <a:extLst>
              <a:ext uri="{FF2B5EF4-FFF2-40B4-BE49-F238E27FC236}">
                <a16:creationId xmlns:a16="http://schemas.microsoft.com/office/drawing/2014/main" xmlns="" id="{A263B2D4-AFB5-429F-9AF8-F82655FA913E}"/>
              </a:ext>
            </a:extLst>
          </p:cNvPr>
          <p:cNvGraphicFramePr>
            <a:graphicFrameLocks noGrp="1"/>
          </p:cNvGraphicFramePr>
          <p:nvPr/>
        </p:nvGraphicFramePr>
        <p:xfrm>
          <a:off x="8912605" y="3293040"/>
          <a:ext cx="2688167" cy="170709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290171">
                  <a:extLst>
                    <a:ext uri="{9D8B030D-6E8A-4147-A177-3AD203B41FA5}">
                      <a16:colId xmlns:a16="http://schemas.microsoft.com/office/drawing/2014/main" xmlns="" val="3497353889"/>
                    </a:ext>
                  </a:extLst>
                </a:gridCol>
                <a:gridCol w="1397996">
                  <a:extLst>
                    <a:ext uri="{9D8B030D-6E8A-4147-A177-3AD203B41FA5}">
                      <a16:colId xmlns:a16="http://schemas.microsoft.com/office/drawing/2014/main" xmlns="" val="248472416"/>
                    </a:ext>
                  </a:extLst>
                </a:gridCol>
              </a:tblGrid>
              <a:tr h="609684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Poppins ExtraBold"/>
                        </a:rPr>
                        <a:t>PENDIDIKAN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Poppins ExtraBold"/>
                        <a:cs typeface="Poppins ExtraBold"/>
                        <a:sym typeface="Poppins ExtraBold"/>
                      </a:endParaRPr>
                    </a:p>
                  </a:txBody>
                  <a:tcPr marL="60953" marR="60953" marT="60961" marB="60961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Jumlah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 (</a:t>
                      </a:r>
                      <a:r>
                        <a:rPr kumimoji="0" lang="en-US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Rp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/</a:t>
                      </a:r>
                      <a:r>
                        <a:rPr kumimoji="0" lang="en-US" altLang="en-US" sz="1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bulan</a:t>
                      </a:r>
                      <a:r>
                        <a:rPr kumimoji="0" lang="en-US" altLang="en-US" sz="1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Chivo Black" charset="0"/>
                        </a:rPr>
                        <a:t>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53" marR="60953" marT="60961" marB="60961" anchor="ctr" horzOverflow="overflow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8982384"/>
                  </a:ext>
                </a:extLst>
              </a:tr>
              <a:tr h="365803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Chivo Black" charset="0"/>
                        </a:rPr>
                        <a:t>SLTA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53" marR="60953" marT="60961" marB="60961" anchor="ctr" horzOverflow="overflow"/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Open Sans"/>
                        </a:rPr>
                        <a:t>1.200.000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0953" marR="60953" marT="60961" marB="60961" anchor="ctr" horzOverflow="overflow"/>
                </a:tc>
                <a:extLst>
                  <a:ext uri="{0D108BD9-81ED-4DB2-BD59-A6C34878D82A}">
                    <a16:rowId xmlns:a16="http://schemas.microsoft.com/office/drawing/2014/main" xmlns="" val="2259288031"/>
                  </a:ext>
                </a:extLst>
              </a:tr>
              <a:tr h="365803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Chivo Black" charset="0"/>
                        </a:rPr>
                        <a:t>D3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53" marR="60953" marT="60961" marB="60961" anchor="ctr" horzOverflow="overflow"/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Open Sans"/>
                        </a:rPr>
                        <a:t>1.500.000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0953" marR="60953" marT="60961" marB="60961" anchor="ctr" horzOverflow="overflow"/>
                </a:tc>
                <a:extLst>
                  <a:ext uri="{0D108BD9-81ED-4DB2-BD59-A6C34878D82A}">
                    <a16:rowId xmlns:a16="http://schemas.microsoft.com/office/drawing/2014/main" xmlns="" val="2610296537"/>
                  </a:ext>
                </a:extLst>
              </a:tr>
              <a:tr h="365803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>
                          <a:ln>
                            <a:noFill/>
                          </a:ln>
                          <a:effectLst/>
                          <a:sym typeface="Chivo Black" charset="0"/>
                        </a:rPr>
                        <a:t>S1</a:t>
                      </a: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latin typeface="+mj-lt"/>
                        <a:ea typeface="Chivo Black" charset="0"/>
                        <a:cs typeface="Chivo Black" charset="0"/>
                        <a:sym typeface="Chivo Black" charset="0"/>
                      </a:endParaRPr>
                    </a:p>
                  </a:txBody>
                  <a:tcPr marL="60953" marR="60953" marT="60961" marB="60961" anchor="ctr" horzOverflow="overflow"/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Open Sans"/>
                        </a:rPr>
                        <a:t>2.000.000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60953" marR="60953" marT="60961" marB="60961" anchor="ctr" horzOverflow="overflow"/>
                </a:tc>
                <a:extLst>
                  <a:ext uri="{0D108BD9-81ED-4DB2-BD59-A6C34878D82A}">
                    <a16:rowId xmlns:a16="http://schemas.microsoft.com/office/drawing/2014/main" xmlns="" val="3822041032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xmlns="" id="{88726905-1D92-45BC-B5A0-D5906F67AEFF}"/>
              </a:ext>
            </a:extLst>
          </p:cNvPr>
          <p:cNvSpPr/>
          <p:nvPr/>
        </p:nvSpPr>
        <p:spPr>
          <a:xfrm>
            <a:off x="5313348" y="0"/>
            <a:ext cx="952500" cy="8318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19100" dist="177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00"/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xmlns="" id="{7B91653F-3C1B-4D5C-BB4A-D1DA80DA0A40}"/>
              </a:ext>
            </a:extLst>
          </p:cNvPr>
          <p:cNvCxnSpPr>
            <a:cxnSpLocks/>
            <a:endCxn id="15" idx="0"/>
          </p:cNvCxnSpPr>
          <p:nvPr/>
        </p:nvCxnSpPr>
        <p:spPr>
          <a:xfrm rot="10800000" flipV="1">
            <a:off x="7188051" y="2401924"/>
            <a:ext cx="1724556" cy="891116"/>
          </a:xfrm>
          <a:prstGeom prst="bentConnector2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xmlns="" id="{2E67E109-06AF-42A2-85B9-BF1344B59A17}"/>
              </a:ext>
            </a:extLst>
          </p:cNvPr>
          <p:cNvCxnSpPr>
            <a:cxnSpLocks/>
          </p:cNvCxnSpPr>
          <p:nvPr/>
        </p:nvCxnSpPr>
        <p:spPr>
          <a:xfrm>
            <a:off x="8229981" y="2399807"/>
            <a:ext cx="1344083" cy="891117"/>
          </a:xfrm>
          <a:prstGeom prst="bentConnector2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3258CED3-6642-48F4-9F59-5636B5938EBE}"/>
              </a:ext>
            </a:extLst>
          </p:cNvPr>
          <p:cNvCxnSpPr/>
          <p:nvPr/>
        </p:nvCxnSpPr>
        <p:spPr>
          <a:xfrm>
            <a:off x="8474455" y="1863233"/>
            <a:ext cx="0" cy="53869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6">
            <a:extLst>
              <a:ext uri="{FF2B5EF4-FFF2-40B4-BE49-F238E27FC236}">
                <a16:creationId xmlns:a16="http://schemas.microsoft.com/office/drawing/2014/main" xmlns="" id="{81C9DF82-71A9-4AD8-BABC-D63DB5C06E37}"/>
              </a:ext>
            </a:extLst>
          </p:cNvPr>
          <p:cNvSpPr txBox="1"/>
          <p:nvPr/>
        </p:nvSpPr>
        <p:spPr>
          <a:xfrm>
            <a:off x="6481614" y="1334066"/>
            <a:ext cx="4216400" cy="544830"/>
          </a:xfrm>
          <a:prstGeom prst="round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marL="115364">
              <a:defRPr/>
            </a:pPr>
            <a:r>
              <a:rPr lang="en-US" sz="1600" b="1" spc="213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</a:t>
            </a:r>
            <a:r>
              <a:rPr lang="en-US" sz="1600" b="1" spc="213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38.831 Orang</a:t>
            </a:r>
          </a:p>
          <a:p>
            <a:pPr marL="115364">
              <a:defRPr/>
            </a:pPr>
            <a:r>
              <a:rPr lang="en-US" sz="1600" b="1" spc="213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Pagu</a:t>
            </a:r>
            <a:r>
              <a:rPr lang="en-US" sz="1600" b="1" spc="213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: Rp 197.531.820.000</a:t>
            </a:r>
          </a:p>
        </p:txBody>
      </p:sp>
      <p:sp>
        <p:nvSpPr>
          <p:cNvPr id="12338" name="TextBox 48">
            <a:extLst>
              <a:ext uri="{FF2B5EF4-FFF2-40B4-BE49-F238E27FC236}">
                <a16:creationId xmlns:a16="http://schemas.microsoft.com/office/drawing/2014/main" xmlns="" id="{E57E1118-38DD-42BB-A3D4-EFDC4B4A8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589" y="2600890"/>
            <a:ext cx="992579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133" b="1"/>
              <a:t>BOP</a:t>
            </a:r>
            <a:r>
              <a:rPr lang="en-US" altLang="en-US" sz="2400" b="1"/>
              <a:t> </a:t>
            </a:r>
          </a:p>
          <a:p>
            <a:pPr eaLnBrk="1" hangingPunct="1"/>
            <a:r>
              <a:rPr lang="en-US" altLang="en-US" sz="1333" b="1"/>
              <a:t>(12 bulan)</a:t>
            </a:r>
            <a:endParaRPr lang="en-ID" altLang="en-US" sz="2400" b="1"/>
          </a:p>
        </p:txBody>
      </p:sp>
      <p:sp>
        <p:nvSpPr>
          <p:cNvPr id="12339" name="TextBox 49">
            <a:extLst>
              <a:ext uri="{FF2B5EF4-FFF2-40B4-BE49-F238E27FC236}">
                <a16:creationId xmlns:a16="http://schemas.microsoft.com/office/drawing/2014/main" xmlns="" id="{9042FE92-454C-4745-A021-9A981CAB3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01455" y="2702491"/>
            <a:ext cx="30903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867" b="1"/>
              <a:t>HONOR THL-TB</a:t>
            </a:r>
          </a:p>
          <a:p>
            <a:pPr algn="r" eaLnBrk="1" hangingPunct="1"/>
            <a:r>
              <a:rPr lang="en-US" altLang="en-US" sz="1333" b="1"/>
              <a:t>(11 bulan)</a:t>
            </a:r>
            <a:endParaRPr lang="en-ID" altLang="en-US" sz="1333" b="1"/>
          </a:p>
        </p:txBody>
      </p:sp>
      <p:sp>
        <p:nvSpPr>
          <p:cNvPr id="38" name="TextBox 3">
            <a:extLst>
              <a:ext uri="{FF2B5EF4-FFF2-40B4-BE49-F238E27FC236}">
                <a16:creationId xmlns:a16="http://schemas.microsoft.com/office/drawing/2014/main" xmlns="" id="{328B843A-86D7-425C-BE80-729C5B139824}"/>
              </a:ext>
            </a:extLst>
          </p:cNvPr>
          <p:cNvSpPr txBox="1"/>
          <p:nvPr/>
        </p:nvSpPr>
        <p:spPr>
          <a:xfrm>
            <a:off x="460931" y="2067625"/>
            <a:ext cx="4714972" cy="9875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en-US" sz="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600" b="1" dirty="0"/>
              <a:t>BANTUAN PAKET DATA</a:t>
            </a:r>
          </a:p>
          <a:p>
            <a:pPr algn="ctr"/>
            <a:r>
              <a:rPr lang="en-US" sz="2400" dirty="0"/>
              <a:t>12 kali x Rp. 100.000,-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64CF833A-C5C5-4BBD-8B93-08FD595749FF}"/>
              </a:ext>
            </a:extLst>
          </p:cNvPr>
          <p:cNvSpPr/>
          <p:nvPr/>
        </p:nvSpPr>
        <p:spPr>
          <a:xfrm>
            <a:off x="149094" y="1627561"/>
            <a:ext cx="952500" cy="83185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19100" dist="1778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00"/>
          </a:p>
        </p:txBody>
      </p:sp>
      <p:graphicFrame>
        <p:nvGraphicFramePr>
          <p:cNvPr id="26" name="Google Shape;1885;p58">
            <a:extLst>
              <a:ext uri="{FF2B5EF4-FFF2-40B4-BE49-F238E27FC236}">
                <a16:creationId xmlns:a16="http://schemas.microsoft.com/office/drawing/2014/main" xmlns="" id="{488E1A61-5187-FF4B-9DFC-CA7C75116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189604"/>
              </p:ext>
            </p:extLst>
          </p:nvPr>
        </p:nvGraphicFramePr>
        <p:xfrm>
          <a:off x="740883" y="3862297"/>
          <a:ext cx="4155068" cy="1823710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1558828">
                  <a:extLst>
                    <a:ext uri="{9D8B030D-6E8A-4147-A177-3AD203B41FA5}">
                      <a16:colId xmlns:a16="http://schemas.microsoft.com/office/drawing/2014/main" xmlns="" val="2246567954"/>
                    </a:ext>
                  </a:extLst>
                </a:gridCol>
                <a:gridCol w="2596240">
                  <a:extLst>
                    <a:ext uri="{9D8B030D-6E8A-4147-A177-3AD203B41FA5}">
                      <a16:colId xmlns:a16="http://schemas.microsoft.com/office/drawing/2014/main" xmlns="" val="1151752265"/>
                    </a:ext>
                  </a:extLst>
                </a:gridCol>
              </a:tblGrid>
              <a:tr h="547087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Poppins ExtraBold"/>
                        </a:rPr>
                        <a:t>WiLayah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Poppins ExtraBold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Jmlah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 (Rp/org/</a:t>
                      </a:r>
                      <a:r>
                        <a:rPr kumimoji="0" lang="en-US" altLang="en-US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bln</a:t>
                      </a:r>
                      <a:r>
                        <a:rPr kumimoji="0" lang="en-US" alt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)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8789647"/>
                  </a:ext>
                </a:extLst>
              </a:tr>
              <a:tr h="32327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Wil. Barat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Open Sans"/>
                        </a:rPr>
                        <a:t>380.000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Open Sans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3099440"/>
                  </a:ext>
                </a:extLst>
              </a:tr>
              <a:tr h="32327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Wil. Tengah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Open Sans"/>
                        </a:rPr>
                        <a:t>475.000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Open Sans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995572"/>
                  </a:ext>
                </a:extLst>
              </a:tr>
              <a:tr h="484139"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Chivo Black" charset="0"/>
                        </a:rPr>
                        <a:t>Wil. Timur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Chivo Black" charset="0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714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143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Open Sans"/>
                        </a:rPr>
                        <a:t>500.000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Open Sans"/>
                      </a:endParaRPr>
                    </a:p>
                  </a:txBody>
                  <a:tcPr marL="60943" marR="60943" marT="60961" marB="6096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638846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EC27C3A-5185-2845-B4C3-587A210DF821}"/>
              </a:ext>
            </a:extLst>
          </p:cNvPr>
          <p:cNvSpPr txBox="1"/>
          <p:nvPr/>
        </p:nvSpPr>
        <p:spPr>
          <a:xfrm>
            <a:off x="748292" y="3260283"/>
            <a:ext cx="4140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BOP TAHUN 2025 </a:t>
            </a:r>
          </a:p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(PMK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No.39/2024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grpSp>
        <p:nvGrpSpPr>
          <p:cNvPr id="41" name="Group 62">
            <a:extLst>
              <a:ext uri="{FF2B5EF4-FFF2-40B4-BE49-F238E27FC236}">
                <a16:creationId xmlns:a16="http://schemas.microsoft.com/office/drawing/2014/main" xmlns="" id="{E581ABA6-2070-964A-81ED-398399ADDC90}"/>
              </a:ext>
            </a:extLst>
          </p:cNvPr>
          <p:cNvGrpSpPr/>
          <p:nvPr/>
        </p:nvGrpSpPr>
        <p:grpSpPr>
          <a:xfrm>
            <a:off x="0" y="5862973"/>
            <a:ext cx="12191999" cy="1138473"/>
            <a:chOff x="6692" y="5724935"/>
            <a:chExt cx="12196459" cy="1140192"/>
          </a:xfrm>
        </p:grpSpPr>
        <p:pic>
          <p:nvPicPr>
            <p:cNvPr id="42" name="Picture 2" descr="E:\Kegiatan\IMG-20180508-WA0134.jpg">
              <a:extLst>
                <a:ext uri="{FF2B5EF4-FFF2-40B4-BE49-F238E27FC236}">
                  <a16:creationId xmlns:a16="http://schemas.microsoft.com/office/drawing/2014/main" xmlns="" id="{7C1FB1F6-2932-D44B-B47F-E56269733F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Picture 2" descr="E:\Kegiatan\IMG-20180702-WA0091.jpg">
              <a:extLst>
                <a:ext uri="{FF2B5EF4-FFF2-40B4-BE49-F238E27FC236}">
                  <a16:creationId xmlns:a16="http://schemas.microsoft.com/office/drawing/2014/main" xmlns="" id="{63285138-EEE0-1645-91E2-494EA0F46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2" descr="E:\IMG-20180828-WA0146.jpg">
              <a:extLst>
                <a:ext uri="{FF2B5EF4-FFF2-40B4-BE49-F238E27FC236}">
                  <a16:creationId xmlns:a16="http://schemas.microsoft.com/office/drawing/2014/main" xmlns="" id="{3C40B424-0731-0044-8A75-9359D5EFBE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2" descr="E:\Kegiatan\IMG-20180516-WA0150.jpg">
              <a:extLst>
                <a:ext uri="{FF2B5EF4-FFF2-40B4-BE49-F238E27FC236}">
                  <a16:creationId xmlns:a16="http://schemas.microsoft.com/office/drawing/2014/main" xmlns="" id="{2FA8AD84-94D8-DA49-8304-2B0751345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" name="Picture 2" descr="E:\Kegiatan\IMG-20180321-WA0186.jpg">
              <a:extLst>
                <a:ext uri="{FF2B5EF4-FFF2-40B4-BE49-F238E27FC236}">
                  <a16:creationId xmlns:a16="http://schemas.microsoft.com/office/drawing/2014/main" xmlns="" id="{108C94F6-A621-B845-94F5-6439E7445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9" name="Picture 2" descr="E:\Kegiatan\IMG-20180514-WA0197.jpg">
              <a:extLst>
                <a:ext uri="{FF2B5EF4-FFF2-40B4-BE49-F238E27FC236}">
                  <a16:creationId xmlns:a16="http://schemas.microsoft.com/office/drawing/2014/main" xmlns="" id="{208A0B6B-2444-C54D-A67F-62A8B8D89B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0" name="Picture 2" descr="E:\Kegiatan\IMG-20180210-WA0082.jpg">
              <a:extLst>
                <a:ext uri="{FF2B5EF4-FFF2-40B4-BE49-F238E27FC236}">
                  <a16:creationId xmlns:a16="http://schemas.microsoft.com/office/drawing/2014/main" xmlns="" id="{E9FF8F39-A362-5C4A-9B4C-352D109F7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1" name="Picture 87" descr="E:\Kegiatan\IMG-20180214-WA0070.jpg">
              <a:extLst>
                <a:ext uri="{FF2B5EF4-FFF2-40B4-BE49-F238E27FC236}">
                  <a16:creationId xmlns:a16="http://schemas.microsoft.com/office/drawing/2014/main" xmlns="" id="{9CBC4297-E565-BB4E-A287-42C577633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2" name="Oval 88">
              <a:extLst>
                <a:ext uri="{FF2B5EF4-FFF2-40B4-BE49-F238E27FC236}">
                  <a16:creationId xmlns:a16="http://schemas.microsoft.com/office/drawing/2014/main" xmlns="" id="{82907B91-6949-744E-930C-B8CA480E9D80}"/>
                </a:ext>
              </a:extLst>
            </p:cNvPr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" name="Circular Arrow 2">
            <a:extLst>
              <a:ext uri="{FF2B5EF4-FFF2-40B4-BE49-F238E27FC236}">
                <a16:creationId xmlns:a16="http://schemas.microsoft.com/office/drawing/2014/main" xmlns="" id="{6C712881-40F4-474E-86D2-603220A410CC}"/>
              </a:ext>
            </a:extLst>
          </p:cNvPr>
          <p:cNvSpPr/>
          <p:nvPr/>
        </p:nvSpPr>
        <p:spPr>
          <a:xfrm rot="8626943">
            <a:off x="4523901" y="4600561"/>
            <a:ext cx="1491381" cy="1354877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1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Pentágono">
            <a:extLst>
              <a:ext uri="{FF2B5EF4-FFF2-40B4-BE49-F238E27FC236}">
                <a16:creationId xmlns:a16="http://schemas.microsoft.com/office/drawing/2014/main" xmlns="" id="{17D3AE52-47A7-4822-85B2-F962CB14B433}"/>
              </a:ext>
            </a:extLst>
          </p:cNvPr>
          <p:cNvSpPr/>
          <p:nvPr/>
        </p:nvSpPr>
        <p:spPr bwMode="auto">
          <a:xfrm rot="21256339">
            <a:off x="7809170" y="509555"/>
            <a:ext cx="3209882" cy="1845533"/>
          </a:xfrm>
          <a:custGeom>
            <a:avLst/>
            <a:gdLst>
              <a:gd name="connsiteX0" fmla="*/ 1602 w 3647006"/>
              <a:gd name="connsiteY0" fmla="*/ 0 h 2070230"/>
              <a:gd name="connsiteX1" fmla="*/ 2611892 w 3647006"/>
              <a:gd name="connsiteY1" fmla="*/ 0 h 2070230"/>
              <a:gd name="connsiteX2" fmla="*/ 3647006 w 3647006"/>
              <a:gd name="connsiteY2" fmla="*/ 1035115 h 2070230"/>
              <a:gd name="connsiteX3" fmla="*/ 2611892 w 3647006"/>
              <a:gd name="connsiteY3" fmla="*/ 2070230 h 2070230"/>
              <a:gd name="connsiteX4" fmla="*/ 1475556 w 3647006"/>
              <a:gd name="connsiteY4" fmla="*/ 2070230 h 2070230"/>
              <a:gd name="connsiteX5" fmla="*/ 1475556 w 3647006"/>
              <a:gd name="connsiteY5" fmla="*/ 691987 h 2070230"/>
              <a:gd name="connsiteX6" fmla="*/ 1602 w 3647006"/>
              <a:gd name="connsiteY6" fmla="*/ 691987 h 2070230"/>
              <a:gd name="connsiteX7" fmla="*/ 0 w 3647006"/>
              <a:gd name="connsiteY7" fmla="*/ 232306 h 2070230"/>
              <a:gd name="connsiteX8" fmla="*/ 1602 w 3647006"/>
              <a:gd name="connsiteY8" fmla="*/ 0 h 2070230"/>
              <a:gd name="connsiteX0" fmla="*/ 2585606 w 3647006"/>
              <a:gd name="connsiteY0" fmla="*/ 295627 h 2070230"/>
              <a:gd name="connsiteX1" fmla="*/ 2611892 w 3647006"/>
              <a:gd name="connsiteY1" fmla="*/ 0 h 2070230"/>
              <a:gd name="connsiteX2" fmla="*/ 3647006 w 3647006"/>
              <a:gd name="connsiteY2" fmla="*/ 1035115 h 2070230"/>
              <a:gd name="connsiteX3" fmla="*/ 2611892 w 3647006"/>
              <a:gd name="connsiteY3" fmla="*/ 2070230 h 2070230"/>
              <a:gd name="connsiteX4" fmla="*/ 1475556 w 3647006"/>
              <a:gd name="connsiteY4" fmla="*/ 2070230 h 2070230"/>
              <a:gd name="connsiteX5" fmla="*/ 1475556 w 3647006"/>
              <a:gd name="connsiteY5" fmla="*/ 691987 h 2070230"/>
              <a:gd name="connsiteX6" fmla="*/ 1602 w 3647006"/>
              <a:gd name="connsiteY6" fmla="*/ 691987 h 2070230"/>
              <a:gd name="connsiteX7" fmla="*/ 0 w 3647006"/>
              <a:gd name="connsiteY7" fmla="*/ 232306 h 2070230"/>
              <a:gd name="connsiteX8" fmla="*/ 2585606 w 3647006"/>
              <a:gd name="connsiteY8" fmla="*/ 295627 h 2070230"/>
              <a:gd name="connsiteX0" fmla="*/ 2585606 w 3647006"/>
              <a:gd name="connsiteY0" fmla="*/ 295627 h 2070230"/>
              <a:gd name="connsiteX1" fmla="*/ 2611892 w 3647006"/>
              <a:gd name="connsiteY1" fmla="*/ 0 h 2070230"/>
              <a:gd name="connsiteX2" fmla="*/ 3647006 w 3647006"/>
              <a:gd name="connsiteY2" fmla="*/ 1035115 h 2070230"/>
              <a:gd name="connsiteX3" fmla="*/ 2611892 w 3647006"/>
              <a:gd name="connsiteY3" fmla="*/ 2070230 h 2070230"/>
              <a:gd name="connsiteX4" fmla="*/ 1475556 w 3647006"/>
              <a:gd name="connsiteY4" fmla="*/ 2070230 h 2070230"/>
              <a:gd name="connsiteX5" fmla="*/ 1478138 w 3647006"/>
              <a:gd name="connsiteY5" fmla="*/ 1798036 h 2070230"/>
              <a:gd name="connsiteX6" fmla="*/ 1475556 w 3647006"/>
              <a:gd name="connsiteY6" fmla="*/ 691987 h 2070230"/>
              <a:gd name="connsiteX7" fmla="*/ 1602 w 3647006"/>
              <a:gd name="connsiteY7" fmla="*/ 691987 h 2070230"/>
              <a:gd name="connsiteX8" fmla="*/ 0 w 3647006"/>
              <a:gd name="connsiteY8" fmla="*/ 232306 h 2070230"/>
              <a:gd name="connsiteX9" fmla="*/ 2585606 w 3647006"/>
              <a:gd name="connsiteY9" fmla="*/ 295627 h 2070230"/>
              <a:gd name="connsiteX0" fmla="*/ 2585606 w 3647006"/>
              <a:gd name="connsiteY0" fmla="*/ 295627 h 2070230"/>
              <a:gd name="connsiteX1" fmla="*/ 2611892 w 3647006"/>
              <a:gd name="connsiteY1" fmla="*/ 0 h 2070230"/>
              <a:gd name="connsiteX2" fmla="*/ 3647006 w 3647006"/>
              <a:gd name="connsiteY2" fmla="*/ 1035115 h 2070230"/>
              <a:gd name="connsiteX3" fmla="*/ 2611892 w 3647006"/>
              <a:gd name="connsiteY3" fmla="*/ 2070230 h 2070230"/>
              <a:gd name="connsiteX4" fmla="*/ 2614270 w 3647006"/>
              <a:gd name="connsiteY4" fmla="*/ 1873144 h 2070230"/>
              <a:gd name="connsiteX5" fmla="*/ 1478138 w 3647006"/>
              <a:gd name="connsiteY5" fmla="*/ 1798036 h 2070230"/>
              <a:gd name="connsiteX6" fmla="*/ 1475556 w 3647006"/>
              <a:gd name="connsiteY6" fmla="*/ 691987 h 2070230"/>
              <a:gd name="connsiteX7" fmla="*/ 1602 w 3647006"/>
              <a:gd name="connsiteY7" fmla="*/ 691987 h 2070230"/>
              <a:gd name="connsiteX8" fmla="*/ 0 w 3647006"/>
              <a:gd name="connsiteY8" fmla="*/ 232306 h 2070230"/>
              <a:gd name="connsiteX9" fmla="*/ 2585606 w 3647006"/>
              <a:gd name="connsiteY9" fmla="*/ 295627 h 207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47006" h="2070230">
                <a:moveTo>
                  <a:pt x="2585606" y="295627"/>
                </a:moveTo>
                <a:lnTo>
                  <a:pt x="2611892" y="0"/>
                </a:lnTo>
                <a:lnTo>
                  <a:pt x="3647006" y="1035115"/>
                </a:lnTo>
                <a:lnTo>
                  <a:pt x="2611892" y="2070230"/>
                </a:lnTo>
                <a:cubicBezTo>
                  <a:pt x="2612685" y="2004535"/>
                  <a:pt x="2613477" y="1938839"/>
                  <a:pt x="2614270" y="1873144"/>
                </a:cubicBezTo>
                <a:cubicBezTo>
                  <a:pt x="2615131" y="1782413"/>
                  <a:pt x="1477277" y="1888767"/>
                  <a:pt x="1478138" y="1798036"/>
                </a:cubicBezTo>
                <a:cubicBezTo>
                  <a:pt x="1477277" y="1429353"/>
                  <a:pt x="1476417" y="1060670"/>
                  <a:pt x="1475556" y="691987"/>
                </a:cubicBezTo>
                <a:lnTo>
                  <a:pt x="1602" y="691987"/>
                </a:lnTo>
                <a:lnTo>
                  <a:pt x="0" y="232306"/>
                </a:lnTo>
                <a:lnTo>
                  <a:pt x="2585606" y="295627"/>
                </a:lnTo>
                <a:close/>
              </a:path>
            </a:pathLst>
          </a:custGeom>
          <a:solidFill>
            <a:srgbClr val="6EB82E"/>
          </a:solidFill>
          <a:ln>
            <a:noFill/>
          </a:ln>
          <a:effectLst>
            <a:outerShdw blurRad="1003300" dist="355600" dir="5400000" algn="t" rotWithShape="0">
              <a:prstClr val="black">
                <a:alpha val="65000"/>
              </a:prstClr>
            </a:outerShdw>
            <a:reflection blurRad="6350" stA="50000" endA="300" endPos="55000" dir="5400000" sy="-100000" algn="bl" rotWithShape="0"/>
          </a:effectLst>
          <a:scene3d>
            <a:camera prst="isometricOffAxis2Top">
              <a:rot lat="19545987" lon="19677410" rev="2481444"/>
            </a:camera>
            <a:lightRig rig="soft" dir="t"/>
          </a:scene3d>
          <a:sp3d extrusionH="1016000"/>
        </p:spPr>
        <p:txBody>
          <a:bodyPr lIns="0" tIns="0" rIns="0" bIns="0" anchor="ctr"/>
          <a:lstStyle/>
          <a:p>
            <a:pPr algn="ctr" defTabSz="913811">
              <a:defRPr/>
            </a:pPr>
            <a:endParaRPr lang="es-SV" sz="933" dirty="0"/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xmlns="" id="{9ACF837A-EF0A-4193-BA25-463241D717CE}"/>
              </a:ext>
            </a:extLst>
          </p:cNvPr>
          <p:cNvSpPr/>
          <p:nvPr/>
        </p:nvSpPr>
        <p:spPr bwMode="auto">
          <a:xfrm rot="21256339">
            <a:off x="6834759" y="1895220"/>
            <a:ext cx="2752949" cy="1398709"/>
          </a:xfrm>
          <a:custGeom>
            <a:avLst/>
            <a:gdLst/>
            <a:ahLst/>
            <a:cxnLst/>
            <a:rect l="l" t="t" r="r" b="b"/>
            <a:pathLst>
              <a:path w="3127847" h="2070230">
                <a:moveTo>
                  <a:pt x="0" y="0"/>
                </a:moveTo>
                <a:lnTo>
                  <a:pt x="3127847" y="0"/>
                </a:lnTo>
                <a:lnTo>
                  <a:pt x="3127847" y="2070230"/>
                </a:lnTo>
                <a:lnTo>
                  <a:pt x="1473957" y="2070230"/>
                </a:lnTo>
                <a:lnTo>
                  <a:pt x="1473957" y="998185"/>
                </a:lnTo>
                <a:lnTo>
                  <a:pt x="0" y="998185"/>
                </a:lnTo>
                <a:close/>
              </a:path>
            </a:pathLst>
          </a:custGeom>
          <a:solidFill>
            <a:srgbClr val="F9AB0C"/>
          </a:solidFill>
          <a:ln>
            <a:noFill/>
          </a:ln>
          <a:effectLst>
            <a:outerShdw blurRad="1003300" dist="355600" dir="5400000" algn="t" rotWithShape="0">
              <a:prstClr val="black">
                <a:alpha val="65000"/>
              </a:prstClr>
            </a:outerShdw>
            <a:reflection blurRad="6350" stA="50000" endA="300" endPos="55000" dir="5400000" sy="-100000" algn="bl" rotWithShape="0"/>
          </a:effectLst>
          <a:scene3d>
            <a:camera prst="isometricOffAxis2Top">
              <a:rot lat="19545987" lon="19677410" rev="2481444"/>
            </a:camera>
            <a:lightRig rig="soft" dir="t"/>
          </a:scene3d>
          <a:sp3d extrusionH="1016000"/>
        </p:spPr>
        <p:txBody>
          <a:bodyPr lIns="0" tIns="0" rIns="0" bIns="0" anchor="ctr"/>
          <a:lstStyle/>
          <a:p>
            <a:pPr algn="ctr" defTabSz="913811">
              <a:defRPr/>
            </a:pPr>
            <a:endParaRPr lang="es-SV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8A1C06F7-4D88-4472-AD00-826374ABD6EB}"/>
              </a:ext>
            </a:extLst>
          </p:cNvPr>
          <p:cNvSpPr/>
          <p:nvPr/>
        </p:nvSpPr>
        <p:spPr bwMode="auto">
          <a:xfrm rot="21256339">
            <a:off x="6027253" y="3105671"/>
            <a:ext cx="2752949" cy="1398709"/>
          </a:xfrm>
          <a:custGeom>
            <a:avLst/>
            <a:gdLst/>
            <a:ahLst/>
            <a:cxnLst/>
            <a:rect l="l" t="t" r="r" b="b"/>
            <a:pathLst>
              <a:path w="3127848" h="2070230">
                <a:moveTo>
                  <a:pt x="0" y="0"/>
                </a:moveTo>
                <a:lnTo>
                  <a:pt x="3127848" y="0"/>
                </a:lnTo>
                <a:lnTo>
                  <a:pt x="3127848" y="2070230"/>
                </a:lnTo>
                <a:lnTo>
                  <a:pt x="1473956" y="2070230"/>
                </a:lnTo>
                <a:lnTo>
                  <a:pt x="1473956" y="695093"/>
                </a:lnTo>
                <a:lnTo>
                  <a:pt x="0" y="695093"/>
                </a:lnTo>
                <a:close/>
              </a:path>
            </a:pathLst>
          </a:custGeom>
          <a:solidFill>
            <a:srgbClr val="41B0C2"/>
          </a:solidFill>
          <a:ln>
            <a:noFill/>
          </a:ln>
          <a:effectLst>
            <a:outerShdw blurRad="1003300" dist="355600" dir="5400000" algn="t" rotWithShape="0">
              <a:prstClr val="black">
                <a:alpha val="65000"/>
              </a:prstClr>
            </a:outerShdw>
            <a:reflection blurRad="6350" stA="50000" endA="300" endPos="55000" dir="5400000" sy="-100000" algn="bl" rotWithShape="0"/>
          </a:effectLst>
          <a:scene3d>
            <a:camera prst="isometricOffAxis2Top">
              <a:rot lat="19545987" lon="19677410" rev="2481444"/>
            </a:camera>
            <a:lightRig rig="soft" dir="t"/>
          </a:scene3d>
          <a:sp3d extrusionH="1016000"/>
        </p:spPr>
        <p:txBody>
          <a:bodyPr lIns="0" tIns="0" rIns="0" bIns="0" anchor="ctr"/>
          <a:lstStyle/>
          <a:p>
            <a:pPr algn="ctr" defTabSz="913811">
              <a:defRPr/>
            </a:pPr>
            <a:endParaRPr lang="es-SV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8 Rectángulo">
            <a:extLst>
              <a:ext uri="{FF2B5EF4-FFF2-40B4-BE49-F238E27FC236}">
                <a16:creationId xmlns:a16="http://schemas.microsoft.com/office/drawing/2014/main" xmlns="" id="{698196A4-AA6A-4400-BE0C-55F479AD9828}"/>
              </a:ext>
            </a:extLst>
          </p:cNvPr>
          <p:cNvSpPr/>
          <p:nvPr/>
        </p:nvSpPr>
        <p:spPr bwMode="auto">
          <a:xfrm rot="21256339">
            <a:off x="5079357" y="4234627"/>
            <a:ext cx="2752949" cy="1398709"/>
          </a:xfrm>
          <a:prstGeom prst="rect">
            <a:avLst/>
          </a:prstGeom>
          <a:solidFill>
            <a:srgbClr val="F2583A"/>
          </a:solidFill>
          <a:ln>
            <a:noFill/>
          </a:ln>
          <a:effectLst>
            <a:outerShdw blurRad="1003300" dist="355600" dir="5400000" algn="t" rotWithShape="0">
              <a:prstClr val="black">
                <a:alpha val="65000"/>
              </a:prstClr>
            </a:outerShdw>
            <a:reflection blurRad="6350" stA="50000" endA="300" endPos="55000" dir="5400000" sy="-100000" algn="bl" rotWithShape="0"/>
          </a:effectLst>
          <a:scene3d>
            <a:camera prst="isometricOffAxis2Top">
              <a:rot lat="19545987" lon="19677410" rev="2481444"/>
            </a:camera>
            <a:lightRig rig="soft" dir="t"/>
          </a:scene3d>
          <a:sp3d extrusionH="1016000"/>
        </p:spPr>
        <p:txBody>
          <a:bodyPr lIns="0" tIns="0" rIns="0" bIns="0" anchor="ctr"/>
          <a:lstStyle/>
          <a:p>
            <a:pPr algn="ctr" defTabSz="913811">
              <a:defRPr/>
            </a:pPr>
            <a:endParaRPr lang="es-SV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18 Rectángulo">
            <a:extLst>
              <a:ext uri="{FF2B5EF4-FFF2-40B4-BE49-F238E27FC236}">
                <a16:creationId xmlns:a16="http://schemas.microsoft.com/office/drawing/2014/main" xmlns="" id="{93C0BAFF-CA5D-4759-BDD2-5BAD1469992A}"/>
              </a:ext>
            </a:extLst>
          </p:cNvPr>
          <p:cNvSpPr/>
          <p:nvPr/>
        </p:nvSpPr>
        <p:spPr>
          <a:xfrm rot="21256339">
            <a:off x="5742339" y="4774900"/>
            <a:ext cx="1633458" cy="141180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>
              <a:rot lat="19545987" lon="19677410" rev="2481444"/>
            </a:camera>
            <a:lightRig rig="soft" dir="t"/>
          </a:scene3d>
          <a:sp3d/>
        </p:spPr>
        <p:txBody>
          <a:bodyPr lIns="0" tIns="0" rIns="0" bIns="0" anchor="ctr"/>
          <a:lstStyle/>
          <a:p>
            <a:pPr algn="ctr" defTabSz="913811">
              <a:defRPr/>
            </a:pPr>
            <a:r>
              <a:rPr lang="es-MX" sz="20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Rembug</a:t>
            </a:r>
            <a:r>
              <a:rPr lang="es-MX" sz="2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</a:t>
            </a:r>
            <a:r>
              <a:rPr lang="es-MX" sz="20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tani</a:t>
            </a:r>
            <a:endParaRPr lang="es-SV" sz="2000" b="1" cap="all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18 Rectángulo">
            <a:extLst>
              <a:ext uri="{FF2B5EF4-FFF2-40B4-BE49-F238E27FC236}">
                <a16:creationId xmlns:a16="http://schemas.microsoft.com/office/drawing/2014/main" xmlns="" id="{FFD5A8C9-95F5-4B33-A08F-F0AE9C86D466}"/>
              </a:ext>
            </a:extLst>
          </p:cNvPr>
          <p:cNvSpPr/>
          <p:nvPr/>
        </p:nvSpPr>
        <p:spPr>
          <a:xfrm rot="21256339">
            <a:off x="7254101" y="3365356"/>
            <a:ext cx="1225246" cy="28235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>
              <a:rot lat="19545987" lon="19677410" rev="2481444"/>
            </a:camera>
            <a:lightRig rig="soft" dir="t"/>
          </a:scene3d>
          <a:sp3d/>
        </p:spPr>
        <p:txBody>
          <a:bodyPr lIns="0" tIns="0" rIns="0" bIns="0" anchor="ctr"/>
          <a:lstStyle/>
          <a:p>
            <a:pPr algn="ctr" defTabSz="913811">
              <a:defRPr/>
            </a:pPr>
            <a:r>
              <a:rPr lang="es-SV" sz="20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Kursus</a:t>
            </a:r>
            <a:r>
              <a:rPr lang="es-SV" sz="2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</a:t>
            </a:r>
            <a:r>
              <a:rPr lang="es-SV" sz="20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tani</a:t>
            </a:r>
            <a:endParaRPr lang="es-SV" sz="2000" b="1" cap="all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18 Rectángulo">
            <a:extLst>
              <a:ext uri="{FF2B5EF4-FFF2-40B4-BE49-F238E27FC236}">
                <a16:creationId xmlns:a16="http://schemas.microsoft.com/office/drawing/2014/main" xmlns="" id="{E7CD5185-7DF1-4C80-8DA8-917B1E739EA1}"/>
              </a:ext>
            </a:extLst>
          </p:cNvPr>
          <p:cNvSpPr/>
          <p:nvPr/>
        </p:nvSpPr>
        <p:spPr>
          <a:xfrm rot="21256339">
            <a:off x="7723383" y="2127830"/>
            <a:ext cx="1968354" cy="28235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>
              <a:rot lat="19545987" lon="19677410" rev="2481444"/>
            </a:camera>
            <a:lightRig rig="soft" dir="t"/>
          </a:scene3d>
          <a:sp3d/>
        </p:spPr>
        <p:txBody>
          <a:bodyPr lIns="0" tIns="0" rIns="0" bIns="0" anchor="ctr"/>
          <a:lstStyle/>
          <a:p>
            <a:pPr algn="ctr" defTabSz="913811">
              <a:defRPr/>
            </a:pPr>
            <a:r>
              <a:rPr lang="es-SV" sz="20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ffd</a:t>
            </a:r>
            <a:endParaRPr lang="es-SV" sz="2000" b="1" cap="all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18 Rectángulo">
            <a:extLst>
              <a:ext uri="{FF2B5EF4-FFF2-40B4-BE49-F238E27FC236}">
                <a16:creationId xmlns:a16="http://schemas.microsoft.com/office/drawing/2014/main" xmlns="" id="{110E89BF-A60C-49BE-9190-3B8FFF970D74}"/>
              </a:ext>
            </a:extLst>
          </p:cNvPr>
          <p:cNvSpPr/>
          <p:nvPr/>
        </p:nvSpPr>
        <p:spPr>
          <a:xfrm rot="21256339">
            <a:off x="9165049" y="1191131"/>
            <a:ext cx="1269947" cy="282359"/>
          </a:xfrm>
          <a:prstGeom prst="rect">
            <a:avLst/>
          </a:prstGeom>
          <a:noFill/>
          <a:ln>
            <a:noFill/>
          </a:ln>
          <a:effectLst/>
          <a:scene3d>
            <a:camera prst="isometricOffAxis2Top">
              <a:rot lat="19545987" lon="19677410" rev="2481444"/>
            </a:camera>
            <a:lightRig rig="soft" dir="t"/>
          </a:scene3d>
          <a:sp3d/>
        </p:spPr>
        <p:txBody>
          <a:bodyPr lIns="0" tIns="0" rIns="0" bIns="0" anchor="ctr"/>
          <a:lstStyle/>
          <a:p>
            <a:pPr algn="ctr" defTabSz="913811">
              <a:defRPr/>
            </a:pPr>
            <a:r>
              <a:rPr lang="es-MX" sz="16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Pengawalan</a:t>
            </a:r>
            <a:r>
              <a:rPr lang="es-MX" sz="16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 dan </a:t>
            </a:r>
            <a:r>
              <a:rPr lang="es-MX" sz="1600" b="1" cap="all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Open Sans Extrabold" panose="020B0906030804020204" pitchFamily="34" charset="0"/>
                <a:cs typeface="Calibri" panose="020F0502020204030204" pitchFamily="34" charset="0"/>
              </a:rPr>
              <a:t>pendapingan</a:t>
            </a:r>
            <a:endParaRPr lang="es-SV" sz="1600" b="1" cap="all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Open Sans Extrabold" panose="020B09060308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5371" name="Group 11">
            <a:extLst>
              <a:ext uri="{FF2B5EF4-FFF2-40B4-BE49-F238E27FC236}">
                <a16:creationId xmlns:a16="http://schemas.microsoft.com/office/drawing/2014/main" xmlns="" id="{83C082FB-D020-4938-93C0-028A8DBE65EE}"/>
              </a:ext>
            </a:extLst>
          </p:cNvPr>
          <p:cNvGrpSpPr>
            <a:grpSpLocks/>
          </p:cNvGrpSpPr>
          <p:nvPr/>
        </p:nvGrpSpPr>
        <p:grpSpPr bwMode="auto">
          <a:xfrm>
            <a:off x="2205319" y="529263"/>
            <a:ext cx="6018990" cy="914023"/>
            <a:chOff x="-598916" y="916700"/>
            <a:chExt cx="2981586" cy="91535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B13EA8B-BAE2-4210-8001-7C21D36E8EB5}"/>
                </a:ext>
              </a:extLst>
            </p:cNvPr>
            <p:cNvSpPr txBox="1"/>
            <p:nvPr/>
          </p:nvSpPr>
          <p:spPr>
            <a:xfrm>
              <a:off x="-598916" y="1308072"/>
              <a:ext cx="2981586" cy="5239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3811">
                <a:defRPr/>
              </a:pP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Melalukan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pengawalan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pendampingan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pelaksanan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SL 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agar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berjalan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lancer.</a:t>
              </a:r>
              <a:endParaRPr lang="id-ID" sz="1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27F6AB9-5B12-431F-BB8F-9CE2420665B1}"/>
                </a:ext>
              </a:extLst>
            </p:cNvPr>
            <p:cNvSpPr txBox="1"/>
            <p:nvPr/>
          </p:nvSpPr>
          <p:spPr>
            <a:xfrm>
              <a:off x="-588547" y="916700"/>
              <a:ext cx="2146318" cy="30822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defTabSz="913811">
                <a:defRPr/>
              </a:pPr>
              <a:r>
                <a:rPr lang="en-GB" sz="1400" b="1" dirty="0" err="1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Pengawalan</a:t>
              </a:r>
              <a:r>
                <a:rPr lang="en-GB" sz="14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b="1" dirty="0" err="1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sz="14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b="1" dirty="0" err="1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pendampingan</a:t>
              </a:r>
              <a:endParaRPr lang="en-US" sz="14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372" name="Group 44">
            <a:extLst>
              <a:ext uri="{FF2B5EF4-FFF2-40B4-BE49-F238E27FC236}">
                <a16:creationId xmlns:a16="http://schemas.microsoft.com/office/drawing/2014/main" xmlns="" id="{6887A5C0-EDED-4607-A6E6-CD10BDAD4410}"/>
              </a:ext>
            </a:extLst>
          </p:cNvPr>
          <p:cNvGrpSpPr>
            <a:grpSpLocks/>
          </p:cNvGrpSpPr>
          <p:nvPr/>
        </p:nvGrpSpPr>
        <p:grpSpPr bwMode="auto">
          <a:xfrm>
            <a:off x="1408599" y="1465886"/>
            <a:ext cx="5834470" cy="1924189"/>
            <a:chOff x="668168" y="1092649"/>
            <a:chExt cx="3240082" cy="192636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54D006BC-C550-4A23-AA04-EC151D987A2B}"/>
                </a:ext>
              </a:extLst>
            </p:cNvPr>
            <p:cNvSpPr txBox="1"/>
            <p:nvPr/>
          </p:nvSpPr>
          <p:spPr>
            <a:xfrm>
              <a:off x="692242" y="1092649"/>
              <a:ext cx="3216008" cy="308125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defTabSz="913811">
                <a:defRPr/>
              </a:pPr>
              <a:r>
                <a:rPr lang="en-GB" sz="1400" b="1" dirty="0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Farmer Field Day/FFD </a:t>
              </a:r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C0ECF01-C4C8-4E69-A2D2-10D23D0D6F1D}"/>
                </a:ext>
              </a:extLst>
            </p:cNvPr>
            <p:cNvSpPr txBox="1"/>
            <p:nvPr/>
          </p:nvSpPr>
          <p:spPr>
            <a:xfrm>
              <a:off x="668168" y="1416766"/>
              <a:ext cx="3140245" cy="16022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913811">
                <a:defRPr/>
              </a:pP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forum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pertemuan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antara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petani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penyuluh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pimpinan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dinas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lingkup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pemerintah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daerah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pihak-pihak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terkait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lainnya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utk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menyaksikan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membahas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keunggulan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suatu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inovasi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hsl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pengkajian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serta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kemungkinan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penerapan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selanjutnya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dlm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usaha</a:t>
              </a:r>
              <a:r>
                <a:rPr lang="en-GB" sz="1400" kern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kern="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tani</a:t>
              </a:r>
              <a:r>
                <a:rPr lang="en-GB" sz="1400" kern="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GB" sz="1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just" defTabSz="913811">
                <a:defRPr/>
              </a:pPr>
              <a:endParaRPr lang="id-ID" sz="1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373" name="Group 47">
            <a:extLst>
              <a:ext uri="{FF2B5EF4-FFF2-40B4-BE49-F238E27FC236}">
                <a16:creationId xmlns:a16="http://schemas.microsoft.com/office/drawing/2014/main" xmlns="" id="{8DADF07B-A069-4BC7-B437-EE8BBD9D6081}"/>
              </a:ext>
            </a:extLst>
          </p:cNvPr>
          <p:cNvGrpSpPr>
            <a:grpSpLocks/>
          </p:cNvGrpSpPr>
          <p:nvPr/>
        </p:nvGrpSpPr>
        <p:grpSpPr bwMode="auto">
          <a:xfrm>
            <a:off x="748242" y="2959744"/>
            <a:ext cx="4991129" cy="1217505"/>
            <a:chOff x="283288" y="1208881"/>
            <a:chExt cx="3309841" cy="1216247"/>
          </a:xfrm>
        </p:grpSpPr>
        <p:sp>
          <p:nvSpPr>
            <p:cNvPr id="15379" name="TextBox 48">
              <a:extLst>
                <a:ext uri="{FF2B5EF4-FFF2-40B4-BE49-F238E27FC236}">
                  <a16:creationId xmlns:a16="http://schemas.microsoft.com/office/drawing/2014/main" xmlns="" id="{8EAF5DF8-9F2D-4C5E-B24D-AD6184F85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288" y="1208881"/>
              <a:ext cx="3216749" cy="307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b="1">
                  <a:solidFill>
                    <a:srgbClr val="00B0F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KURSUS TANI </a:t>
              </a:r>
              <a:r>
                <a:rPr lang="en-GB" altLang="en-US" sz="1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(Rp 39.400.000.-)</a:t>
              </a:r>
              <a:endParaRPr lang="en-US" altLang="en-US"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BE57CD63-30C0-4C31-A458-E12C594F42DC}"/>
                </a:ext>
              </a:extLst>
            </p:cNvPr>
            <p:cNvSpPr txBox="1"/>
            <p:nvPr/>
          </p:nvSpPr>
          <p:spPr>
            <a:xfrm>
              <a:off x="283288" y="1472006"/>
              <a:ext cx="3309841" cy="9531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913811">
                <a:defRPr/>
              </a:pPr>
              <a:r>
                <a:rPr lang="sv-SE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kegiatan belajar dan mengajar bagi para petani </a:t>
              </a:r>
              <a:r>
                <a:rPr lang="sv-SE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dlm</a:t>
              </a:r>
              <a:r>
                <a:rPr lang="sv-SE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waktu tertentu </a:t>
              </a:r>
              <a:r>
                <a:rPr lang="sv-SE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dgn</a:t>
              </a:r>
              <a:r>
                <a:rPr lang="sv-SE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tujuan meningkatkan pengetahuan dan keterampilan petani.</a:t>
              </a:r>
              <a:endPara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defTabSz="913811">
                <a:defRPr/>
              </a:pPr>
              <a:endParaRPr lang="id-ID" sz="1400" kern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374" name="Group 50">
            <a:extLst>
              <a:ext uri="{FF2B5EF4-FFF2-40B4-BE49-F238E27FC236}">
                <a16:creationId xmlns:a16="http://schemas.microsoft.com/office/drawing/2014/main" xmlns="" id="{4EB98C2D-6D51-48CB-BA15-67559EE123E0}"/>
              </a:ext>
            </a:extLst>
          </p:cNvPr>
          <p:cNvGrpSpPr>
            <a:grpSpLocks/>
          </p:cNvGrpSpPr>
          <p:nvPr/>
        </p:nvGrpSpPr>
        <p:grpSpPr bwMode="auto">
          <a:xfrm>
            <a:off x="223646" y="4177249"/>
            <a:ext cx="4800226" cy="1434035"/>
            <a:chOff x="291691" y="1048538"/>
            <a:chExt cx="3418291" cy="143334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305E126-ADDE-4DB4-88FD-C20FDD5EC333}"/>
                </a:ext>
              </a:extLst>
            </p:cNvPr>
            <p:cNvSpPr txBox="1"/>
            <p:nvPr/>
          </p:nvSpPr>
          <p:spPr>
            <a:xfrm>
              <a:off x="291691" y="1048538"/>
              <a:ext cx="3217027" cy="30762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defTabSz="913811">
                <a:defRPr/>
              </a:pPr>
              <a:r>
                <a:rPr lang="en-GB" sz="1400" b="1" dirty="0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REMBUG </a:t>
              </a:r>
              <a:r>
                <a:rPr lang="en-GB" sz="1400" b="1" dirty="0" smtClean="0">
                  <a:solidFill>
                    <a:schemeClr val="accent2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TANI</a:t>
              </a:r>
              <a:r>
                <a:rPr lang="en-GB" sz="14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5.850.000</a:t>
              </a:r>
              <a:r>
                <a:rPr lang="en-GB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.-)</a:t>
              </a:r>
              <a:endPara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2230F77-8089-4079-87A5-8003AA480563}"/>
                </a:ext>
              </a:extLst>
            </p:cNvPr>
            <p:cNvSpPr txBox="1"/>
            <p:nvPr/>
          </p:nvSpPr>
          <p:spPr>
            <a:xfrm>
              <a:off x="293288" y="1312894"/>
              <a:ext cx="3416694" cy="11689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85764" indent="-285764" defTabSz="913811">
                <a:buFont typeface="Arial" panose="020B0604020202020204" pitchFamily="34" charset="0"/>
                <a:buChar char="•"/>
                <a:defRPr/>
              </a:pPr>
              <a:r>
                <a:rPr lang="en-GB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Menggali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Permasalahan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Petani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Poktan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/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Gapoktan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Pemecahannya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285764" indent="-285764" defTabSz="913811">
                <a:buFont typeface="Arial" panose="020B0604020202020204" pitchFamily="34" charset="0"/>
                <a:buChar char="•"/>
                <a:defRPr/>
              </a:pPr>
              <a:r>
                <a:rPr lang="en-GB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Mengidentifikasi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Potensi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SDM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Upaya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Pengembangannya</a:t>
              </a:r>
              <a:r>
                <a:rPr lang="en-GB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285764" indent="-285764" defTabSz="913811">
                <a:buFont typeface="Arial" panose="020B0604020202020204" pitchFamily="34" charset="0"/>
                <a:buChar char="•"/>
                <a:defRPr/>
              </a:pP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Merumuskan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Kebutuhan</a:t>
              </a:r>
              <a:r>
                <a:rPr lang="en-GB" sz="14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1400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Petani</a:t>
              </a:r>
              <a:endParaRPr lang="en-GB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95A0FC8-2CC6-46D8-81CA-983482DB8230}"/>
              </a:ext>
            </a:extLst>
          </p:cNvPr>
          <p:cNvSpPr/>
          <p:nvPr/>
        </p:nvSpPr>
        <p:spPr>
          <a:xfrm>
            <a:off x="0" y="1298"/>
            <a:ext cx="12191999" cy="400110"/>
          </a:xfrm>
          <a:prstGeom prst="rect">
            <a:avLst/>
          </a:prstGeom>
          <a:solidFill>
            <a:srgbClr val="F8B65E"/>
          </a:solidFill>
        </p:spPr>
        <p:txBody>
          <a:bodyPr wrap="square" lIns="91440" tIns="45720" rIns="91440" bIns="45720">
            <a:spAutoFit/>
          </a:bodyPr>
          <a:lstStyle/>
          <a:p>
            <a:pPr algn="ctr" defTabSz="913811">
              <a:defRPr/>
            </a:pPr>
            <a:r>
              <a:rPr lang="en-GB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PENERAPAN METODA PENYULUHAN PERTANIAN MELALUI SL GENTA </a:t>
            </a:r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ORGANIK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67C911C2-4750-48DE-B1AD-681464441121}"/>
              </a:ext>
            </a:extLst>
          </p:cNvPr>
          <p:cNvSpPr/>
          <p:nvPr/>
        </p:nvSpPr>
        <p:spPr>
          <a:xfrm>
            <a:off x="9154129" y="3587717"/>
            <a:ext cx="2913591" cy="22860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algn="ctr">
              <a:defRPr/>
            </a:pPr>
            <a:r>
              <a:rPr lang="en-US" sz="1867" b="1" dirty="0">
                <a:cs typeface="Poppins" panose="00000500000000000000" pitchFamily="2" charset="0"/>
              </a:rPr>
              <a:t>LOKASI:</a:t>
            </a:r>
          </a:p>
          <a:p>
            <a:pPr algn="ctr">
              <a:defRPr/>
            </a:pPr>
            <a:r>
              <a:rPr lang="en-US" sz="1867" dirty="0">
                <a:cs typeface="Poppins" panose="00000500000000000000" pitchFamily="2" charset="0"/>
              </a:rPr>
              <a:t>32 Prov, </a:t>
            </a:r>
            <a:r>
              <a:rPr lang="en-US" sz="1867" dirty="0">
                <a:solidFill>
                  <a:schemeClr val="tx1"/>
                </a:solidFill>
                <a:cs typeface="Poppins" panose="00000500000000000000" pitchFamily="2" charset="0"/>
              </a:rPr>
              <a:t>42</a:t>
            </a:r>
            <a:r>
              <a:rPr lang="en-US" sz="1867" dirty="0">
                <a:cs typeface="Poppins" panose="00000500000000000000" pitchFamily="2" charset="0"/>
              </a:rPr>
              <a:t> BPP dan </a:t>
            </a:r>
          </a:p>
          <a:p>
            <a:pPr algn="ctr">
              <a:defRPr/>
            </a:pPr>
            <a:r>
              <a:rPr lang="en-US" sz="1867" dirty="0">
                <a:cs typeface="Poppins" panose="00000500000000000000" pitchFamily="2" charset="0"/>
              </a:rPr>
              <a:t>420 </a:t>
            </a:r>
            <a:r>
              <a:rPr lang="en-US" sz="1867" dirty="0" err="1">
                <a:cs typeface="Poppins" panose="00000500000000000000" pitchFamily="2" charset="0"/>
              </a:rPr>
              <a:t>Poktan</a:t>
            </a:r>
            <a:endParaRPr lang="en-US" sz="1867" dirty="0">
              <a:cs typeface="Poppins" panose="00000500000000000000" pitchFamily="2" charset="0"/>
            </a:endParaRPr>
          </a:p>
          <a:p>
            <a:pPr algn="ctr">
              <a:defRPr/>
            </a:pPr>
            <a:endParaRPr lang="en-US" sz="2133" dirty="0"/>
          </a:p>
          <a:p>
            <a:pPr algn="ctr">
              <a:defRPr/>
            </a:pPr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ALOKASI ANGGARAN  </a:t>
            </a:r>
            <a:r>
              <a:rPr lang="en-US" sz="2000" b="1" dirty="0" err="1">
                <a:solidFill>
                  <a:srgbClr val="0070C0"/>
                </a:solidFill>
                <a:cs typeface="Calibri" panose="020F0502020204030204" pitchFamily="34" charset="0"/>
              </a:rPr>
              <a:t>Rp</a:t>
            </a:r>
            <a:r>
              <a:rPr lang="en-US" sz="2000" b="1" dirty="0">
                <a:solidFill>
                  <a:srgbClr val="0070C0"/>
                </a:solidFill>
                <a:cs typeface="Calibri" panose="020F0502020204030204" pitchFamily="34" charset="0"/>
              </a:rPr>
              <a:t>. 100.000.000/BPP</a:t>
            </a:r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xmlns="" id="{90C3CC43-C307-5242-9C55-3F64FDB513E7}"/>
              </a:ext>
            </a:extLst>
          </p:cNvPr>
          <p:cNvGrpSpPr/>
          <p:nvPr/>
        </p:nvGrpSpPr>
        <p:grpSpPr>
          <a:xfrm>
            <a:off x="0" y="5825021"/>
            <a:ext cx="12192000" cy="1243620"/>
            <a:chOff x="6692" y="5724935"/>
            <a:chExt cx="12196459" cy="1140192"/>
          </a:xfrm>
        </p:grpSpPr>
        <p:pic>
          <p:nvPicPr>
            <p:cNvPr id="26" name="Picture 2" descr="E:\Kegiatan\IMG-20180508-WA0134.jpg">
              <a:extLst>
                <a:ext uri="{FF2B5EF4-FFF2-40B4-BE49-F238E27FC236}">
                  <a16:creationId xmlns:a16="http://schemas.microsoft.com/office/drawing/2014/main" xmlns="" id="{365D3053-7C07-0440-A2AC-593C0B554B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" descr="E:\Kegiatan\IMG-20180702-WA0091.jpg">
              <a:extLst>
                <a:ext uri="{FF2B5EF4-FFF2-40B4-BE49-F238E27FC236}">
                  <a16:creationId xmlns:a16="http://schemas.microsoft.com/office/drawing/2014/main" xmlns="" id="{3D7A06B7-B4C3-0F4C-A3CC-02BD9E499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" descr="E:\IMG-20180828-WA0146.jpg">
              <a:extLst>
                <a:ext uri="{FF2B5EF4-FFF2-40B4-BE49-F238E27FC236}">
                  <a16:creationId xmlns:a16="http://schemas.microsoft.com/office/drawing/2014/main" xmlns="" id="{6AB278FF-7302-954D-BCD2-128F2273E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" descr="E:\Kegiatan\IMG-20180516-WA0150.jpg">
              <a:extLst>
                <a:ext uri="{FF2B5EF4-FFF2-40B4-BE49-F238E27FC236}">
                  <a16:creationId xmlns:a16="http://schemas.microsoft.com/office/drawing/2014/main" xmlns="" id="{49800656-06C9-5A40-BD4B-DE9F14CF1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" descr="E:\Kegiatan\IMG-20180321-WA0186.jpg">
              <a:extLst>
                <a:ext uri="{FF2B5EF4-FFF2-40B4-BE49-F238E27FC236}">
                  <a16:creationId xmlns:a16="http://schemas.microsoft.com/office/drawing/2014/main" xmlns="" id="{A1404D62-46F4-CB4F-BC7F-5AD004614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Picture 2" descr="E:\Kegiatan\IMG-20180514-WA0197.jpg">
              <a:extLst>
                <a:ext uri="{FF2B5EF4-FFF2-40B4-BE49-F238E27FC236}">
                  <a16:creationId xmlns:a16="http://schemas.microsoft.com/office/drawing/2014/main" xmlns="" id="{CE873E6C-6EF6-0D42-A0E7-A446A5A86D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2" descr="E:\Kegiatan\IMG-20180210-WA0082.jpg">
              <a:extLst>
                <a:ext uri="{FF2B5EF4-FFF2-40B4-BE49-F238E27FC236}">
                  <a16:creationId xmlns:a16="http://schemas.microsoft.com/office/drawing/2014/main" xmlns="" id="{9D5EAB40-231C-4549-A2EC-57702FF0F3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3" descr="E:\Kegiatan\IMG-20180214-WA0070.jpg">
              <a:extLst>
                <a:ext uri="{FF2B5EF4-FFF2-40B4-BE49-F238E27FC236}">
                  <a16:creationId xmlns:a16="http://schemas.microsoft.com/office/drawing/2014/main" xmlns="" id="{EC573460-EBC6-2B45-B828-4A1BE9934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Oval 34">
              <a:extLst>
                <a:ext uri="{FF2B5EF4-FFF2-40B4-BE49-F238E27FC236}">
                  <a16:creationId xmlns:a16="http://schemas.microsoft.com/office/drawing/2014/main" xmlns="" id="{676CFF3D-80C9-3E4A-8004-DD715427248C}"/>
                </a:ext>
              </a:extLst>
            </p:cNvPr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61202490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1"/>
          <p:cNvGrpSpPr>
            <a:grpSpLocks/>
          </p:cNvGrpSpPr>
          <p:nvPr/>
        </p:nvGrpSpPr>
        <p:grpSpPr bwMode="auto">
          <a:xfrm>
            <a:off x="-179388" y="650875"/>
            <a:ext cx="12242801" cy="5362575"/>
            <a:chOff x="3250701" y="1306648"/>
            <a:chExt cx="8956676" cy="4856235"/>
          </a:xfrm>
        </p:grpSpPr>
        <p:sp>
          <p:nvSpPr>
            <p:cNvPr id="26" name="Oval 25"/>
            <p:cNvSpPr/>
            <p:nvPr/>
          </p:nvSpPr>
          <p:spPr>
            <a:xfrm flipV="1">
              <a:off x="3250701" y="5297444"/>
              <a:ext cx="8956676" cy="865439"/>
            </a:xfrm>
            <a:prstGeom prst="ellipse">
              <a:avLst/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49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98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48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97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46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960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6453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947" algn="l" defTabSz="1218987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4185624" y="1651674"/>
              <a:ext cx="4198442" cy="107964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4185624" y="2813260"/>
              <a:ext cx="4198442" cy="7719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14344" name="Rectangle 8"/>
            <p:cNvSpPr>
              <a:spLocks noChangeArrowheads="1"/>
            </p:cNvSpPr>
            <p:nvPr/>
          </p:nvSpPr>
          <p:spPr bwMode="auto">
            <a:xfrm>
              <a:off x="4185095" y="3650169"/>
              <a:ext cx="4198938" cy="100536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Britannic Bold" panose="020B0903060703020204" pitchFamily="34" charset="0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/>
          </p:nvSpPr>
          <p:spPr bwMode="auto">
            <a:xfrm>
              <a:off x="4185624" y="4745403"/>
              <a:ext cx="4198442" cy="91000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38" name="Freeform 14"/>
            <p:cNvSpPr>
              <a:spLocks/>
            </p:cNvSpPr>
            <p:nvPr/>
          </p:nvSpPr>
          <p:spPr bwMode="auto">
            <a:xfrm>
              <a:off x="8355031" y="4745403"/>
              <a:ext cx="759552" cy="1014950"/>
            </a:xfrm>
            <a:custGeom>
              <a:avLst/>
              <a:gdLst>
                <a:gd name="T0" fmla="*/ 0 w 478"/>
                <a:gd name="T1" fmla="*/ 0 h 580"/>
                <a:gd name="T2" fmla="*/ 478 w 478"/>
                <a:gd name="T3" fmla="*/ 0 h 580"/>
                <a:gd name="T4" fmla="*/ 478 w 478"/>
                <a:gd name="T5" fmla="*/ 580 h 580"/>
                <a:gd name="T6" fmla="*/ 0 w 478"/>
                <a:gd name="T7" fmla="*/ 516 h 580"/>
                <a:gd name="T8" fmla="*/ 0 w 478"/>
                <a:gd name="T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80">
                  <a:moveTo>
                    <a:pt x="0" y="0"/>
                  </a:moveTo>
                  <a:lnTo>
                    <a:pt x="478" y="0"/>
                  </a:lnTo>
                  <a:lnTo>
                    <a:pt x="478" y="580"/>
                  </a:lnTo>
                  <a:lnTo>
                    <a:pt x="0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auto">
            <a:xfrm>
              <a:off x="9114583" y="4745403"/>
              <a:ext cx="1675893" cy="1014950"/>
            </a:xfrm>
            <a:custGeom>
              <a:avLst/>
              <a:gdLst>
                <a:gd name="T0" fmla="*/ 0 w 1056"/>
                <a:gd name="T1" fmla="*/ 0 h 580"/>
                <a:gd name="T2" fmla="*/ 1056 w 1056"/>
                <a:gd name="T3" fmla="*/ 0 h 580"/>
                <a:gd name="T4" fmla="*/ 1056 w 1056"/>
                <a:gd name="T5" fmla="*/ 389 h 580"/>
                <a:gd name="T6" fmla="*/ 0 w 1056"/>
                <a:gd name="T7" fmla="*/ 580 h 580"/>
                <a:gd name="T8" fmla="*/ 0 w 1056"/>
                <a:gd name="T9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580">
                  <a:moveTo>
                    <a:pt x="0" y="0"/>
                  </a:moveTo>
                  <a:lnTo>
                    <a:pt x="1056" y="0"/>
                  </a:lnTo>
                  <a:lnTo>
                    <a:pt x="1056" y="389"/>
                  </a:lnTo>
                  <a:lnTo>
                    <a:pt x="0" y="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0" name="Freeform 16"/>
            <p:cNvSpPr>
              <a:spLocks/>
            </p:cNvSpPr>
            <p:nvPr/>
          </p:nvSpPr>
          <p:spPr bwMode="auto">
            <a:xfrm>
              <a:off x="8355031" y="1306648"/>
              <a:ext cx="759552" cy="1424669"/>
            </a:xfrm>
            <a:custGeom>
              <a:avLst/>
              <a:gdLst>
                <a:gd name="T0" fmla="*/ 478 w 478"/>
                <a:gd name="T1" fmla="*/ 0 h 813"/>
                <a:gd name="T2" fmla="*/ 478 w 478"/>
                <a:gd name="T3" fmla="*/ 667 h 813"/>
                <a:gd name="T4" fmla="*/ 0 w 478"/>
                <a:gd name="T5" fmla="*/ 813 h 813"/>
                <a:gd name="T6" fmla="*/ 0 w 478"/>
                <a:gd name="T7" fmla="*/ 197 h 813"/>
                <a:gd name="T8" fmla="*/ 478 w 478"/>
                <a:gd name="T9" fmla="*/ 0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13">
                  <a:moveTo>
                    <a:pt x="478" y="0"/>
                  </a:moveTo>
                  <a:lnTo>
                    <a:pt x="478" y="667"/>
                  </a:lnTo>
                  <a:lnTo>
                    <a:pt x="0" y="813"/>
                  </a:lnTo>
                  <a:lnTo>
                    <a:pt x="0" y="197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1" name="Freeform 17"/>
            <p:cNvSpPr>
              <a:spLocks/>
            </p:cNvSpPr>
            <p:nvPr/>
          </p:nvSpPr>
          <p:spPr bwMode="auto">
            <a:xfrm>
              <a:off x="9114583" y="1306648"/>
              <a:ext cx="1675893" cy="1958020"/>
            </a:xfrm>
            <a:custGeom>
              <a:avLst/>
              <a:gdLst>
                <a:gd name="T0" fmla="*/ 0 w 1056"/>
                <a:gd name="T1" fmla="*/ 0 h 1118"/>
                <a:gd name="T2" fmla="*/ 1056 w 1056"/>
                <a:gd name="T3" fmla="*/ 682 h 1118"/>
                <a:gd name="T4" fmla="*/ 1056 w 1056"/>
                <a:gd name="T5" fmla="*/ 1118 h 1118"/>
                <a:gd name="T6" fmla="*/ 0 w 1056"/>
                <a:gd name="T7" fmla="*/ 667 h 1118"/>
                <a:gd name="T8" fmla="*/ 0 w 1056"/>
                <a:gd name="T9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1118">
                  <a:moveTo>
                    <a:pt x="0" y="0"/>
                  </a:moveTo>
                  <a:lnTo>
                    <a:pt x="1056" y="682"/>
                  </a:lnTo>
                  <a:lnTo>
                    <a:pt x="1056" y="1118"/>
                  </a:lnTo>
                  <a:lnTo>
                    <a:pt x="0" y="6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2" name="Freeform 18"/>
            <p:cNvSpPr>
              <a:spLocks/>
            </p:cNvSpPr>
            <p:nvPr/>
          </p:nvSpPr>
          <p:spPr bwMode="auto">
            <a:xfrm>
              <a:off x="8355031" y="2475423"/>
              <a:ext cx="2435445" cy="789246"/>
            </a:xfrm>
            <a:custGeom>
              <a:avLst/>
              <a:gdLst>
                <a:gd name="T0" fmla="*/ 478 w 1534"/>
                <a:gd name="T1" fmla="*/ 0 h 451"/>
                <a:gd name="T2" fmla="*/ 1534 w 1534"/>
                <a:gd name="T3" fmla="*/ 451 h 451"/>
                <a:gd name="T4" fmla="*/ 1048 w 1534"/>
                <a:gd name="T5" fmla="*/ 451 h 451"/>
                <a:gd name="T6" fmla="*/ 0 w 1534"/>
                <a:gd name="T7" fmla="*/ 146 h 451"/>
                <a:gd name="T8" fmla="*/ 478 w 1534"/>
                <a:gd name="T9" fmla="*/ 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451">
                  <a:moveTo>
                    <a:pt x="478" y="0"/>
                  </a:moveTo>
                  <a:lnTo>
                    <a:pt x="1534" y="451"/>
                  </a:lnTo>
                  <a:lnTo>
                    <a:pt x="1048" y="451"/>
                  </a:lnTo>
                  <a:lnTo>
                    <a:pt x="0" y="14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3" name="Freeform 19"/>
            <p:cNvSpPr>
              <a:spLocks/>
            </p:cNvSpPr>
            <p:nvPr/>
          </p:nvSpPr>
          <p:spPr bwMode="auto">
            <a:xfrm>
              <a:off x="8355031" y="3409867"/>
              <a:ext cx="2435445" cy="480161"/>
            </a:xfrm>
            <a:custGeom>
              <a:avLst/>
              <a:gdLst>
                <a:gd name="T0" fmla="*/ 478 w 1534"/>
                <a:gd name="T1" fmla="*/ 0 h 274"/>
                <a:gd name="T2" fmla="*/ 1534 w 1534"/>
                <a:gd name="T3" fmla="*/ 269 h 274"/>
                <a:gd name="T4" fmla="*/ 1065 w 1534"/>
                <a:gd name="T5" fmla="*/ 274 h 274"/>
                <a:gd name="T6" fmla="*/ 0 w 1534"/>
                <a:gd name="T7" fmla="*/ 100 h 274"/>
                <a:gd name="T8" fmla="*/ 478 w 1534"/>
                <a:gd name="T9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274">
                  <a:moveTo>
                    <a:pt x="478" y="0"/>
                  </a:moveTo>
                  <a:lnTo>
                    <a:pt x="1534" y="269"/>
                  </a:lnTo>
                  <a:lnTo>
                    <a:pt x="1065" y="274"/>
                  </a:lnTo>
                  <a:lnTo>
                    <a:pt x="0" y="100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8355031" y="2587556"/>
              <a:ext cx="759552" cy="997699"/>
            </a:xfrm>
            <a:custGeom>
              <a:avLst/>
              <a:gdLst>
                <a:gd name="T0" fmla="*/ 478 w 478"/>
                <a:gd name="T1" fmla="*/ 0 h 570"/>
                <a:gd name="T2" fmla="*/ 478 w 478"/>
                <a:gd name="T3" fmla="*/ 470 h 570"/>
                <a:gd name="T4" fmla="*/ 0 w 478"/>
                <a:gd name="T5" fmla="*/ 570 h 570"/>
                <a:gd name="T6" fmla="*/ 0 w 478"/>
                <a:gd name="T7" fmla="*/ 129 h 570"/>
                <a:gd name="T8" fmla="*/ 478 w 478"/>
                <a:gd name="T9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570">
                  <a:moveTo>
                    <a:pt x="478" y="0"/>
                  </a:moveTo>
                  <a:lnTo>
                    <a:pt x="478" y="470"/>
                  </a:lnTo>
                  <a:lnTo>
                    <a:pt x="0" y="570"/>
                  </a:lnTo>
                  <a:lnTo>
                    <a:pt x="0" y="129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auto">
            <a:xfrm>
              <a:off x="9114583" y="2587556"/>
              <a:ext cx="1675893" cy="1293846"/>
            </a:xfrm>
            <a:custGeom>
              <a:avLst/>
              <a:gdLst>
                <a:gd name="T0" fmla="*/ 0 w 1056"/>
                <a:gd name="T1" fmla="*/ 0 h 739"/>
                <a:gd name="T2" fmla="*/ 1056 w 1056"/>
                <a:gd name="T3" fmla="*/ 430 h 739"/>
                <a:gd name="T4" fmla="*/ 1056 w 1056"/>
                <a:gd name="T5" fmla="*/ 739 h 739"/>
                <a:gd name="T6" fmla="*/ 0 w 1056"/>
                <a:gd name="T7" fmla="*/ 470 h 739"/>
                <a:gd name="T8" fmla="*/ 0 w 1056"/>
                <a:gd name="T9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739">
                  <a:moveTo>
                    <a:pt x="0" y="0"/>
                  </a:moveTo>
                  <a:lnTo>
                    <a:pt x="1056" y="430"/>
                  </a:lnTo>
                  <a:lnTo>
                    <a:pt x="1056" y="739"/>
                  </a:lnTo>
                  <a:lnTo>
                    <a:pt x="0" y="4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8355031" y="3527751"/>
              <a:ext cx="759552" cy="1127084"/>
            </a:xfrm>
            <a:custGeom>
              <a:avLst/>
              <a:gdLst>
                <a:gd name="T0" fmla="*/ 478 w 478"/>
                <a:gd name="T1" fmla="*/ 0 h 644"/>
                <a:gd name="T2" fmla="*/ 478 w 478"/>
                <a:gd name="T3" fmla="*/ 634 h 644"/>
                <a:gd name="T4" fmla="*/ 0 w 478"/>
                <a:gd name="T5" fmla="*/ 644 h 644"/>
                <a:gd name="T6" fmla="*/ 0 w 478"/>
                <a:gd name="T7" fmla="*/ 70 h 644"/>
                <a:gd name="T8" fmla="*/ 478 w 478"/>
                <a:gd name="T9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644">
                  <a:moveTo>
                    <a:pt x="478" y="0"/>
                  </a:moveTo>
                  <a:lnTo>
                    <a:pt x="478" y="634"/>
                  </a:lnTo>
                  <a:lnTo>
                    <a:pt x="0" y="644"/>
                  </a:lnTo>
                  <a:lnTo>
                    <a:pt x="0" y="70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7" name="Freeform 23"/>
            <p:cNvSpPr>
              <a:spLocks/>
            </p:cNvSpPr>
            <p:nvPr/>
          </p:nvSpPr>
          <p:spPr bwMode="auto">
            <a:xfrm>
              <a:off x="9114583" y="3527751"/>
              <a:ext cx="1675893" cy="1181713"/>
            </a:xfrm>
            <a:custGeom>
              <a:avLst/>
              <a:gdLst>
                <a:gd name="T0" fmla="*/ 0 w 1056"/>
                <a:gd name="T1" fmla="*/ 0 h 675"/>
                <a:gd name="T2" fmla="*/ 1056 w 1056"/>
                <a:gd name="T3" fmla="*/ 235 h 675"/>
                <a:gd name="T4" fmla="*/ 1056 w 1056"/>
                <a:gd name="T5" fmla="*/ 675 h 675"/>
                <a:gd name="T6" fmla="*/ 0 w 1056"/>
                <a:gd name="T7" fmla="*/ 634 h 675"/>
                <a:gd name="T8" fmla="*/ 0 w 1056"/>
                <a:gd name="T9" fmla="*/ 0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6" h="675">
                  <a:moveTo>
                    <a:pt x="0" y="0"/>
                  </a:moveTo>
                  <a:lnTo>
                    <a:pt x="1056" y="235"/>
                  </a:lnTo>
                  <a:lnTo>
                    <a:pt x="1056" y="675"/>
                  </a:lnTo>
                  <a:lnTo>
                    <a:pt x="0" y="6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sp>
          <p:nvSpPr>
            <p:cNvPr id="48" name="Freeform 24"/>
            <p:cNvSpPr>
              <a:spLocks/>
            </p:cNvSpPr>
            <p:nvPr/>
          </p:nvSpPr>
          <p:spPr bwMode="auto">
            <a:xfrm>
              <a:off x="8355031" y="4618894"/>
              <a:ext cx="2435445" cy="90570"/>
            </a:xfrm>
            <a:custGeom>
              <a:avLst/>
              <a:gdLst>
                <a:gd name="T0" fmla="*/ 478 w 1534"/>
                <a:gd name="T1" fmla="*/ 0 h 52"/>
                <a:gd name="T2" fmla="*/ 1534 w 1534"/>
                <a:gd name="T3" fmla="*/ 52 h 52"/>
                <a:gd name="T4" fmla="*/ 1228 w 1534"/>
                <a:gd name="T5" fmla="*/ 52 h 52"/>
                <a:gd name="T6" fmla="*/ 0 w 1534"/>
                <a:gd name="T7" fmla="*/ 21 h 52"/>
                <a:gd name="T8" fmla="*/ 478 w 1534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4" h="52">
                  <a:moveTo>
                    <a:pt x="478" y="0"/>
                  </a:moveTo>
                  <a:lnTo>
                    <a:pt x="1534" y="52"/>
                  </a:lnTo>
                  <a:lnTo>
                    <a:pt x="1228" y="52"/>
                  </a:lnTo>
                  <a:lnTo>
                    <a:pt x="0" y="21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grpSp>
          <p:nvGrpSpPr>
            <p:cNvPr id="14357" name="Group 49"/>
            <p:cNvGrpSpPr>
              <a:grpSpLocks/>
            </p:cNvGrpSpPr>
            <p:nvPr/>
          </p:nvGrpSpPr>
          <p:grpSpPr bwMode="auto">
            <a:xfrm>
              <a:off x="8549132" y="4969057"/>
              <a:ext cx="323850" cy="548223"/>
              <a:chOff x="2181226" y="4387850"/>
              <a:chExt cx="323850" cy="496888"/>
            </a:xfrm>
          </p:grpSpPr>
          <p:sp>
            <p:nvSpPr>
              <p:cNvPr id="72" name="Freeform 29"/>
              <p:cNvSpPr>
                <a:spLocks/>
              </p:cNvSpPr>
              <p:nvPr/>
            </p:nvSpPr>
            <p:spPr bwMode="auto">
              <a:xfrm>
                <a:off x="2401743" y="4462676"/>
                <a:ext cx="20905" cy="231932"/>
              </a:xfrm>
              <a:custGeom>
                <a:avLst/>
                <a:gdLst>
                  <a:gd name="T0" fmla="*/ 6 w 13"/>
                  <a:gd name="T1" fmla="*/ 0 h 146"/>
                  <a:gd name="T2" fmla="*/ 9 w 13"/>
                  <a:gd name="T3" fmla="*/ 0 h 146"/>
                  <a:gd name="T4" fmla="*/ 12 w 13"/>
                  <a:gd name="T5" fmla="*/ 3 h 146"/>
                  <a:gd name="T6" fmla="*/ 13 w 13"/>
                  <a:gd name="T7" fmla="*/ 6 h 146"/>
                  <a:gd name="T8" fmla="*/ 13 w 13"/>
                  <a:gd name="T9" fmla="*/ 11 h 146"/>
                  <a:gd name="T10" fmla="*/ 13 w 13"/>
                  <a:gd name="T11" fmla="*/ 136 h 146"/>
                  <a:gd name="T12" fmla="*/ 13 w 13"/>
                  <a:gd name="T13" fmla="*/ 140 h 146"/>
                  <a:gd name="T14" fmla="*/ 12 w 13"/>
                  <a:gd name="T15" fmla="*/ 143 h 146"/>
                  <a:gd name="T16" fmla="*/ 9 w 13"/>
                  <a:gd name="T17" fmla="*/ 146 h 146"/>
                  <a:gd name="T18" fmla="*/ 6 w 13"/>
                  <a:gd name="T19" fmla="*/ 146 h 146"/>
                  <a:gd name="T20" fmla="*/ 4 w 13"/>
                  <a:gd name="T21" fmla="*/ 146 h 146"/>
                  <a:gd name="T22" fmla="*/ 1 w 13"/>
                  <a:gd name="T23" fmla="*/ 143 h 146"/>
                  <a:gd name="T24" fmla="*/ 0 w 13"/>
                  <a:gd name="T25" fmla="*/ 140 h 146"/>
                  <a:gd name="T26" fmla="*/ 0 w 13"/>
                  <a:gd name="T27" fmla="*/ 136 h 146"/>
                  <a:gd name="T28" fmla="*/ 0 w 13"/>
                  <a:gd name="T29" fmla="*/ 11 h 146"/>
                  <a:gd name="T30" fmla="*/ 0 w 13"/>
                  <a:gd name="T31" fmla="*/ 6 h 146"/>
                  <a:gd name="T32" fmla="*/ 1 w 13"/>
                  <a:gd name="T33" fmla="*/ 3 h 146"/>
                  <a:gd name="T34" fmla="*/ 4 w 13"/>
                  <a:gd name="T35" fmla="*/ 0 h 146"/>
                  <a:gd name="T36" fmla="*/ 6 w 13"/>
                  <a:gd name="T3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46">
                    <a:moveTo>
                      <a:pt x="6" y="0"/>
                    </a:moveTo>
                    <a:lnTo>
                      <a:pt x="9" y="0"/>
                    </a:lnTo>
                    <a:lnTo>
                      <a:pt x="12" y="3"/>
                    </a:lnTo>
                    <a:lnTo>
                      <a:pt x="13" y="6"/>
                    </a:lnTo>
                    <a:lnTo>
                      <a:pt x="13" y="11"/>
                    </a:lnTo>
                    <a:lnTo>
                      <a:pt x="13" y="136"/>
                    </a:lnTo>
                    <a:lnTo>
                      <a:pt x="13" y="140"/>
                    </a:lnTo>
                    <a:lnTo>
                      <a:pt x="12" y="143"/>
                    </a:lnTo>
                    <a:lnTo>
                      <a:pt x="9" y="146"/>
                    </a:lnTo>
                    <a:lnTo>
                      <a:pt x="6" y="146"/>
                    </a:lnTo>
                    <a:lnTo>
                      <a:pt x="4" y="146"/>
                    </a:lnTo>
                    <a:lnTo>
                      <a:pt x="1" y="143"/>
                    </a:lnTo>
                    <a:lnTo>
                      <a:pt x="0" y="140"/>
                    </a:lnTo>
                    <a:lnTo>
                      <a:pt x="0" y="136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73" name="Freeform 30"/>
              <p:cNvSpPr>
                <a:spLocks/>
              </p:cNvSpPr>
              <p:nvPr/>
            </p:nvSpPr>
            <p:spPr bwMode="auto">
              <a:xfrm>
                <a:off x="2440069" y="4514795"/>
                <a:ext cx="20905" cy="179813"/>
              </a:xfrm>
              <a:custGeom>
                <a:avLst/>
                <a:gdLst>
                  <a:gd name="T0" fmla="*/ 7 w 13"/>
                  <a:gd name="T1" fmla="*/ 0 h 113"/>
                  <a:gd name="T2" fmla="*/ 9 w 13"/>
                  <a:gd name="T3" fmla="*/ 0 h 113"/>
                  <a:gd name="T4" fmla="*/ 11 w 13"/>
                  <a:gd name="T5" fmla="*/ 3 h 113"/>
                  <a:gd name="T6" fmla="*/ 13 w 13"/>
                  <a:gd name="T7" fmla="*/ 6 h 113"/>
                  <a:gd name="T8" fmla="*/ 13 w 13"/>
                  <a:gd name="T9" fmla="*/ 10 h 113"/>
                  <a:gd name="T10" fmla="*/ 13 w 13"/>
                  <a:gd name="T11" fmla="*/ 103 h 113"/>
                  <a:gd name="T12" fmla="*/ 13 w 13"/>
                  <a:gd name="T13" fmla="*/ 107 h 113"/>
                  <a:gd name="T14" fmla="*/ 11 w 13"/>
                  <a:gd name="T15" fmla="*/ 110 h 113"/>
                  <a:gd name="T16" fmla="*/ 9 w 13"/>
                  <a:gd name="T17" fmla="*/ 113 h 113"/>
                  <a:gd name="T18" fmla="*/ 7 w 13"/>
                  <a:gd name="T19" fmla="*/ 113 h 113"/>
                  <a:gd name="T20" fmla="*/ 4 w 13"/>
                  <a:gd name="T21" fmla="*/ 113 h 113"/>
                  <a:gd name="T22" fmla="*/ 3 w 13"/>
                  <a:gd name="T23" fmla="*/ 110 h 113"/>
                  <a:gd name="T24" fmla="*/ 1 w 13"/>
                  <a:gd name="T25" fmla="*/ 107 h 113"/>
                  <a:gd name="T26" fmla="*/ 0 w 13"/>
                  <a:gd name="T27" fmla="*/ 103 h 113"/>
                  <a:gd name="T28" fmla="*/ 0 w 13"/>
                  <a:gd name="T29" fmla="*/ 10 h 113"/>
                  <a:gd name="T30" fmla="*/ 1 w 13"/>
                  <a:gd name="T31" fmla="*/ 6 h 113"/>
                  <a:gd name="T32" fmla="*/ 3 w 13"/>
                  <a:gd name="T33" fmla="*/ 3 h 113"/>
                  <a:gd name="T34" fmla="*/ 4 w 13"/>
                  <a:gd name="T35" fmla="*/ 0 h 113"/>
                  <a:gd name="T36" fmla="*/ 7 w 13"/>
                  <a:gd name="T3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113">
                    <a:moveTo>
                      <a:pt x="7" y="0"/>
                    </a:moveTo>
                    <a:lnTo>
                      <a:pt x="9" y="0"/>
                    </a:lnTo>
                    <a:lnTo>
                      <a:pt x="11" y="3"/>
                    </a:lnTo>
                    <a:lnTo>
                      <a:pt x="13" y="6"/>
                    </a:lnTo>
                    <a:lnTo>
                      <a:pt x="13" y="10"/>
                    </a:lnTo>
                    <a:lnTo>
                      <a:pt x="13" y="103"/>
                    </a:lnTo>
                    <a:lnTo>
                      <a:pt x="13" y="107"/>
                    </a:lnTo>
                    <a:lnTo>
                      <a:pt x="11" y="110"/>
                    </a:lnTo>
                    <a:lnTo>
                      <a:pt x="9" y="113"/>
                    </a:lnTo>
                    <a:lnTo>
                      <a:pt x="7" y="113"/>
                    </a:lnTo>
                    <a:lnTo>
                      <a:pt x="4" y="113"/>
                    </a:lnTo>
                    <a:lnTo>
                      <a:pt x="3" y="110"/>
                    </a:lnTo>
                    <a:lnTo>
                      <a:pt x="1" y="107"/>
                    </a:lnTo>
                    <a:lnTo>
                      <a:pt x="0" y="103"/>
                    </a:lnTo>
                    <a:lnTo>
                      <a:pt x="0" y="10"/>
                    </a:lnTo>
                    <a:lnTo>
                      <a:pt x="1" y="6"/>
                    </a:lnTo>
                    <a:lnTo>
                      <a:pt x="3" y="3"/>
                    </a:lnTo>
                    <a:lnTo>
                      <a:pt x="4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74" name="Freeform 31"/>
              <p:cNvSpPr>
                <a:spLocks/>
              </p:cNvSpPr>
              <p:nvPr/>
            </p:nvSpPr>
            <p:spPr bwMode="auto">
              <a:xfrm>
                <a:off x="2232180" y="4520007"/>
                <a:ext cx="98718" cy="160267"/>
              </a:xfrm>
              <a:custGeom>
                <a:avLst/>
                <a:gdLst>
                  <a:gd name="T0" fmla="*/ 31 w 62"/>
                  <a:gd name="T1" fmla="*/ 0 h 101"/>
                  <a:gd name="T2" fmla="*/ 43 w 62"/>
                  <a:gd name="T3" fmla="*/ 4 h 101"/>
                  <a:gd name="T4" fmla="*/ 53 w 62"/>
                  <a:gd name="T5" fmla="*/ 15 h 101"/>
                  <a:gd name="T6" fmla="*/ 59 w 62"/>
                  <a:gd name="T7" fmla="*/ 31 h 101"/>
                  <a:gd name="T8" fmla="*/ 62 w 62"/>
                  <a:gd name="T9" fmla="*/ 50 h 101"/>
                  <a:gd name="T10" fmla="*/ 59 w 62"/>
                  <a:gd name="T11" fmla="*/ 70 h 101"/>
                  <a:gd name="T12" fmla="*/ 53 w 62"/>
                  <a:gd name="T13" fmla="*/ 86 h 101"/>
                  <a:gd name="T14" fmla="*/ 43 w 62"/>
                  <a:gd name="T15" fmla="*/ 97 h 101"/>
                  <a:gd name="T16" fmla="*/ 31 w 62"/>
                  <a:gd name="T17" fmla="*/ 101 h 101"/>
                  <a:gd name="T18" fmla="*/ 19 w 62"/>
                  <a:gd name="T19" fmla="*/ 97 h 101"/>
                  <a:gd name="T20" fmla="*/ 8 w 62"/>
                  <a:gd name="T21" fmla="*/ 86 h 101"/>
                  <a:gd name="T22" fmla="*/ 3 w 62"/>
                  <a:gd name="T23" fmla="*/ 70 h 101"/>
                  <a:gd name="T24" fmla="*/ 0 w 62"/>
                  <a:gd name="T25" fmla="*/ 50 h 101"/>
                  <a:gd name="T26" fmla="*/ 3 w 62"/>
                  <a:gd name="T27" fmla="*/ 31 h 101"/>
                  <a:gd name="T28" fmla="*/ 8 w 62"/>
                  <a:gd name="T29" fmla="*/ 15 h 101"/>
                  <a:gd name="T30" fmla="*/ 19 w 62"/>
                  <a:gd name="T31" fmla="*/ 4 h 101"/>
                  <a:gd name="T32" fmla="*/ 31 w 62"/>
                  <a:gd name="T3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101">
                    <a:moveTo>
                      <a:pt x="31" y="0"/>
                    </a:moveTo>
                    <a:lnTo>
                      <a:pt x="43" y="4"/>
                    </a:lnTo>
                    <a:lnTo>
                      <a:pt x="53" y="15"/>
                    </a:lnTo>
                    <a:lnTo>
                      <a:pt x="59" y="31"/>
                    </a:lnTo>
                    <a:lnTo>
                      <a:pt x="62" y="50"/>
                    </a:lnTo>
                    <a:lnTo>
                      <a:pt x="59" y="70"/>
                    </a:lnTo>
                    <a:lnTo>
                      <a:pt x="53" y="86"/>
                    </a:lnTo>
                    <a:lnTo>
                      <a:pt x="43" y="97"/>
                    </a:lnTo>
                    <a:lnTo>
                      <a:pt x="31" y="101"/>
                    </a:lnTo>
                    <a:lnTo>
                      <a:pt x="19" y="97"/>
                    </a:lnTo>
                    <a:lnTo>
                      <a:pt x="8" y="86"/>
                    </a:lnTo>
                    <a:lnTo>
                      <a:pt x="3" y="70"/>
                    </a:lnTo>
                    <a:lnTo>
                      <a:pt x="0" y="50"/>
                    </a:lnTo>
                    <a:lnTo>
                      <a:pt x="3" y="31"/>
                    </a:lnTo>
                    <a:lnTo>
                      <a:pt x="8" y="15"/>
                    </a:lnTo>
                    <a:lnTo>
                      <a:pt x="19" y="4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75" name="Freeform 32"/>
              <p:cNvSpPr>
                <a:spLocks/>
              </p:cNvSpPr>
              <p:nvPr/>
            </p:nvSpPr>
            <p:spPr bwMode="auto">
              <a:xfrm>
                <a:off x="2315800" y="4388405"/>
                <a:ext cx="189307" cy="19545"/>
              </a:xfrm>
              <a:custGeom>
                <a:avLst/>
                <a:gdLst>
                  <a:gd name="T0" fmla="*/ 3 w 119"/>
                  <a:gd name="T1" fmla="*/ 0 h 12"/>
                  <a:gd name="T2" fmla="*/ 115 w 119"/>
                  <a:gd name="T3" fmla="*/ 0 h 12"/>
                  <a:gd name="T4" fmla="*/ 116 w 119"/>
                  <a:gd name="T5" fmla="*/ 1 h 12"/>
                  <a:gd name="T6" fmla="*/ 118 w 119"/>
                  <a:gd name="T7" fmla="*/ 3 h 12"/>
                  <a:gd name="T8" fmla="*/ 119 w 119"/>
                  <a:gd name="T9" fmla="*/ 6 h 12"/>
                  <a:gd name="T10" fmla="*/ 118 w 119"/>
                  <a:gd name="T11" fmla="*/ 9 h 12"/>
                  <a:gd name="T12" fmla="*/ 116 w 119"/>
                  <a:gd name="T13" fmla="*/ 12 h 12"/>
                  <a:gd name="T14" fmla="*/ 115 w 119"/>
                  <a:gd name="T15" fmla="*/ 12 h 12"/>
                  <a:gd name="T16" fmla="*/ 3 w 119"/>
                  <a:gd name="T17" fmla="*/ 12 h 12"/>
                  <a:gd name="T18" fmla="*/ 2 w 119"/>
                  <a:gd name="T19" fmla="*/ 12 h 12"/>
                  <a:gd name="T20" fmla="*/ 0 w 119"/>
                  <a:gd name="T21" fmla="*/ 9 h 12"/>
                  <a:gd name="T22" fmla="*/ 0 w 119"/>
                  <a:gd name="T23" fmla="*/ 6 h 12"/>
                  <a:gd name="T24" fmla="*/ 0 w 119"/>
                  <a:gd name="T25" fmla="*/ 3 h 12"/>
                  <a:gd name="T26" fmla="*/ 2 w 119"/>
                  <a:gd name="T27" fmla="*/ 1 h 12"/>
                  <a:gd name="T28" fmla="*/ 3 w 119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9" h="12">
                    <a:moveTo>
                      <a:pt x="3" y="0"/>
                    </a:moveTo>
                    <a:lnTo>
                      <a:pt x="115" y="0"/>
                    </a:lnTo>
                    <a:lnTo>
                      <a:pt x="116" y="1"/>
                    </a:lnTo>
                    <a:lnTo>
                      <a:pt x="118" y="3"/>
                    </a:lnTo>
                    <a:lnTo>
                      <a:pt x="119" y="6"/>
                    </a:lnTo>
                    <a:lnTo>
                      <a:pt x="118" y="9"/>
                    </a:lnTo>
                    <a:lnTo>
                      <a:pt x="116" y="12"/>
                    </a:lnTo>
                    <a:lnTo>
                      <a:pt x="115" y="12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76" name="Freeform 33"/>
              <p:cNvSpPr>
                <a:spLocks/>
              </p:cNvSpPr>
              <p:nvPr/>
            </p:nvSpPr>
            <p:spPr bwMode="auto">
              <a:xfrm>
                <a:off x="2181078" y="4724576"/>
                <a:ext cx="324029" cy="160268"/>
              </a:xfrm>
              <a:custGeom>
                <a:avLst/>
                <a:gdLst>
                  <a:gd name="T0" fmla="*/ 63 w 204"/>
                  <a:gd name="T1" fmla="*/ 0 h 101"/>
                  <a:gd name="T2" fmla="*/ 78 w 204"/>
                  <a:gd name="T3" fmla="*/ 3 h 101"/>
                  <a:gd name="T4" fmla="*/ 93 w 204"/>
                  <a:gd name="T5" fmla="*/ 12 h 101"/>
                  <a:gd name="T6" fmla="*/ 105 w 204"/>
                  <a:gd name="T7" fmla="*/ 26 h 101"/>
                  <a:gd name="T8" fmla="*/ 200 w 204"/>
                  <a:gd name="T9" fmla="*/ 26 h 101"/>
                  <a:gd name="T10" fmla="*/ 201 w 204"/>
                  <a:gd name="T11" fmla="*/ 26 h 101"/>
                  <a:gd name="T12" fmla="*/ 203 w 204"/>
                  <a:gd name="T13" fmla="*/ 29 h 101"/>
                  <a:gd name="T14" fmla="*/ 204 w 204"/>
                  <a:gd name="T15" fmla="*/ 32 h 101"/>
                  <a:gd name="T16" fmla="*/ 203 w 204"/>
                  <a:gd name="T17" fmla="*/ 35 h 101"/>
                  <a:gd name="T18" fmla="*/ 201 w 204"/>
                  <a:gd name="T19" fmla="*/ 36 h 101"/>
                  <a:gd name="T20" fmla="*/ 200 w 204"/>
                  <a:gd name="T21" fmla="*/ 38 h 101"/>
                  <a:gd name="T22" fmla="*/ 110 w 204"/>
                  <a:gd name="T23" fmla="*/ 38 h 101"/>
                  <a:gd name="T24" fmla="*/ 119 w 204"/>
                  <a:gd name="T25" fmla="*/ 55 h 101"/>
                  <a:gd name="T26" fmla="*/ 124 w 204"/>
                  <a:gd name="T27" fmla="*/ 78 h 101"/>
                  <a:gd name="T28" fmla="*/ 125 w 204"/>
                  <a:gd name="T29" fmla="*/ 101 h 101"/>
                  <a:gd name="T30" fmla="*/ 0 w 204"/>
                  <a:gd name="T31" fmla="*/ 93 h 101"/>
                  <a:gd name="T32" fmla="*/ 3 w 204"/>
                  <a:gd name="T33" fmla="*/ 61 h 101"/>
                  <a:gd name="T34" fmla="*/ 12 w 204"/>
                  <a:gd name="T35" fmla="*/ 36 h 101"/>
                  <a:gd name="T36" fmla="*/ 26 w 204"/>
                  <a:gd name="T37" fmla="*/ 17 h 101"/>
                  <a:gd name="T38" fmla="*/ 43 w 204"/>
                  <a:gd name="T39" fmla="*/ 5 h 101"/>
                  <a:gd name="T40" fmla="*/ 63 w 204"/>
                  <a:gd name="T4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01">
                    <a:moveTo>
                      <a:pt x="63" y="0"/>
                    </a:moveTo>
                    <a:lnTo>
                      <a:pt x="78" y="3"/>
                    </a:lnTo>
                    <a:lnTo>
                      <a:pt x="93" y="12"/>
                    </a:lnTo>
                    <a:lnTo>
                      <a:pt x="105" y="26"/>
                    </a:lnTo>
                    <a:lnTo>
                      <a:pt x="200" y="26"/>
                    </a:lnTo>
                    <a:lnTo>
                      <a:pt x="201" y="26"/>
                    </a:lnTo>
                    <a:lnTo>
                      <a:pt x="203" y="29"/>
                    </a:lnTo>
                    <a:lnTo>
                      <a:pt x="204" y="32"/>
                    </a:lnTo>
                    <a:lnTo>
                      <a:pt x="203" y="35"/>
                    </a:lnTo>
                    <a:lnTo>
                      <a:pt x="201" y="36"/>
                    </a:lnTo>
                    <a:lnTo>
                      <a:pt x="200" y="38"/>
                    </a:lnTo>
                    <a:lnTo>
                      <a:pt x="110" y="38"/>
                    </a:lnTo>
                    <a:lnTo>
                      <a:pt x="119" y="55"/>
                    </a:lnTo>
                    <a:lnTo>
                      <a:pt x="124" y="78"/>
                    </a:lnTo>
                    <a:lnTo>
                      <a:pt x="125" y="101"/>
                    </a:lnTo>
                    <a:lnTo>
                      <a:pt x="0" y="93"/>
                    </a:lnTo>
                    <a:lnTo>
                      <a:pt x="3" y="61"/>
                    </a:lnTo>
                    <a:lnTo>
                      <a:pt x="12" y="36"/>
                    </a:lnTo>
                    <a:lnTo>
                      <a:pt x="26" y="17"/>
                    </a:lnTo>
                    <a:lnTo>
                      <a:pt x="43" y="5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77" name="Freeform 34"/>
              <p:cNvSpPr>
                <a:spLocks/>
              </p:cNvSpPr>
              <p:nvPr/>
            </p:nvSpPr>
            <p:spPr bwMode="auto">
              <a:xfrm>
                <a:off x="2358771" y="4599489"/>
                <a:ext cx="20905" cy="95119"/>
              </a:xfrm>
              <a:custGeom>
                <a:avLst/>
                <a:gdLst>
                  <a:gd name="T0" fmla="*/ 7 w 13"/>
                  <a:gd name="T1" fmla="*/ 0 h 60"/>
                  <a:gd name="T2" fmla="*/ 9 w 13"/>
                  <a:gd name="T3" fmla="*/ 2 h 60"/>
                  <a:gd name="T4" fmla="*/ 12 w 13"/>
                  <a:gd name="T5" fmla="*/ 3 h 60"/>
                  <a:gd name="T6" fmla="*/ 13 w 13"/>
                  <a:gd name="T7" fmla="*/ 6 h 60"/>
                  <a:gd name="T8" fmla="*/ 13 w 13"/>
                  <a:gd name="T9" fmla="*/ 11 h 60"/>
                  <a:gd name="T10" fmla="*/ 13 w 13"/>
                  <a:gd name="T11" fmla="*/ 50 h 60"/>
                  <a:gd name="T12" fmla="*/ 13 w 13"/>
                  <a:gd name="T13" fmla="*/ 54 h 60"/>
                  <a:gd name="T14" fmla="*/ 12 w 13"/>
                  <a:gd name="T15" fmla="*/ 57 h 60"/>
                  <a:gd name="T16" fmla="*/ 9 w 13"/>
                  <a:gd name="T17" fmla="*/ 60 h 60"/>
                  <a:gd name="T18" fmla="*/ 7 w 13"/>
                  <a:gd name="T19" fmla="*/ 60 h 60"/>
                  <a:gd name="T20" fmla="*/ 4 w 13"/>
                  <a:gd name="T21" fmla="*/ 60 h 60"/>
                  <a:gd name="T22" fmla="*/ 1 w 13"/>
                  <a:gd name="T23" fmla="*/ 57 h 60"/>
                  <a:gd name="T24" fmla="*/ 1 w 13"/>
                  <a:gd name="T25" fmla="*/ 54 h 60"/>
                  <a:gd name="T26" fmla="*/ 0 w 13"/>
                  <a:gd name="T27" fmla="*/ 50 h 60"/>
                  <a:gd name="T28" fmla="*/ 0 w 13"/>
                  <a:gd name="T29" fmla="*/ 11 h 60"/>
                  <a:gd name="T30" fmla="*/ 1 w 13"/>
                  <a:gd name="T31" fmla="*/ 6 h 60"/>
                  <a:gd name="T32" fmla="*/ 1 w 13"/>
                  <a:gd name="T33" fmla="*/ 3 h 60"/>
                  <a:gd name="T34" fmla="*/ 4 w 13"/>
                  <a:gd name="T35" fmla="*/ 2 h 60"/>
                  <a:gd name="T36" fmla="*/ 7 w 13"/>
                  <a:gd name="T3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" h="60">
                    <a:moveTo>
                      <a:pt x="7" y="0"/>
                    </a:moveTo>
                    <a:lnTo>
                      <a:pt x="9" y="2"/>
                    </a:lnTo>
                    <a:lnTo>
                      <a:pt x="12" y="3"/>
                    </a:lnTo>
                    <a:lnTo>
                      <a:pt x="13" y="6"/>
                    </a:lnTo>
                    <a:lnTo>
                      <a:pt x="13" y="11"/>
                    </a:lnTo>
                    <a:lnTo>
                      <a:pt x="13" y="50"/>
                    </a:lnTo>
                    <a:lnTo>
                      <a:pt x="13" y="54"/>
                    </a:lnTo>
                    <a:lnTo>
                      <a:pt x="12" y="57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4" y="60"/>
                    </a:lnTo>
                    <a:lnTo>
                      <a:pt x="1" y="57"/>
                    </a:lnTo>
                    <a:lnTo>
                      <a:pt x="1" y="54"/>
                    </a:lnTo>
                    <a:lnTo>
                      <a:pt x="0" y="50"/>
                    </a:lnTo>
                    <a:lnTo>
                      <a:pt x="0" y="11"/>
                    </a:lnTo>
                    <a:lnTo>
                      <a:pt x="1" y="6"/>
                    </a:lnTo>
                    <a:lnTo>
                      <a:pt x="1" y="3"/>
                    </a:lnTo>
                    <a:lnTo>
                      <a:pt x="4" y="2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</p:grpSp>
        <p:sp>
          <p:nvSpPr>
            <p:cNvPr id="51" name="Freeform 35"/>
            <p:cNvSpPr>
              <a:spLocks noEditPoints="1"/>
            </p:cNvSpPr>
            <p:nvPr/>
          </p:nvSpPr>
          <p:spPr bwMode="auto">
            <a:xfrm>
              <a:off x="8587310" y="1812686"/>
              <a:ext cx="255507" cy="491661"/>
            </a:xfrm>
            <a:custGeom>
              <a:avLst/>
              <a:gdLst>
                <a:gd name="T0" fmla="*/ 12 w 161"/>
                <a:gd name="T1" fmla="*/ 85 h 281"/>
                <a:gd name="T2" fmla="*/ 18 w 161"/>
                <a:gd name="T3" fmla="*/ 130 h 281"/>
                <a:gd name="T4" fmla="*/ 30 w 161"/>
                <a:gd name="T5" fmla="*/ 149 h 281"/>
                <a:gd name="T6" fmla="*/ 42 w 161"/>
                <a:gd name="T7" fmla="*/ 153 h 281"/>
                <a:gd name="T8" fmla="*/ 30 w 161"/>
                <a:gd name="T9" fmla="*/ 79 h 281"/>
                <a:gd name="T10" fmla="*/ 130 w 161"/>
                <a:gd name="T11" fmla="*/ 36 h 281"/>
                <a:gd name="T12" fmla="*/ 121 w 161"/>
                <a:gd name="T13" fmla="*/ 121 h 281"/>
                <a:gd name="T14" fmla="*/ 131 w 161"/>
                <a:gd name="T15" fmla="*/ 107 h 281"/>
                <a:gd name="T16" fmla="*/ 143 w 161"/>
                <a:gd name="T17" fmla="*/ 79 h 281"/>
                <a:gd name="T18" fmla="*/ 149 w 161"/>
                <a:gd name="T19" fmla="*/ 28 h 281"/>
                <a:gd name="T20" fmla="*/ 161 w 161"/>
                <a:gd name="T21" fmla="*/ 5 h 281"/>
                <a:gd name="T22" fmla="*/ 161 w 161"/>
                <a:gd name="T23" fmla="*/ 28 h 281"/>
                <a:gd name="T24" fmla="*/ 158 w 161"/>
                <a:gd name="T25" fmla="*/ 67 h 281"/>
                <a:gd name="T26" fmla="*/ 148 w 161"/>
                <a:gd name="T27" fmla="*/ 109 h 281"/>
                <a:gd name="T28" fmla="*/ 127 w 161"/>
                <a:gd name="T29" fmla="*/ 141 h 281"/>
                <a:gd name="T30" fmla="*/ 110 w 161"/>
                <a:gd name="T31" fmla="*/ 153 h 281"/>
                <a:gd name="T32" fmla="*/ 94 w 161"/>
                <a:gd name="T33" fmla="*/ 186 h 281"/>
                <a:gd name="T34" fmla="*/ 103 w 161"/>
                <a:gd name="T35" fmla="*/ 234 h 281"/>
                <a:gd name="T36" fmla="*/ 109 w 161"/>
                <a:gd name="T37" fmla="*/ 237 h 281"/>
                <a:gd name="T38" fmla="*/ 110 w 161"/>
                <a:gd name="T39" fmla="*/ 246 h 281"/>
                <a:gd name="T40" fmla="*/ 109 w 161"/>
                <a:gd name="T41" fmla="*/ 256 h 281"/>
                <a:gd name="T42" fmla="*/ 103 w 161"/>
                <a:gd name="T43" fmla="*/ 263 h 281"/>
                <a:gd name="T44" fmla="*/ 58 w 161"/>
                <a:gd name="T45" fmla="*/ 281 h 281"/>
                <a:gd name="T46" fmla="*/ 54 w 161"/>
                <a:gd name="T47" fmla="*/ 275 h 281"/>
                <a:gd name="T48" fmla="*/ 54 w 161"/>
                <a:gd name="T49" fmla="*/ 263 h 281"/>
                <a:gd name="T50" fmla="*/ 58 w 161"/>
                <a:gd name="T51" fmla="*/ 254 h 281"/>
                <a:gd name="T52" fmla="*/ 70 w 161"/>
                <a:gd name="T53" fmla="*/ 249 h 281"/>
                <a:gd name="T54" fmla="*/ 66 w 161"/>
                <a:gd name="T55" fmla="*/ 193 h 281"/>
                <a:gd name="T56" fmla="*/ 57 w 161"/>
                <a:gd name="T57" fmla="*/ 185 h 281"/>
                <a:gd name="T58" fmla="*/ 37 w 161"/>
                <a:gd name="T59" fmla="*/ 180 h 281"/>
                <a:gd name="T60" fmla="*/ 16 w 161"/>
                <a:gd name="T61" fmla="*/ 168 h 281"/>
                <a:gd name="T62" fmla="*/ 6 w 161"/>
                <a:gd name="T63" fmla="*/ 140 h 281"/>
                <a:gd name="T64" fmla="*/ 2 w 161"/>
                <a:gd name="T65" fmla="*/ 107 h 281"/>
                <a:gd name="T66" fmla="*/ 0 w 161"/>
                <a:gd name="T67" fmla="*/ 79 h 281"/>
                <a:gd name="T68" fmla="*/ 0 w 161"/>
                <a:gd name="T69" fmla="*/ 69 h 281"/>
                <a:gd name="T70" fmla="*/ 40 w 161"/>
                <a:gd name="T71" fmla="*/ 52 h 281"/>
                <a:gd name="T72" fmla="*/ 131 w 161"/>
                <a:gd name="T73" fmla="*/ 1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" h="281">
                  <a:moveTo>
                    <a:pt x="30" y="79"/>
                  </a:moveTo>
                  <a:lnTo>
                    <a:pt x="12" y="85"/>
                  </a:lnTo>
                  <a:lnTo>
                    <a:pt x="15" y="112"/>
                  </a:lnTo>
                  <a:lnTo>
                    <a:pt x="18" y="130"/>
                  </a:lnTo>
                  <a:lnTo>
                    <a:pt x="24" y="143"/>
                  </a:lnTo>
                  <a:lnTo>
                    <a:pt x="30" y="149"/>
                  </a:lnTo>
                  <a:lnTo>
                    <a:pt x="36" y="153"/>
                  </a:lnTo>
                  <a:lnTo>
                    <a:pt x="42" y="153"/>
                  </a:lnTo>
                  <a:lnTo>
                    <a:pt x="34" y="119"/>
                  </a:lnTo>
                  <a:lnTo>
                    <a:pt x="30" y="79"/>
                  </a:lnTo>
                  <a:close/>
                  <a:moveTo>
                    <a:pt x="149" y="28"/>
                  </a:moveTo>
                  <a:lnTo>
                    <a:pt x="130" y="36"/>
                  </a:lnTo>
                  <a:lnTo>
                    <a:pt x="127" y="80"/>
                  </a:lnTo>
                  <a:lnTo>
                    <a:pt x="121" y="121"/>
                  </a:lnTo>
                  <a:lnTo>
                    <a:pt x="125" y="116"/>
                  </a:lnTo>
                  <a:lnTo>
                    <a:pt x="131" y="107"/>
                  </a:lnTo>
                  <a:lnTo>
                    <a:pt x="139" y="95"/>
                  </a:lnTo>
                  <a:lnTo>
                    <a:pt x="143" y="79"/>
                  </a:lnTo>
                  <a:lnTo>
                    <a:pt x="148" y="57"/>
                  </a:lnTo>
                  <a:lnTo>
                    <a:pt x="149" y="28"/>
                  </a:lnTo>
                  <a:close/>
                  <a:moveTo>
                    <a:pt x="159" y="0"/>
                  </a:moveTo>
                  <a:lnTo>
                    <a:pt x="161" y="5"/>
                  </a:lnTo>
                  <a:lnTo>
                    <a:pt x="161" y="13"/>
                  </a:lnTo>
                  <a:lnTo>
                    <a:pt x="161" y="28"/>
                  </a:lnTo>
                  <a:lnTo>
                    <a:pt x="159" y="46"/>
                  </a:lnTo>
                  <a:lnTo>
                    <a:pt x="158" y="67"/>
                  </a:lnTo>
                  <a:lnTo>
                    <a:pt x="153" y="88"/>
                  </a:lnTo>
                  <a:lnTo>
                    <a:pt x="148" y="109"/>
                  </a:lnTo>
                  <a:lnTo>
                    <a:pt x="139" y="127"/>
                  </a:lnTo>
                  <a:lnTo>
                    <a:pt x="127" y="141"/>
                  </a:lnTo>
                  <a:lnTo>
                    <a:pt x="112" y="152"/>
                  </a:lnTo>
                  <a:lnTo>
                    <a:pt x="110" y="153"/>
                  </a:lnTo>
                  <a:lnTo>
                    <a:pt x="103" y="171"/>
                  </a:lnTo>
                  <a:lnTo>
                    <a:pt x="94" y="186"/>
                  </a:lnTo>
                  <a:lnTo>
                    <a:pt x="94" y="238"/>
                  </a:lnTo>
                  <a:lnTo>
                    <a:pt x="103" y="234"/>
                  </a:lnTo>
                  <a:lnTo>
                    <a:pt x="106" y="234"/>
                  </a:lnTo>
                  <a:lnTo>
                    <a:pt x="109" y="237"/>
                  </a:lnTo>
                  <a:lnTo>
                    <a:pt x="110" y="240"/>
                  </a:lnTo>
                  <a:lnTo>
                    <a:pt x="110" y="246"/>
                  </a:lnTo>
                  <a:lnTo>
                    <a:pt x="110" y="251"/>
                  </a:lnTo>
                  <a:lnTo>
                    <a:pt x="109" y="256"/>
                  </a:lnTo>
                  <a:lnTo>
                    <a:pt x="106" y="260"/>
                  </a:lnTo>
                  <a:lnTo>
                    <a:pt x="103" y="263"/>
                  </a:lnTo>
                  <a:lnTo>
                    <a:pt x="61" y="281"/>
                  </a:lnTo>
                  <a:lnTo>
                    <a:pt x="58" y="281"/>
                  </a:lnTo>
                  <a:lnTo>
                    <a:pt x="55" y="278"/>
                  </a:lnTo>
                  <a:lnTo>
                    <a:pt x="54" y="275"/>
                  </a:lnTo>
                  <a:lnTo>
                    <a:pt x="54" y="269"/>
                  </a:lnTo>
                  <a:lnTo>
                    <a:pt x="54" y="263"/>
                  </a:lnTo>
                  <a:lnTo>
                    <a:pt x="55" y="259"/>
                  </a:lnTo>
                  <a:lnTo>
                    <a:pt x="58" y="254"/>
                  </a:lnTo>
                  <a:lnTo>
                    <a:pt x="61" y="253"/>
                  </a:lnTo>
                  <a:lnTo>
                    <a:pt x="70" y="249"/>
                  </a:lnTo>
                  <a:lnTo>
                    <a:pt x="70" y="196"/>
                  </a:lnTo>
                  <a:lnTo>
                    <a:pt x="66" y="193"/>
                  </a:lnTo>
                  <a:lnTo>
                    <a:pt x="61" y="191"/>
                  </a:lnTo>
                  <a:lnTo>
                    <a:pt x="57" y="185"/>
                  </a:lnTo>
                  <a:lnTo>
                    <a:pt x="52" y="177"/>
                  </a:lnTo>
                  <a:lnTo>
                    <a:pt x="37" y="180"/>
                  </a:lnTo>
                  <a:lnTo>
                    <a:pt x="25" y="177"/>
                  </a:lnTo>
                  <a:lnTo>
                    <a:pt x="16" y="168"/>
                  </a:lnTo>
                  <a:lnTo>
                    <a:pt x="11" y="155"/>
                  </a:lnTo>
                  <a:lnTo>
                    <a:pt x="6" y="140"/>
                  </a:lnTo>
                  <a:lnTo>
                    <a:pt x="3" y="124"/>
                  </a:lnTo>
                  <a:lnTo>
                    <a:pt x="2" y="107"/>
                  </a:lnTo>
                  <a:lnTo>
                    <a:pt x="0" y="92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30" y="57"/>
                  </a:lnTo>
                  <a:lnTo>
                    <a:pt x="40" y="52"/>
                  </a:lnTo>
                  <a:lnTo>
                    <a:pt x="121" y="16"/>
                  </a:lnTo>
                  <a:lnTo>
                    <a:pt x="131" y="13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grpSp>
          <p:nvGrpSpPr>
            <p:cNvPr id="14359" name="Group 51"/>
            <p:cNvGrpSpPr>
              <a:grpSpLocks/>
            </p:cNvGrpSpPr>
            <p:nvPr/>
          </p:nvGrpSpPr>
          <p:grpSpPr bwMode="auto">
            <a:xfrm>
              <a:off x="8530082" y="2811195"/>
              <a:ext cx="388938" cy="593762"/>
              <a:chOff x="2162176" y="2432050"/>
              <a:chExt cx="388938" cy="538163"/>
            </a:xfrm>
          </p:grpSpPr>
          <p:sp>
            <p:nvSpPr>
              <p:cNvPr id="70" name="Freeform 36"/>
              <p:cNvSpPr>
                <a:spLocks/>
              </p:cNvSpPr>
              <p:nvPr/>
            </p:nvSpPr>
            <p:spPr bwMode="auto">
              <a:xfrm>
                <a:off x="2171787" y="2432619"/>
                <a:ext cx="379776" cy="358322"/>
              </a:xfrm>
              <a:custGeom>
                <a:avLst/>
                <a:gdLst>
                  <a:gd name="T0" fmla="*/ 239 w 239"/>
                  <a:gd name="T1" fmla="*/ 0 h 226"/>
                  <a:gd name="T2" fmla="*/ 227 w 239"/>
                  <a:gd name="T3" fmla="*/ 27 h 226"/>
                  <a:gd name="T4" fmla="*/ 224 w 239"/>
                  <a:gd name="T5" fmla="*/ 24 h 226"/>
                  <a:gd name="T6" fmla="*/ 143 w 239"/>
                  <a:gd name="T7" fmla="*/ 108 h 226"/>
                  <a:gd name="T8" fmla="*/ 121 w 239"/>
                  <a:gd name="T9" fmla="*/ 94 h 226"/>
                  <a:gd name="T10" fmla="*/ 6 w 239"/>
                  <a:gd name="T11" fmla="*/ 226 h 226"/>
                  <a:gd name="T12" fmla="*/ 0 w 239"/>
                  <a:gd name="T13" fmla="*/ 219 h 226"/>
                  <a:gd name="T14" fmla="*/ 122 w 239"/>
                  <a:gd name="T15" fmla="*/ 79 h 226"/>
                  <a:gd name="T16" fmla="*/ 145 w 239"/>
                  <a:gd name="T17" fmla="*/ 94 h 226"/>
                  <a:gd name="T18" fmla="*/ 216 w 239"/>
                  <a:gd name="T19" fmla="*/ 16 h 226"/>
                  <a:gd name="T20" fmla="*/ 213 w 239"/>
                  <a:gd name="T21" fmla="*/ 12 h 226"/>
                  <a:gd name="T22" fmla="*/ 239 w 239"/>
                  <a:gd name="T23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9" h="226">
                    <a:moveTo>
                      <a:pt x="239" y="0"/>
                    </a:moveTo>
                    <a:lnTo>
                      <a:pt x="227" y="27"/>
                    </a:lnTo>
                    <a:lnTo>
                      <a:pt x="224" y="24"/>
                    </a:lnTo>
                    <a:lnTo>
                      <a:pt x="143" y="108"/>
                    </a:lnTo>
                    <a:lnTo>
                      <a:pt x="121" y="94"/>
                    </a:lnTo>
                    <a:lnTo>
                      <a:pt x="6" y="226"/>
                    </a:lnTo>
                    <a:lnTo>
                      <a:pt x="0" y="219"/>
                    </a:lnTo>
                    <a:lnTo>
                      <a:pt x="122" y="79"/>
                    </a:lnTo>
                    <a:lnTo>
                      <a:pt x="145" y="94"/>
                    </a:lnTo>
                    <a:lnTo>
                      <a:pt x="216" y="16"/>
                    </a:lnTo>
                    <a:lnTo>
                      <a:pt x="213" y="12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71" name="Freeform 37"/>
              <p:cNvSpPr>
                <a:spLocks/>
              </p:cNvSpPr>
              <p:nvPr/>
            </p:nvSpPr>
            <p:spPr bwMode="auto">
              <a:xfrm>
                <a:off x="2162496" y="2616340"/>
                <a:ext cx="360032" cy="354414"/>
              </a:xfrm>
              <a:custGeom>
                <a:avLst/>
                <a:gdLst>
                  <a:gd name="T0" fmla="*/ 198 w 227"/>
                  <a:gd name="T1" fmla="*/ 0 h 223"/>
                  <a:gd name="T2" fmla="*/ 201 w 227"/>
                  <a:gd name="T3" fmla="*/ 1 h 223"/>
                  <a:gd name="T4" fmla="*/ 203 w 227"/>
                  <a:gd name="T5" fmla="*/ 4 h 223"/>
                  <a:gd name="T6" fmla="*/ 203 w 227"/>
                  <a:gd name="T7" fmla="*/ 7 h 223"/>
                  <a:gd name="T8" fmla="*/ 194 w 227"/>
                  <a:gd name="T9" fmla="*/ 126 h 223"/>
                  <a:gd name="T10" fmla="*/ 194 w 227"/>
                  <a:gd name="T11" fmla="*/ 131 h 223"/>
                  <a:gd name="T12" fmla="*/ 227 w 227"/>
                  <a:gd name="T13" fmla="*/ 119 h 223"/>
                  <a:gd name="T14" fmla="*/ 224 w 227"/>
                  <a:gd name="T15" fmla="*/ 162 h 223"/>
                  <a:gd name="T16" fmla="*/ 0 w 227"/>
                  <a:gd name="T17" fmla="*/ 223 h 223"/>
                  <a:gd name="T18" fmla="*/ 3 w 227"/>
                  <a:gd name="T19" fmla="*/ 190 h 223"/>
                  <a:gd name="T20" fmla="*/ 38 w 227"/>
                  <a:gd name="T21" fmla="*/ 178 h 223"/>
                  <a:gd name="T22" fmla="*/ 38 w 227"/>
                  <a:gd name="T23" fmla="*/ 175 h 223"/>
                  <a:gd name="T24" fmla="*/ 41 w 227"/>
                  <a:gd name="T25" fmla="*/ 140 h 223"/>
                  <a:gd name="T26" fmla="*/ 42 w 227"/>
                  <a:gd name="T27" fmla="*/ 135 h 223"/>
                  <a:gd name="T28" fmla="*/ 44 w 227"/>
                  <a:gd name="T29" fmla="*/ 131 h 223"/>
                  <a:gd name="T30" fmla="*/ 47 w 227"/>
                  <a:gd name="T31" fmla="*/ 128 h 223"/>
                  <a:gd name="T32" fmla="*/ 51 w 227"/>
                  <a:gd name="T33" fmla="*/ 126 h 223"/>
                  <a:gd name="T34" fmla="*/ 54 w 227"/>
                  <a:gd name="T35" fmla="*/ 126 h 223"/>
                  <a:gd name="T36" fmla="*/ 57 w 227"/>
                  <a:gd name="T37" fmla="*/ 126 h 223"/>
                  <a:gd name="T38" fmla="*/ 60 w 227"/>
                  <a:gd name="T39" fmla="*/ 129 h 223"/>
                  <a:gd name="T40" fmla="*/ 60 w 227"/>
                  <a:gd name="T41" fmla="*/ 134 h 223"/>
                  <a:gd name="T42" fmla="*/ 57 w 227"/>
                  <a:gd name="T43" fmla="*/ 169 h 223"/>
                  <a:gd name="T44" fmla="*/ 55 w 227"/>
                  <a:gd name="T45" fmla="*/ 174 h 223"/>
                  <a:gd name="T46" fmla="*/ 109 w 227"/>
                  <a:gd name="T47" fmla="*/ 158 h 223"/>
                  <a:gd name="T48" fmla="*/ 108 w 227"/>
                  <a:gd name="T49" fmla="*/ 155 h 223"/>
                  <a:gd name="T50" fmla="*/ 115 w 227"/>
                  <a:gd name="T51" fmla="*/ 65 h 223"/>
                  <a:gd name="T52" fmla="*/ 117 w 227"/>
                  <a:gd name="T53" fmla="*/ 62 h 223"/>
                  <a:gd name="T54" fmla="*/ 118 w 227"/>
                  <a:gd name="T55" fmla="*/ 58 h 223"/>
                  <a:gd name="T56" fmla="*/ 121 w 227"/>
                  <a:gd name="T57" fmla="*/ 55 h 223"/>
                  <a:gd name="T58" fmla="*/ 125 w 227"/>
                  <a:gd name="T59" fmla="*/ 53 h 223"/>
                  <a:gd name="T60" fmla="*/ 128 w 227"/>
                  <a:gd name="T61" fmla="*/ 52 h 223"/>
                  <a:gd name="T62" fmla="*/ 131 w 227"/>
                  <a:gd name="T63" fmla="*/ 53 h 223"/>
                  <a:gd name="T64" fmla="*/ 134 w 227"/>
                  <a:gd name="T65" fmla="*/ 56 h 223"/>
                  <a:gd name="T66" fmla="*/ 134 w 227"/>
                  <a:gd name="T67" fmla="*/ 59 h 223"/>
                  <a:gd name="T68" fmla="*/ 127 w 227"/>
                  <a:gd name="T69" fmla="*/ 147 h 223"/>
                  <a:gd name="T70" fmla="*/ 127 w 227"/>
                  <a:gd name="T71" fmla="*/ 152 h 223"/>
                  <a:gd name="T72" fmla="*/ 176 w 227"/>
                  <a:gd name="T73" fmla="*/ 135 h 223"/>
                  <a:gd name="T74" fmla="*/ 175 w 227"/>
                  <a:gd name="T75" fmla="*/ 132 h 223"/>
                  <a:gd name="T76" fmla="*/ 185 w 227"/>
                  <a:gd name="T77" fmla="*/ 13 h 223"/>
                  <a:gd name="T78" fmla="*/ 185 w 227"/>
                  <a:gd name="T79" fmla="*/ 9 h 223"/>
                  <a:gd name="T80" fmla="*/ 188 w 227"/>
                  <a:gd name="T81" fmla="*/ 6 h 223"/>
                  <a:gd name="T82" fmla="*/ 191 w 227"/>
                  <a:gd name="T83" fmla="*/ 3 h 223"/>
                  <a:gd name="T84" fmla="*/ 195 w 227"/>
                  <a:gd name="T85" fmla="*/ 0 h 223"/>
                  <a:gd name="T86" fmla="*/ 198 w 227"/>
                  <a:gd name="T87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7" h="223">
                    <a:moveTo>
                      <a:pt x="198" y="0"/>
                    </a:moveTo>
                    <a:lnTo>
                      <a:pt x="201" y="1"/>
                    </a:lnTo>
                    <a:lnTo>
                      <a:pt x="203" y="4"/>
                    </a:lnTo>
                    <a:lnTo>
                      <a:pt x="203" y="7"/>
                    </a:lnTo>
                    <a:lnTo>
                      <a:pt x="194" y="126"/>
                    </a:lnTo>
                    <a:lnTo>
                      <a:pt x="194" y="131"/>
                    </a:lnTo>
                    <a:lnTo>
                      <a:pt x="227" y="119"/>
                    </a:lnTo>
                    <a:lnTo>
                      <a:pt x="224" y="162"/>
                    </a:lnTo>
                    <a:lnTo>
                      <a:pt x="0" y="223"/>
                    </a:lnTo>
                    <a:lnTo>
                      <a:pt x="3" y="190"/>
                    </a:lnTo>
                    <a:lnTo>
                      <a:pt x="38" y="178"/>
                    </a:lnTo>
                    <a:lnTo>
                      <a:pt x="38" y="175"/>
                    </a:lnTo>
                    <a:lnTo>
                      <a:pt x="41" y="140"/>
                    </a:lnTo>
                    <a:lnTo>
                      <a:pt x="42" y="135"/>
                    </a:lnTo>
                    <a:lnTo>
                      <a:pt x="44" y="131"/>
                    </a:lnTo>
                    <a:lnTo>
                      <a:pt x="47" y="128"/>
                    </a:lnTo>
                    <a:lnTo>
                      <a:pt x="51" y="126"/>
                    </a:lnTo>
                    <a:lnTo>
                      <a:pt x="54" y="126"/>
                    </a:lnTo>
                    <a:lnTo>
                      <a:pt x="57" y="126"/>
                    </a:lnTo>
                    <a:lnTo>
                      <a:pt x="60" y="129"/>
                    </a:lnTo>
                    <a:lnTo>
                      <a:pt x="60" y="134"/>
                    </a:lnTo>
                    <a:lnTo>
                      <a:pt x="57" y="169"/>
                    </a:lnTo>
                    <a:lnTo>
                      <a:pt x="55" y="174"/>
                    </a:lnTo>
                    <a:lnTo>
                      <a:pt x="109" y="158"/>
                    </a:lnTo>
                    <a:lnTo>
                      <a:pt x="108" y="155"/>
                    </a:lnTo>
                    <a:lnTo>
                      <a:pt x="115" y="65"/>
                    </a:lnTo>
                    <a:lnTo>
                      <a:pt x="117" y="62"/>
                    </a:lnTo>
                    <a:lnTo>
                      <a:pt x="118" y="58"/>
                    </a:lnTo>
                    <a:lnTo>
                      <a:pt x="121" y="55"/>
                    </a:lnTo>
                    <a:lnTo>
                      <a:pt x="125" y="53"/>
                    </a:lnTo>
                    <a:lnTo>
                      <a:pt x="128" y="52"/>
                    </a:lnTo>
                    <a:lnTo>
                      <a:pt x="131" y="53"/>
                    </a:lnTo>
                    <a:lnTo>
                      <a:pt x="134" y="56"/>
                    </a:lnTo>
                    <a:lnTo>
                      <a:pt x="134" y="59"/>
                    </a:lnTo>
                    <a:lnTo>
                      <a:pt x="127" y="147"/>
                    </a:lnTo>
                    <a:lnTo>
                      <a:pt x="127" y="152"/>
                    </a:lnTo>
                    <a:lnTo>
                      <a:pt x="176" y="135"/>
                    </a:lnTo>
                    <a:lnTo>
                      <a:pt x="175" y="132"/>
                    </a:lnTo>
                    <a:lnTo>
                      <a:pt x="185" y="13"/>
                    </a:lnTo>
                    <a:lnTo>
                      <a:pt x="185" y="9"/>
                    </a:lnTo>
                    <a:lnTo>
                      <a:pt x="188" y="6"/>
                    </a:lnTo>
                    <a:lnTo>
                      <a:pt x="191" y="3"/>
                    </a:lnTo>
                    <a:lnTo>
                      <a:pt x="195" y="0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</p:grp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8543177" y="3983471"/>
              <a:ext cx="337966" cy="403968"/>
            </a:xfrm>
            <a:custGeom>
              <a:avLst/>
              <a:gdLst>
                <a:gd name="T0" fmla="*/ 21 w 213"/>
                <a:gd name="T1" fmla="*/ 3 h 231"/>
                <a:gd name="T2" fmla="*/ 111 w 213"/>
                <a:gd name="T3" fmla="*/ 103 h 231"/>
                <a:gd name="T4" fmla="*/ 198 w 213"/>
                <a:gd name="T5" fmla="*/ 73 h 231"/>
                <a:gd name="T6" fmla="*/ 27 w 213"/>
                <a:gd name="T7" fmla="*/ 210 h 231"/>
                <a:gd name="T8" fmla="*/ 211 w 213"/>
                <a:gd name="T9" fmla="*/ 197 h 231"/>
                <a:gd name="T10" fmla="*/ 210 w 213"/>
                <a:gd name="T11" fmla="*/ 204 h 231"/>
                <a:gd name="T12" fmla="*/ 149 w 213"/>
                <a:gd name="T13" fmla="*/ 217 h 231"/>
                <a:gd name="T14" fmla="*/ 144 w 213"/>
                <a:gd name="T15" fmla="*/ 220 h 231"/>
                <a:gd name="T16" fmla="*/ 141 w 213"/>
                <a:gd name="T17" fmla="*/ 212 h 231"/>
                <a:gd name="T18" fmla="*/ 128 w 213"/>
                <a:gd name="T19" fmla="*/ 220 h 231"/>
                <a:gd name="T20" fmla="*/ 123 w 213"/>
                <a:gd name="T21" fmla="*/ 222 h 231"/>
                <a:gd name="T22" fmla="*/ 110 w 213"/>
                <a:gd name="T23" fmla="*/ 214 h 231"/>
                <a:gd name="T24" fmla="*/ 106 w 213"/>
                <a:gd name="T25" fmla="*/ 225 h 231"/>
                <a:gd name="T26" fmla="*/ 103 w 213"/>
                <a:gd name="T27" fmla="*/ 216 h 231"/>
                <a:gd name="T28" fmla="*/ 89 w 213"/>
                <a:gd name="T29" fmla="*/ 225 h 231"/>
                <a:gd name="T30" fmla="*/ 83 w 213"/>
                <a:gd name="T31" fmla="*/ 225 h 231"/>
                <a:gd name="T32" fmla="*/ 70 w 213"/>
                <a:gd name="T33" fmla="*/ 219 h 231"/>
                <a:gd name="T34" fmla="*/ 67 w 213"/>
                <a:gd name="T35" fmla="*/ 228 h 231"/>
                <a:gd name="T36" fmla="*/ 64 w 213"/>
                <a:gd name="T37" fmla="*/ 219 h 231"/>
                <a:gd name="T38" fmla="*/ 50 w 213"/>
                <a:gd name="T39" fmla="*/ 229 h 231"/>
                <a:gd name="T40" fmla="*/ 44 w 213"/>
                <a:gd name="T41" fmla="*/ 228 h 231"/>
                <a:gd name="T42" fmla="*/ 19 w 213"/>
                <a:gd name="T43" fmla="*/ 223 h 231"/>
                <a:gd name="T44" fmla="*/ 13 w 213"/>
                <a:gd name="T45" fmla="*/ 217 h 231"/>
                <a:gd name="T46" fmla="*/ 3 w 213"/>
                <a:gd name="T47" fmla="*/ 191 h 231"/>
                <a:gd name="T48" fmla="*/ 3 w 213"/>
                <a:gd name="T49" fmla="*/ 185 h 231"/>
                <a:gd name="T50" fmla="*/ 13 w 213"/>
                <a:gd name="T51" fmla="*/ 168 h 231"/>
                <a:gd name="T52" fmla="*/ 1 w 213"/>
                <a:gd name="T53" fmla="*/ 167 h 231"/>
                <a:gd name="T54" fmla="*/ 4 w 213"/>
                <a:gd name="T55" fmla="*/ 162 h 231"/>
                <a:gd name="T56" fmla="*/ 4 w 213"/>
                <a:gd name="T57" fmla="*/ 148 h 231"/>
                <a:gd name="T58" fmla="*/ 1 w 213"/>
                <a:gd name="T59" fmla="*/ 142 h 231"/>
                <a:gd name="T60" fmla="*/ 12 w 213"/>
                <a:gd name="T61" fmla="*/ 125 h 231"/>
                <a:gd name="T62" fmla="*/ 1 w 213"/>
                <a:gd name="T63" fmla="*/ 124 h 231"/>
                <a:gd name="T64" fmla="*/ 4 w 213"/>
                <a:gd name="T65" fmla="*/ 118 h 231"/>
                <a:gd name="T66" fmla="*/ 4 w 213"/>
                <a:gd name="T67" fmla="*/ 103 h 231"/>
                <a:gd name="T68" fmla="*/ 0 w 213"/>
                <a:gd name="T69" fmla="*/ 100 h 231"/>
                <a:gd name="T70" fmla="*/ 12 w 213"/>
                <a:gd name="T71" fmla="*/ 95 h 231"/>
                <a:gd name="T72" fmla="*/ 1 w 213"/>
                <a:gd name="T73" fmla="*/ 81 h 231"/>
                <a:gd name="T74" fmla="*/ 3 w 213"/>
                <a:gd name="T75" fmla="*/ 75 h 231"/>
                <a:gd name="T76" fmla="*/ 3 w 213"/>
                <a:gd name="T77" fmla="*/ 66 h 231"/>
                <a:gd name="T78" fmla="*/ 0 w 213"/>
                <a:gd name="T79" fmla="*/ 63 h 231"/>
                <a:gd name="T80" fmla="*/ 10 w 213"/>
                <a:gd name="T81" fmla="*/ 58 h 231"/>
                <a:gd name="T82" fmla="*/ 0 w 213"/>
                <a:gd name="T83" fmla="*/ 43 h 231"/>
                <a:gd name="T84" fmla="*/ 3 w 213"/>
                <a:gd name="T85" fmla="*/ 37 h 231"/>
                <a:gd name="T86" fmla="*/ 10 w 213"/>
                <a:gd name="T87" fmla="*/ 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3" h="231">
                  <a:moveTo>
                    <a:pt x="15" y="0"/>
                  </a:moveTo>
                  <a:lnTo>
                    <a:pt x="18" y="2"/>
                  </a:lnTo>
                  <a:lnTo>
                    <a:pt x="21" y="3"/>
                  </a:lnTo>
                  <a:lnTo>
                    <a:pt x="21" y="6"/>
                  </a:lnTo>
                  <a:lnTo>
                    <a:pt x="24" y="198"/>
                  </a:lnTo>
                  <a:lnTo>
                    <a:pt x="111" y="103"/>
                  </a:lnTo>
                  <a:lnTo>
                    <a:pt x="132" y="121"/>
                  </a:lnTo>
                  <a:lnTo>
                    <a:pt x="190" y="63"/>
                  </a:lnTo>
                  <a:lnTo>
                    <a:pt x="198" y="73"/>
                  </a:lnTo>
                  <a:lnTo>
                    <a:pt x="131" y="137"/>
                  </a:lnTo>
                  <a:lnTo>
                    <a:pt x="111" y="119"/>
                  </a:lnTo>
                  <a:lnTo>
                    <a:pt x="27" y="210"/>
                  </a:lnTo>
                  <a:lnTo>
                    <a:pt x="207" y="194"/>
                  </a:lnTo>
                  <a:lnTo>
                    <a:pt x="210" y="194"/>
                  </a:lnTo>
                  <a:lnTo>
                    <a:pt x="211" y="197"/>
                  </a:lnTo>
                  <a:lnTo>
                    <a:pt x="213" y="200"/>
                  </a:lnTo>
                  <a:lnTo>
                    <a:pt x="211" y="203"/>
                  </a:lnTo>
                  <a:lnTo>
                    <a:pt x="210" y="204"/>
                  </a:lnTo>
                  <a:lnTo>
                    <a:pt x="207" y="206"/>
                  </a:lnTo>
                  <a:lnTo>
                    <a:pt x="149" y="212"/>
                  </a:lnTo>
                  <a:lnTo>
                    <a:pt x="149" y="217"/>
                  </a:lnTo>
                  <a:lnTo>
                    <a:pt x="147" y="219"/>
                  </a:lnTo>
                  <a:lnTo>
                    <a:pt x="146" y="220"/>
                  </a:lnTo>
                  <a:lnTo>
                    <a:pt x="144" y="220"/>
                  </a:lnTo>
                  <a:lnTo>
                    <a:pt x="143" y="219"/>
                  </a:lnTo>
                  <a:lnTo>
                    <a:pt x="141" y="217"/>
                  </a:lnTo>
                  <a:lnTo>
                    <a:pt x="141" y="212"/>
                  </a:lnTo>
                  <a:lnTo>
                    <a:pt x="129" y="213"/>
                  </a:lnTo>
                  <a:lnTo>
                    <a:pt x="129" y="219"/>
                  </a:lnTo>
                  <a:lnTo>
                    <a:pt x="128" y="220"/>
                  </a:lnTo>
                  <a:lnTo>
                    <a:pt x="128" y="222"/>
                  </a:lnTo>
                  <a:lnTo>
                    <a:pt x="126" y="222"/>
                  </a:lnTo>
                  <a:lnTo>
                    <a:pt x="123" y="222"/>
                  </a:lnTo>
                  <a:lnTo>
                    <a:pt x="122" y="219"/>
                  </a:lnTo>
                  <a:lnTo>
                    <a:pt x="122" y="213"/>
                  </a:lnTo>
                  <a:lnTo>
                    <a:pt x="110" y="214"/>
                  </a:lnTo>
                  <a:lnTo>
                    <a:pt x="110" y="220"/>
                  </a:lnTo>
                  <a:lnTo>
                    <a:pt x="109" y="223"/>
                  </a:lnTo>
                  <a:lnTo>
                    <a:pt x="106" y="225"/>
                  </a:lnTo>
                  <a:lnTo>
                    <a:pt x="104" y="223"/>
                  </a:lnTo>
                  <a:lnTo>
                    <a:pt x="103" y="220"/>
                  </a:lnTo>
                  <a:lnTo>
                    <a:pt x="103" y="216"/>
                  </a:lnTo>
                  <a:lnTo>
                    <a:pt x="89" y="217"/>
                  </a:lnTo>
                  <a:lnTo>
                    <a:pt x="91" y="222"/>
                  </a:lnTo>
                  <a:lnTo>
                    <a:pt x="89" y="225"/>
                  </a:lnTo>
                  <a:lnTo>
                    <a:pt x="86" y="226"/>
                  </a:lnTo>
                  <a:lnTo>
                    <a:pt x="85" y="226"/>
                  </a:lnTo>
                  <a:lnTo>
                    <a:pt x="83" y="225"/>
                  </a:lnTo>
                  <a:lnTo>
                    <a:pt x="83" y="223"/>
                  </a:lnTo>
                  <a:lnTo>
                    <a:pt x="83" y="217"/>
                  </a:lnTo>
                  <a:lnTo>
                    <a:pt x="70" y="219"/>
                  </a:lnTo>
                  <a:lnTo>
                    <a:pt x="70" y="225"/>
                  </a:lnTo>
                  <a:lnTo>
                    <a:pt x="70" y="226"/>
                  </a:lnTo>
                  <a:lnTo>
                    <a:pt x="67" y="228"/>
                  </a:lnTo>
                  <a:lnTo>
                    <a:pt x="65" y="228"/>
                  </a:lnTo>
                  <a:lnTo>
                    <a:pt x="64" y="225"/>
                  </a:lnTo>
                  <a:lnTo>
                    <a:pt x="64" y="219"/>
                  </a:lnTo>
                  <a:lnTo>
                    <a:pt x="50" y="220"/>
                  </a:lnTo>
                  <a:lnTo>
                    <a:pt x="50" y="226"/>
                  </a:lnTo>
                  <a:lnTo>
                    <a:pt x="50" y="229"/>
                  </a:lnTo>
                  <a:lnTo>
                    <a:pt x="47" y="231"/>
                  </a:lnTo>
                  <a:lnTo>
                    <a:pt x="46" y="229"/>
                  </a:lnTo>
                  <a:lnTo>
                    <a:pt x="44" y="228"/>
                  </a:lnTo>
                  <a:lnTo>
                    <a:pt x="44" y="226"/>
                  </a:lnTo>
                  <a:lnTo>
                    <a:pt x="44" y="220"/>
                  </a:lnTo>
                  <a:lnTo>
                    <a:pt x="19" y="223"/>
                  </a:lnTo>
                  <a:lnTo>
                    <a:pt x="16" y="223"/>
                  </a:lnTo>
                  <a:lnTo>
                    <a:pt x="15" y="220"/>
                  </a:lnTo>
                  <a:lnTo>
                    <a:pt x="13" y="217"/>
                  </a:lnTo>
                  <a:lnTo>
                    <a:pt x="13" y="191"/>
                  </a:lnTo>
                  <a:lnTo>
                    <a:pt x="4" y="191"/>
                  </a:lnTo>
                  <a:lnTo>
                    <a:pt x="3" y="191"/>
                  </a:lnTo>
                  <a:lnTo>
                    <a:pt x="3" y="189"/>
                  </a:lnTo>
                  <a:lnTo>
                    <a:pt x="1" y="188"/>
                  </a:lnTo>
                  <a:lnTo>
                    <a:pt x="3" y="185"/>
                  </a:lnTo>
                  <a:lnTo>
                    <a:pt x="4" y="183"/>
                  </a:lnTo>
                  <a:lnTo>
                    <a:pt x="13" y="183"/>
                  </a:lnTo>
                  <a:lnTo>
                    <a:pt x="13" y="168"/>
                  </a:lnTo>
                  <a:lnTo>
                    <a:pt x="4" y="168"/>
                  </a:lnTo>
                  <a:lnTo>
                    <a:pt x="3" y="168"/>
                  </a:lnTo>
                  <a:lnTo>
                    <a:pt x="1" y="167"/>
                  </a:lnTo>
                  <a:lnTo>
                    <a:pt x="1" y="165"/>
                  </a:lnTo>
                  <a:lnTo>
                    <a:pt x="3" y="162"/>
                  </a:lnTo>
                  <a:lnTo>
                    <a:pt x="4" y="162"/>
                  </a:lnTo>
                  <a:lnTo>
                    <a:pt x="12" y="161"/>
                  </a:lnTo>
                  <a:lnTo>
                    <a:pt x="12" y="146"/>
                  </a:lnTo>
                  <a:lnTo>
                    <a:pt x="4" y="148"/>
                  </a:lnTo>
                  <a:lnTo>
                    <a:pt x="1" y="146"/>
                  </a:lnTo>
                  <a:lnTo>
                    <a:pt x="1" y="145"/>
                  </a:lnTo>
                  <a:lnTo>
                    <a:pt x="1" y="142"/>
                  </a:lnTo>
                  <a:lnTo>
                    <a:pt x="4" y="140"/>
                  </a:lnTo>
                  <a:lnTo>
                    <a:pt x="12" y="139"/>
                  </a:lnTo>
                  <a:lnTo>
                    <a:pt x="12" y="125"/>
                  </a:lnTo>
                  <a:lnTo>
                    <a:pt x="4" y="125"/>
                  </a:lnTo>
                  <a:lnTo>
                    <a:pt x="3" y="125"/>
                  </a:lnTo>
                  <a:lnTo>
                    <a:pt x="1" y="124"/>
                  </a:lnTo>
                  <a:lnTo>
                    <a:pt x="1" y="122"/>
                  </a:lnTo>
                  <a:lnTo>
                    <a:pt x="1" y="119"/>
                  </a:lnTo>
                  <a:lnTo>
                    <a:pt x="4" y="118"/>
                  </a:lnTo>
                  <a:lnTo>
                    <a:pt x="12" y="118"/>
                  </a:lnTo>
                  <a:lnTo>
                    <a:pt x="12" y="103"/>
                  </a:lnTo>
                  <a:lnTo>
                    <a:pt x="4" y="103"/>
                  </a:lnTo>
                  <a:lnTo>
                    <a:pt x="1" y="103"/>
                  </a:lnTo>
                  <a:lnTo>
                    <a:pt x="1" y="101"/>
                  </a:lnTo>
                  <a:lnTo>
                    <a:pt x="0" y="100"/>
                  </a:lnTo>
                  <a:lnTo>
                    <a:pt x="1" y="97"/>
                  </a:lnTo>
                  <a:lnTo>
                    <a:pt x="3" y="97"/>
                  </a:lnTo>
                  <a:lnTo>
                    <a:pt x="12" y="95"/>
                  </a:lnTo>
                  <a:lnTo>
                    <a:pt x="12" y="81"/>
                  </a:lnTo>
                  <a:lnTo>
                    <a:pt x="3" y="82"/>
                  </a:lnTo>
                  <a:lnTo>
                    <a:pt x="1" y="81"/>
                  </a:lnTo>
                  <a:lnTo>
                    <a:pt x="0" y="78"/>
                  </a:lnTo>
                  <a:lnTo>
                    <a:pt x="1" y="76"/>
                  </a:lnTo>
                  <a:lnTo>
                    <a:pt x="3" y="75"/>
                  </a:lnTo>
                  <a:lnTo>
                    <a:pt x="10" y="73"/>
                  </a:lnTo>
                  <a:lnTo>
                    <a:pt x="10" y="66"/>
                  </a:lnTo>
                  <a:lnTo>
                    <a:pt x="3" y="66"/>
                  </a:lnTo>
                  <a:lnTo>
                    <a:pt x="1" y="66"/>
                  </a:lnTo>
                  <a:lnTo>
                    <a:pt x="0" y="64"/>
                  </a:lnTo>
                  <a:lnTo>
                    <a:pt x="0" y="63"/>
                  </a:lnTo>
                  <a:lnTo>
                    <a:pt x="1" y="60"/>
                  </a:lnTo>
                  <a:lnTo>
                    <a:pt x="3" y="58"/>
                  </a:lnTo>
                  <a:lnTo>
                    <a:pt x="10" y="58"/>
                  </a:lnTo>
                  <a:lnTo>
                    <a:pt x="10" y="43"/>
                  </a:lnTo>
                  <a:lnTo>
                    <a:pt x="3" y="45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3" y="37"/>
                  </a:lnTo>
                  <a:lnTo>
                    <a:pt x="10" y="36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3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latin typeface="Calibri"/>
                <a:cs typeface="+mn-cs"/>
              </a:endParaRPr>
            </a:p>
          </p:txBody>
        </p:sp>
        <p:grpSp>
          <p:nvGrpSpPr>
            <p:cNvPr id="14361" name="Group 53"/>
            <p:cNvGrpSpPr>
              <a:grpSpLocks/>
            </p:cNvGrpSpPr>
            <p:nvPr/>
          </p:nvGrpSpPr>
          <p:grpSpPr bwMode="auto">
            <a:xfrm>
              <a:off x="9527033" y="1602653"/>
              <a:ext cx="1506538" cy="4469152"/>
              <a:chOff x="8416926" y="1336675"/>
              <a:chExt cx="1506538" cy="4883151"/>
            </a:xfrm>
          </p:grpSpPr>
          <p:sp>
            <p:nvSpPr>
              <p:cNvPr id="62" name="Freeform 25"/>
              <p:cNvSpPr>
                <a:spLocks/>
              </p:cNvSpPr>
              <p:nvPr/>
            </p:nvSpPr>
            <p:spPr bwMode="auto">
              <a:xfrm>
                <a:off x="8416771" y="1336830"/>
                <a:ext cx="1069644" cy="4883553"/>
              </a:xfrm>
              <a:custGeom>
                <a:avLst/>
                <a:gdLst>
                  <a:gd name="T0" fmla="*/ 21 w 674"/>
                  <a:gd name="T1" fmla="*/ 0 h 3076"/>
                  <a:gd name="T2" fmla="*/ 38 w 674"/>
                  <a:gd name="T3" fmla="*/ 0 h 3076"/>
                  <a:gd name="T4" fmla="*/ 53 w 674"/>
                  <a:gd name="T5" fmla="*/ 0 h 3076"/>
                  <a:gd name="T6" fmla="*/ 68 w 674"/>
                  <a:gd name="T7" fmla="*/ 1 h 3076"/>
                  <a:gd name="T8" fmla="*/ 78 w 674"/>
                  <a:gd name="T9" fmla="*/ 1 h 3076"/>
                  <a:gd name="T10" fmla="*/ 82 w 674"/>
                  <a:gd name="T11" fmla="*/ 1 h 3076"/>
                  <a:gd name="T12" fmla="*/ 674 w 674"/>
                  <a:gd name="T13" fmla="*/ 3076 h 3076"/>
                  <a:gd name="T14" fmla="*/ 544 w 674"/>
                  <a:gd name="T15" fmla="*/ 3052 h 3076"/>
                  <a:gd name="T16" fmla="*/ 0 w 674"/>
                  <a:gd name="T17" fmla="*/ 1 h 3076"/>
                  <a:gd name="T18" fmla="*/ 8 w 674"/>
                  <a:gd name="T19" fmla="*/ 0 h 3076"/>
                  <a:gd name="T20" fmla="*/ 21 w 674"/>
                  <a:gd name="T21" fmla="*/ 0 h 3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4" h="3076">
                    <a:moveTo>
                      <a:pt x="21" y="0"/>
                    </a:moveTo>
                    <a:lnTo>
                      <a:pt x="38" y="0"/>
                    </a:lnTo>
                    <a:lnTo>
                      <a:pt x="53" y="0"/>
                    </a:lnTo>
                    <a:lnTo>
                      <a:pt x="68" y="1"/>
                    </a:lnTo>
                    <a:lnTo>
                      <a:pt x="78" y="1"/>
                    </a:lnTo>
                    <a:lnTo>
                      <a:pt x="82" y="1"/>
                    </a:lnTo>
                    <a:lnTo>
                      <a:pt x="674" y="3076"/>
                    </a:lnTo>
                    <a:lnTo>
                      <a:pt x="544" y="3052"/>
                    </a:lnTo>
                    <a:lnTo>
                      <a:pt x="0" y="1"/>
                    </a:lnTo>
                    <a:lnTo>
                      <a:pt x="8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dirty="0">
                  <a:latin typeface="Calibri"/>
                  <a:cs typeface="+mn-cs"/>
                </a:endParaRPr>
              </a:p>
            </p:txBody>
          </p:sp>
          <p:sp>
            <p:nvSpPr>
              <p:cNvPr id="63" name="Freeform 26"/>
              <p:cNvSpPr>
                <a:spLocks/>
              </p:cNvSpPr>
              <p:nvPr/>
            </p:nvSpPr>
            <p:spPr bwMode="auto">
              <a:xfrm>
                <a:off x="8879006" y="1633708"/>
                <a:ext cx="999961" cy="4325926"/>
              </a:xfrm>
              <a:custGeom>
                <a:avLst/>
                <a:gdLst>
                  <a:gd name="T0" fmla="*/ 0 w 630"/>
                  <a:gd name="T1" fmla="*/ 0 h 2725"/>
                  <a:gd name="T2" fmla="*/ 30 w 630"/>
                  <a:gd name="T3" fmla="*/ 2 h 2725"/>
                  <a:gd name="T4" fmla="*/ 50 w 630"/>
                  <a:gd name="T5" fmla="*/ 2 h 2725"/>
                  <a:gd name="T6" fmla="*/ 65 w 630"/>
                  <a:gd name="T7" fmla="*/ 2 h 2725"/>
                  <a:gd name="T8" fmla="*/ 70 w 630"/>
                  <a:gd name="T9" fmla="*/ 2 h 2725"/>
                  <a:gd name="T10" fmla="*/ 630 w 630"/>
                  <a:gd name="T11" fmla="*/ 2725 h 2725"/>
                  <a:gd name="T12" fmla="*/ 524 w 630"/>
                  <a:gd name="T13" fmla="*/ 2716 h 2725"/>
                  <a:gd name="T14" fmla="*/ 0 w 630"/>
                  <a:gd name="T15" fmla="*/ 0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0" h="2725">
                    <a:moveTo>
                      <a:pt x="0" y="0"/>
                    </a:moveTo>
                    <a:lnTo>
                      <a:pt x="30" y="2"/>
                    </a:lnTo>
                    <a:lnTo>
                      <a:pt x="50" y="2"/>
                    </a:lnTo>
                    <a:lnTo>
                      <a:pt x="65" y="2"/>
                    </a:lnTo>
                    <a:lnTo>
                      <a:pt x="70" y="2"/>
                    </a:lnTo>
                    <a:lnTo>
                      <a:pt x="630" y="2725"/>
                    </a:lnTo>
                    <a:lnTo>
                      <a:pt x="524" y="27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64" name="Freeform 39"/>
              <p:cNvSpPr>
                <a:spLocks noEditPoints="1"/>
              </p:cNvSpPr>
              <p:nvPr/>
            </p:nvSpPr>
            <p:spPr bwMode="auto">
              <a:xfrm>
                <a:off x="8546847" y="1338402"/>
                <a:ext cx="1376253" cy="4881981"/>
              </a:xfrm>
              <a:custGeom>
                <a:avLst/>
                <a:gdLst>
                  <a:gd name="T0" fmla="*/ 653 w 867"/>
                  <a:gd name="T1" fmla="*/ 2005 h 3075"/>
                  <a:gd name="T2" fmla="*/ 428 w 867"/>
                  <a:gd name="T3" fmla="*/ 2014 h 3075"/>
                  <a:gd name="T4" fmla="*/ 516 w 867"/>
                  <a:gd name="T5" fmla="*/ 2465 h 3075"/>
                  <a:gd name="T6" fmla="*/ 733 w 867"/>
                  <a:gd name="T7" fmla="*/ 2398 h 3075"/>
                  <a:gd name="T8" fmla="*/ 653 w 867"/>
                  <a:gd name="T9" fmla="*/ 2005 h 3075"/>
                  <a:gd name="T10" fmla="*/ 328 w 867"/>
                  <a:gd name="T11" fmla="*/ 1506 h 3075"/>
                  <a:gd name="T12" fmla="*/ 416 w 867"/>
                  <a:gd name="T13" fmla="*/ 1958 h 3075"/>
                  <a:gd name="T14" fmla="*/ 642 w 867"/>
                  <a:gd name="T15" fmla="*/ 1958 h 3075"/>
                  <a:gd name="T16" fmla="*/ 557 w 867"/>
                  <a:gd name="T17" fmla="*/ 1544 h 3075"/>
                  <a:gd name="T18" fmla="*/ 328 w 867"/>
                  <a:gd name="T19" fmla="*/ 1506 h 3075"/>
                  <a:gd name="T20" fmla="*/ 230 w 867"/>
                  <a:gd name="T21" fmla="*/ 1004 h 3075"/>
                  <a:gd name="T22" fmla="*/ 318 w 867"/>
                  <a:gd name="T23" fmla="*/ 1449 h 3075"/>
                  <a:gd name="T24" fmla="*/ 548 w 867"/>
                  <a:gd name="T25" fmla="*/ 1495 h 3075"/>
                  <a:gd name="T26" fmla="*/ 464 w 867"/>
                  <a:gd name="T27" fmla="*/ 1086 h 3075"/>
                  <a:gd name="T28" fmla="*/ 230 w 867"/>
                  <a:gd name="T29" fmla="*/ 1004 h 3075"/>
                  <a:gd name="T30" fmla="*/ 131 w 867"/>
                  <a:gd name="T31" fmla="*/ 495 h 3075"/>
                  <a:gd name="T32" fmla="*/ 219 w 867"/>
                  <a:gd name="T33" fmla="*/ 948 h 3075"/>
                  <a:gd name="T34" fmla="*/ 453 w 867"/>
                  <a:gd name="T35" fmla="*/ 1038 h 3075"/>
                  <a:gd name="T36" fmla="*/ 364 w 867"/>
                  <a:gd name="T37" fmla="*/ 603 h 3075"/>
                  <a:gd name="T38" fmla="*/ 131 w 867"/>
                  <a:gd name="T39" fmla="*/ 495 h 3075"/>
                  <a:gd name="T40" fmla="*/ 0 w 867"/>
                  <a:gd name="T41" fmla="*/ 0 h 3075"/>
                  <a:gd name="T42" fmla="*/ 39 w 867"/>
                  <a:gd name="T43" fmla="*/ 21 h 3075"/>
                  <a:gd name="T44" fmla="*/ 120 w 867"/>
                  <a:gd name="T45" fmla="*/ 439 h 3075"/>
                  <a:gd name="T46" fmla="*/ 355 w 867"/>
                  <a:gd name="T47" fmla="*/ 555 h 3075"/>
                  <a:gd name="T48" fmla="*/ 279 w 867"/>
                  <a:gd name="T49" fmla="*/ 188 h 3075"/>
                  <a:gd name="T50" fmla="*/ 315 w 867"/>
                  <a:gd name="T51" fmla="*/ 205 h 3075"/>
                  <a:gd name="T52" fmla="*/ 389 w 867"/>
                  <a:gd name="T53" fmla="*/ 571 h 3075"/>
                  <a:gd name="T54" fmla="*/ 389 w 867"/>
                  <a:gd name="T55" fmla="*/ 571 h 3075"/>
                  <a:gd name="T56" fmla="*/ 398 w 867"/>
                  <a:gd name="T57" fmla="*/ 611 h 3075"/>
                  <a:gd name="T58" fmla="*/ 581 w 867"/>
                  <a:gd name="T59" fmla="*/ 1503 h 3075"/>
                  <a:gd name="T60" fmla="*/ 583 w 867"/>
                  <a:gd name="T61" fmla="*/ 1503 h 3075"/>
                  <a:gd name="T62" fmla="*/ 592 w 867"/>
                  <a:gd name="T63" fmla="*/ 1550 h 3075"/>
                  <a:gd name="T64" fmla="*/ 592 w 867"/>
                  <a:gd name="T65" fmla="*/ 1550 h 3075"/>
                  <a:gd name="T66" fmla="*/ 867 w 867"/>
                  <a:gd name="T67" fmla="*/ 2889 h 3075"/>
                  <a:gd name="T68" fmla="*/ 839 w 867"/>
                  <a:gd name="T69" fmla="*/ 2911 h 3075"/>
                  <a:gd name="T70" fmla="*/ 743 w 867"/>
                  <a:gd name="T71" fmla="*/ 2446 h 3075"/>
                  <a:gd name="T72" fmla="*/ 526 w 867"/>
                  <a:gd name="T73" fmla="*/ 2523 h 3075"/>
                  <a:gd name="T74" fmla="*/ 627 w 867"/>
                  <a:gd name="T75" fmla="*/ 3042 h 3075"/>
                  <a:gd name="T76" fmla="*/ 592 w 867"/>
                  <a:gd name="T77" fmla="*/ 3075 h 3075"/>
                  <a:gd name="T78" fmla="*/ 91 w 867"/>
                  <a:gd name="T79" fmla="*/ 476 h 3075"/>
                  <a:gd name="T80" fmla="*/ 81 w 867"/>
                  <a:gd name="T81" fmla="*/ 420 h 3075"/>
                  <a:gd name="T82" fmla="*/ 81 w 867"/>
                  <a:gd name="T83" fmla="*/ 420 h 3075"/>
                  <a:gd name="T84" fmla="*/ 0 w 867"/>
                  <a:gd name="T85" fmla="*/ 0 h 3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67" h="3075">
                    <a:moveTo>
                      <a:pt x="653" y="2005"/>
                    </a:moveTo>
                    <a:lnTo>
                      <a:pt x="428" y="2014"/>
                    </a:lnTo>
                    <a:lnTo>
                      <a:pt x="516" y="2465"/>
                    </a:lnTo>
                    <a:lnTo>
                      <a:pt x="733" y="2398"/>
                    </a:lnTo>
                    <a:lnTo>
                      <a:pt x="653" y="2005"/>
                    </a:lnTo>
                    <a:close/>
                    <a:moveTo>
                      <a:pt x="328" y="1506"/>
                    </a:moveTo>
                    <a:lnTo>
                      <a:pt x="416" y="1958"/>
                    </a:lnTo>
                    <a:lnTo>
                      <a:pt x="642" y="1958"/>
                    </a:lnTo>
                    <a:lnTo>
                      <a:pt x="557" y="1544"/>
                    </a:lnTo>
                    <a:lnTo>
                      <a:pt x="328" y="1506"/>
                    </a:lnTo>
                    <a:close/>
                    <a:moveTo>
                      <a:pt x="230" y="1004"/>
                    </a:moveTo>
                    <a:lnTo>
                      <a:pt x="318" y="1449"/>
                    </a:lnTo>
                    <a:lnTo>
                      <a:pt x="548" y="1495"/>
                    </a:lnTo>
                    <a:lnTo>
                      <a:pt x="464" y="1086"/>
                    </a:lnTo>
                    <a:lnTo>
                      <a:pt x="230" y="1004"/>
                    </a:lnTo>
                    <a:close/>
                    <a:moveTo>
                      <a:pt x="131" y="495"/>
                    </a:moveTo>
                    <a:lnTo>
                      <a:pt x="219" y="948"/>
                    </a:lnTo>
                    <a:lnTo>
                      <a:pt x="453" y="1038"/>
                    </a:lnTo>
                    <a:lnTo>
                      <a:pt x="364" y="603"/>
                    </a:lnTo>
                    <a:lnTo>
                      <a:pt x="131" y="495"/>
                    </a:lnTo>
                    <a:close/>
                    <a:moveTo>
                      <a:pt x="0" y="0"/>
                    </a:moveTo>
                    <a:lnTo>
                      <a:pt x="39" y="21"/>
                    </a:lnTo>
                    <a:lnTo>
                      <a:pt x="120" y="439"/>
                    </a:lnTo>
                    <a:lnTo>
                      <a:pt x="355" y="555"/>
                    </a:lnTo>
                    <a:lnTo>
                      <a:pt x="279" y="188"/>
                    </a:lnTo>
                    <a:lnTo>
                      <a:pt x="315" y="205"/>
                    </a:lnTo>
                    <a:lnTo>
                      <a:pt x="389" y="571"/>
                    </a:lnTo>
                    <a:lnTo>
                      <a:pt x="389" y="571"/>
                    </a:lnTo>
                    <a:lnTo>
                      <a:pt x="398" y="611"/>
                    </a:lnTo>
                    <a:lnTo>
                      <a:pt x="581" y="1503"/>
                    </a:lnTo>
                    <a:lnTo>
                      <a:pt x="583" y="1503"/>
                    </a:lnTo>
                    <a:lnTo>
                      <a:pt x="592" y="1550"/>
                    </a:lnTo>
                    <a:lnTo>
                      <a:pt x="592" y="1550"/>
                    </a:lnTo>
                    <a:lnTo>
                      <a:pt x="867" y="2889"/>
                    </a:lnTo>
                    <a:lnTo>
                      <a:pt x="839" y="2911"/>
                    </a:lnTo>
                    <a:lnTo>
                      <a:pt x="743" y="2446"/>
                    </a:lnTo>
                    <a:lnTo>
                      <a:pt x="526" y="2523"/>
                    </a:lnTo>
                    <a:lnTo>
                      <a:pt x="627" y="3042"/>
                    </a:lnTo>
                    <a:lnTo>
                      <a:pt x="592" y="3075"/>
                    </a:lnTo>
                    <a:lnTo>
                      <a:pt x="91" y="476"/>
                    </a:lnTo>
                    <a:lnTo>
                      <a:pt x="81" y="420"/>
                    </a:lnTo>
                    <a:lnTo>
                      <a:pt x="81" y="4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65" name="Freeform 40"/>
              <p:cNvSpPr>
                <a:spLocks/>
              </p:cNvSpPr>
              <p:nvPr/>
            </p:nvSpPr>
            <p:spPr bwMode="auto">
              <a:xfrm>
                <a:off x="8754736" y="2123791"/>
                <a:ext cx="370485" cy="183781"/>
              </a:xfrm>
              <a:custGeom>
                <a:avLst/>
                <a:gdLst>
                  <a:gd name="T0" fmla="*/ 0 w 233"/>
                  <a:gd name="T1" fmla="*/ 0 h 115"/>
                  <a:gd name="T2" fmla="*/ 233 w 233"/>
                  <a:gd name="T3" fmla="*/ 108 h 115"/>
                  <a:gd name="T4" fmla="*/ 161 w 233"/>
                  <a:gd name="T5" fmla="*/ 115 h 115"/>
                  <a:gd name="T6" fmla="*/ 9 w 233"/>
                  <a:gd name="T7" fmla="*/ 47 h 115"/>
                  <a:gd name="T8" fmla="*/ 0 w 233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115">
                    <a:moveTo>
                      <a:pt x="0" y="0"/>
                    </a:moveTo>
                    <a:lnTo>
                      <a:pt x="233" y="108"/>
                    </a:lnTo>
                    <a:lnTo>
                      <a:pt x="161" y="115"/>
                    </a:lnTo>
                    <a:lnTo>
                      <a:pt x="9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66" name="Freeform 41"/>
              <p:cNvSpPr>
                <a:spLocks/>
              </p:cNvSpPr>
              <p:nvPr/>
            </p:nvSpPr>
            <p:spPr bwMode="auto">
              <a:xfrm>
                <a:off x="8911525" y="2932742"/>
                <a:ext cx="371646" cy="149225"/>
              </a:xfrm>
              <a:custGeom>
                <a:avLst/>
                <a:gdLst>
                  <a:gd name="T0" fmla="*/ 0 w 234"/>
                  <a:gd name="T1" fmla="*/ 0 h 94"/>
                  <a:gd name="T2" fmla="*/ 234 w 234"/>
                  <a:gd name="T3" fmla="*/ 82 h 94"/>
                  <a:gd name="T4" fmla="*/ 158 w 234"/>
                  <a:gd name="T5" fmla="*/ 94 h 94"/>
                  <a:gd name="T6" fmla="*/ 10 w 234"/>
                  <a:gd name="T7" fmla="*/ 46 h 94"/>
                  <a:gd name="T8" fmla="*/ 0 w 234"/>
                  <a:gd name="T9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94">
                    <a:moveTo>
                      <a:pt x="0" y="0"/>
                    </a:moveTo>
                    <a:lnTo>
                      <a:pt x="234" y="82"/>
                    </a:lnTo>
                    <a:lnTo>
                      <a:pt x="158" y="94"/>
                    </a:lnTo>
                    <a:lnTo>
                      <a:pt x="10" y="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67" name="Freeform 42"/>
              <p:cNvSpPr>
                <a:spLocks/>
              </p:cNvSpPr>
              <p:nvPr/>
            </p:nvSpPr>
            <p:spPr bwMode="auto">
              <a:xfrm>
                <a:off x="9067152" y="3729127"/>
                <a:ext cx="368162" cy="70685"/>
              </a:xfrm>
              <a:custGeom>
                <a:avLst/>
                <a:gdLst>
                  <a:gd name="T0" fmla="*/ 0 w 232"/>
                  <a:gd name="T1" fmla="*/ 0 h 44"/>
                  <a:gd name="T2" fmla="*/ 232 w 232"/>
                  <a:gd name="T3" fmla="*/ 38 h 44"/>
                  <a:gd name="T4" fmla="*/ 144 w 232"/>
                  <a:gd name="T5" fmla="*/ 44 h 44"/>
                  <a:gd name="T6" fmla="*/ 4 w 232"/>
                  <a:gd name="T7" fmla="*/ 22 h 44"/>
                  <a:gd name="T8" fmla="*/ 0 w 23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44">
                    <a:moveTo>
                      <a:pt x="0" y="0"/>
                    </a:moveTo>
                    <a:lnTo>
                      <a:pt x="232" y="38"/>
                    </a:lnTo>
                    <a:lnTo>
                      <a:pt x="144" y="44"/>
                    </a:lnTo>
                    <a:lnTo>
                      <a:pt x="4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68" name="Freeform 43"/>
              <p:cNvSpPr>
                <a:spLocks/>
              </p:cNvSpPr>
              <p:nvPr/>
            </p:nvSpPr>
            <p:spPr bwMode="auto">
              <a:xfrm>
                <a:off x="9226263" y="4522370"/>
                <a:ext cx="357710" cy="26704"/>
              </a:xfrm>
              <a:custGeom>
                <a:avLst/>
                <a:gdLst>
                  <a:gd name="T0" fmla="*/ 225 w 225"/>
                  <a:gd name="T1" fmla="*/ 0 h 17"/>
                  <a:gd name="T2" fmla="*/ 138 w 225"/>
                  <a:gd name="T3" fmla="*/ 12 h 17"/>
                  <a:gd name="T4" fmla="*/ 1 w 225"/>
                  <a:gd name="T5" fmla="*/ 17 h 17"/>
                  <a:gd name="T6" fmla="*/ 0 w 225"/>
                  <a:gd name="T7" fmla="*/ 9 h 17"/>
                  <a:gd name="T8" fmla="*/ 225 w 22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5" h="17">
                    <a:moveTo>
                      <a:pt x="225" y="0"/>
                    </a:moveTo>
                    <a:lnTo>
                      <a:pt x="138" y="12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  <p:sp>
            <p:nvSpPr>
              <p:cNvPr id="69" name="Freeform 44"/>
              <p:cNvSpPr>
                <a:spLocks/>
              </p:cNvSpPr>
              <p:nvPr/>
            </p:nvSpPr>
            <p:spPr bwMode="auto">
              <a:xfrm>
                <a:off x="9357501" y="5145970"/>
                <a:ext cx="353064" cy="105242"/>
              </a:xfrm>
              <a:custGeom>
                <a:avLst/>
                <a:gdLst>
                  <a:gd name="T0" fmla="*/ 222 w 222"/>
                  <a:gd name="T1" fmla="*/ 0 h 67"/>
                  <a:gd name="T2" fmla="*/ 5 w 222"/>
                  <a:gd name="T3" fmla="*/ 67 h 67"/>
                  <a:gd name="T4" fmla="*/ 0 w 222"/>
                  <a:gd name="T5" fmla="*/ 48 h 67"/>
                  <a:gd name="T6" fmla="*/ 131 w 222"/>
                  <a:gd name="T7" fmla="*/ 9 h 67"/>
                  <a:gd name="T8" fmla="*/ 222 w 222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2" h="67">
                    <a:moveTo>
                      <a:pt x="222" y="0"/>
                    </a:moveTo>
                    <a:lnTo>
                      <a:pt x="5" y="67"/>
                    </a:lnTo>
                    <a:lnTo>
                      <a:pt x="0" y="48"/>
                    </a:lnTo>
                    <a:lnTo>
                      <a:pt x="131" y="9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1218987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>
                  <a:latin typeface="Calibri"/>
                  <a:cs typeface="+mn-cs"/>
                </a:endParaRPr>
              </a:p>
            </p:txBody>
          </p:sp>
        </p:grpSp>
        <p:sp>
          <p:nvSpPr>
            <p:cNvPr id="14362" name="TextBox 54"/>
            <p:cNvSpPr txBox="1">
              <a:spLocks noChangeArrowheads="1"/>
            </p:cNvSpPr>
            <p:nvPr/>
          </p:nvSpPr>
          <p:spPr bwMode="auto">
            <a:xfrm>
              <a:off x="4349987" y="1835862"/>
              <a:ext cx="547902" cy="58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>
                  <a:latin typeface="Britannic Bold" panose="020B0903060703020204" pitchFamily="34" charset="0"/>
                </a:rPr>
                <a:t>01</a:t>
              </a:r>
            </a:p>
          </p:txBody>
        </p:sp>
        <p:sp>
          <p:nvSpPr>
            <p:cNvPr id="14363" name="TextBox 55"/>
            <p:cNvSpPr txBox="1">
              <a:spLocks noChangeArrowheads="1"/>
            </p:cNvSpPr>
            <p:nvPr/>
          </p:nvSpPr>
          <p:spPr bwMode="auto">
            <a:xfrm>
              <a:off x="4349987" y="2820930"/>
              <a:ext cx="547902" cy="58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>
                  <a:latin typeface="Britannic Bold" panose="020B0903060703020204" pitchFamily="34" charset="0"/>
                </a:rPr>
                <a:t>02</a:t>
              </a:r>
            </a:p>
          </p:txBody>
        </p:sp>
        <p:sp>
          <p:nvSpPr>
            <p:cNvPr id="14364" name="TextBox 56"/>
            <p:cNvSpPr txBox="1">
              <a:spLocks noChangeArrowheads="1"/>
            </p:cNvSpPr>
            <p:nvPr/>
          </p:nvSpPr>
          <p:spPr bwMode="auto">
            <a:xfrm>
              <a:off x="4349987" y="3786683"/>
              <a:ext cx="547902" cy="58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dirty="0">
                  <a:latin typeface="Britannic Bold" panose="020B0903060703020204" pitchFamily="34" charset="0"/>
                </a:rPr>
                <a:t>03</a:t>
              </a:r>
            </a:p>
          </p:txBody>
        </p:sp>
        <p:sp>
          <p:nvSpPr>
            <p:cNvPr id="14365" name="TextBox 57"/>
            <p:cNvSpPr txBox="1">
              <a:spLocks noChangeArrowheads="1"/>
            </p:cNvSpPr>
            <p:nvPr/>
          </p:nvSpPr>
          <p:spPr bwMode="auto">
            <a:xfrm>
              <a:off x="4349987" y="4840490"/>
              <a:ext cx="547902" cy="585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>
                  <a:latin typeface="Britannic Bold" panose="020B0903060703020204" pitchFamily="34" charset="0"/>
                </a:rPr>
                <a:t>04</a:t>
              </a:r>
            </a:p>
          </p:txBody>
        </p:sp>
        <p:sp>
          <p:nvSpPr>
            <p:cNvPr id="14366" name="Content Placeholder 4"/>
            <p:cNvSpPr txBox="1">
              <a:spLocks noChangeArrowheads="1"/>
            </p:cNvSpPr>
            <p:nvPr/>
          </p:nvSpPr>
          <p:spPr bwMode="auto">
            <a:xfrm>
              <a:off x="5054300" y="1787093"/>
              <a:ext cx="3124200" cy="682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latin typeface="Britannic Bold" panose="020B0903060703020204" pitchFamily="34" charset="0"/>
                </a:rPr>
                <a:t>PERAN STRATEGIS SEKTOR PERTANIAN</a:t>
              </a:r>
            </a:p>
          </p:txBody>
        </p:sp>
        <p:sp>
          <p:nvSpPr>
            <p:cNvPr id="14367" name="Content Placeholder 4"/>
            <p:cNvSpPr txBox="1">
              <a:spLocks noChangeArrowheads="1"/>
            </p:cNvSpPr>
            <p:nvPr/>
          </p:nvSpPr>
          <p:spPr bwMode="auto">
            <a:xfrm>
              <a:off x="5054300" y="2838514"/>
              <a:ext cx="3334694" cy="682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smtClean="0">
                  <a:latin typeface="Britannic Bold" panose="020B0903060703020204" pitchFamily="34" charset="0"/>
                </a:rPr>
                <a:t>SASARAN UMUM BPPSDMP</a:t>
              </a:r>
              <a:endParaRPr lang="en-US" altLang="en-US" sz="2800" dirty="0">
                <a:latin typeface="Britannic Bold" panose="020B0903060703020204" pitchFamily="34" charset="0"/>
              </a:endParaRPr>
            </a:p>
          </p:txBody>
        </p:sp>
        <p:sp>
          <p:nvSpPr>
            <p:cNvPr id="14368" name="Content Placeholder 4"/>
            <p:cNvSpPr txBox="1">
              <a:spLocks noChangeArrowheads="1"/>
            </p:cNvSpPr>
            <p:nvPr/>
          </p:nvSpPr>
          <p:spPr bwMode="auto">
            <a:xfrm>
              <a:off x="5032820" y="4866829"/>
              <a:ext cx="3124200" cy="682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217613"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217613"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217613"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217613"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7675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500" b="1"/>
            </a:p>
          </p:txBody>
        </p:sp>
        <p:sp>
          <p:nvSpPr>
            <p:cNvPr id="14370" name="Content Placeholder 4"/>
            <p:cNvSpPr txBox="1">
              <a:spLocks noChangeArrowheads="1"/>
            </p:cNvSpPr>
            <p:nvPr/>
          </p:nvSpPr>
          <p:spPr bwMode="auto">
            <a:xfrm>
              <a:off x="5028701" y="4848033"/>
              <a:ext cx="3334694" cy="682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dirty="0">
                <a:latin typeface="Britannic Bold" panose="020B0903060703020204" pitchFamily="34" charset="0"/>
              </a:endParaRPr>
            </a:p>
          </p:txBody>
        </p:sp>
      </p:grpSp>
      <p:sp>
        <p:nvSpPr>
          <p:cNvPr id="79" name="Pentagon 78"/>
          <p:cNvSpPr/>
          <p:nvPr/>
        </p:nvSpPr>
        <p:spPr>
          <a:xfrm>
            <a:off x="0" y="0"/>
            <a:ext cx="10685463" cy="801688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latin typeface="Britannic Bold" panose="020B0903060703020204" pitchFamily="34" charset="77"/>
              </a:rPr>
              <a:t>       </a:t>
            </a:r>
            <a:r>
              <a:rPr lang="en-US" sz="4000" b="1" dirty="0">
                <a:solidFill>
                  <a:schemeClr val="bg1"/>
                </a:solidFill>
                <a:latin typeface="Britannic Bold" panose="020B0903060703020204" pitchFamily="34" charset="77"/>
              </a:rPr>
              <a:t>DAFTAR ISI</a:t>
            </a:r>
          </a:p>
        </p:txBody>
      </p:sp>
      <p:grpSp>
        <p:nvGrpSpPr>
          <p:cNvPr id="52" name="Group 23"/>
          <p:cNvGrpSpPr/>
          <p:nvPr/>
        </p:nvGrpSpPr>
        <p:grpSpPr>
          <a:xfrm>
            <a:off x="0" y="5881905"/>
            <a:ext cx="12192000" cy="1119541"/>
            <a:chOff x="6692" y="5724935"/>
            <a:chExt cx="12196459" cy="1140192"/>
          </a:xfrm>
        </p:grpSpPr>
        <p:pic>
          <p:nvPicPr>
            <p:cNvPr id="54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5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6" name="Picture 2" descr="E:\IMG-20180828-WA014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7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8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6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9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0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1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8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0" name="Content Placeholder 4"/>
          <p:cNvSpPr txBox="1">
            <a:spLocks noChangeArrowheads="1"/>
          </p:cNvSpPr>
          <p:nvPr/>
        </p:nvSpPr>
        <p:spPr bwMode="auto">
          <a:xfrm>
            <a:off x="2322007" y="4485644"/>
            <a:ext cx="4558164" cy="75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 b="1" dirty="0" smtClean="0">
                <a:latin typeface="Britannic Bold" panose="020B0903060703020204" pitchFamily="34" charset="0"/>
              </a:rPr>
              <a:t>PENDERASAN MATERI DAN INFORMASI PERTANIAN</a:t>
            </a:r>
            <a:endParaRPr lang="en-US" altLang="en-US" sz="2700" dirty="0">
              <a:latin typeface="Britannic Bold" panose="020B0903060703020204" pitchFamily="34" charset="0"/>
            </a:endParaRPr>
          </a:p>
        </p:txBody>
      </p:sp>
      <p:sp>
        <p:nvSpPr>
          <p:cNvPr id="81" name="Content Placeholder 4"/>
          <p:cNvSpPr txBox="1">
            <a:spLocks noChangeArrowheads="1"/>
          </p:cNvSpPr>
          <p:nvPr/>
        </p:nvSpPr>
        <p:spPr bwMode="auto">
          <a:xfrm>
            <a:off x="2279154" y="3398263"/>
            <a:ext cx="4558164" cy="75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latin typeface="Britannic Bold" panose="020B0903060703020204" pitchFamily="34" charset="0"/>
              </a:rPr>
              <a:t>SISTEM PENYULUHAN PERTANIAN</a:t>
            </a:r>
            <a:endParaRPr lang="en-US" altLang="en-US" sz="28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63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129"/>
            <a:ext cx="1219077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PENGUATAN DESIMINASI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 DAN INFORMASI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2811" y="606585"/>
            <a:ext cx="11718177" cy="5343563"/>
            <a:chOff x="222811" y="606585"/>
            <a:chExt cx="11718177" cy="5343563"/>
          </a:xfrm>
        </p:grpSpPr>
        <p:pic>
          <p:nvPicPr>
            <p:cNvPr id="1026" name="Picture 2" descr="Pentingnya Teknologi Cyber Dalam Penyuluhan Pertanian ..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11" y="3784033"/>
              <a:ext cx="6016624" cy="2166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nfoPublik - Mengenal Cyber Extension, Media Penyuluhan ..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11" y="606585"/>
              <a:ext cx="6124201" cy="3973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9191" b="12683"/>
            <a:stretch/>
          </p:blipFill>
          <p:spPr>
            <a:xfrm>
              <a:off x="6239435" y="606585"/>
              <a:ext cx="5701553" cy="313270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/>
            <a:srcRect t="9191" r="1046" b="13603"/>
            <a:stretch/>
          </p:blipFill>
          <p:spPr>
            <a:xfrm>
              <a:off x="6239435" y="3216553"/>
              <a:ext cx="5701553" cy="2723685"/>
            </a:xfrm>
            <a:prstGeom prst="rect">
              <a:avLst/>
            </a:prstGeom>
          </p:spPr>
        </p:pic>
      </p:grpSp>
      <p:pic>
        <p:nvPicPr>
          <p:cNvPr id="11" name="Picture 29">
            <a:extLst>
              <a:ext uri="{FF2B5EF4-FFF2-40B4-BE49-F238E27FC236}">
                <a16:creationId xmlns:a16="http://schemas.microsoft.com/office/drawing/2014/main" xmlns="" id="{F1F2AC62-F1A9-544C-8218-A033FD01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650"/>
            <a:ext cx="12192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90C3CC43-C307-5242-9C55-3F64FDB513E7}"/>
              </a:ext>
            </a:extLst>
          </p:cNvPr>
          <p:cNvGrpSpPr/>
          <p:nvPr/>
        </p:nvGrpSpPr>
        <p:grpSpPr>
          <a:xfrm>
            <a:off x="-3196" y="5984981"/>
            <a:ext cx="12192000" cy="998030"/>
            <a:chOff x="6692" y="5724935"/>
            <a:chExt cx="12196459" cy="1140192"/>
          </a:xfrm>
        </p:grpSpPr>
        <p:pic>
          <p:nvPicPr>
            <p:cNvPr id="13" name="Picture 2" descr="E:\Kegiatan\IMG-20180508-WA0134.jpg">
              <a:extLst>
                <a:ext uri="{FF2B5EF4-FFF2-40B4-BE49-F238E27FC236}">
                  <a16:creationId xmlns:a16="http://schemas.microsoft.com/office/drawing/2014/main" xmlns="" id="{365D3053-7C07-0440-A2AC-593C0B554B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" descr="E:\Kegiatan\IMG-20180702-WA0091.jpg">
              <a:extLst>
                <a:ext uri="{FF2B5EF4-FFF2-40B4-BE49-F238E27FC236}">
                  <a16:creationId xmlns:a16="http://schemas.microsoft.com/office/drawing/2014/main" xmlns="" id="{3D7A06B7-B4C3-0F4C-A3CC-02BD9E499E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2" descr="E:\IMG-20180828-WA0146.jpg">
              <a:extLst>
                <a:ext uri="{FF2B5EF4-FFF2-40B4-BE49-F238E27FC236}">
                  <a16:creationId xmlns:a16="http://schemas.microsoft.com/office/drawing/2014/main" xmlns="" id="{6AB278FF-7302-954D-BCD2-128F2273E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2" descr="E:\Kegiatan\IMG-20180516-WA0150.jpg">
              <a:extLst>
                <a:ext uri="{FF2B5EF4-FFF2-40B4-BE49-F238E27FC236}">
                  <a16:creationId xmlns:a16="http://schemas.microsoft.com/office/drawing/2014/main" xmlns="" id="{49800656-06C9-5A40-BD4B-DE9F14CF10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E:\Kegiatan\IMG-20180321-WA0186.jpg">
              <a:extLst>
                <a:ext uri="{FF2B5EF4-FFF2-40B4-BE49-F238E27FC236}">
                  <a16:creationId xmlns:a16="http://schemas.microsoft.com/office/drawing/2014/main" xmlns="" id="{A1404D62-46F4-CB4F-BC7F-5AD004614E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E:\Kegiatan\IMG-20180514-WA0197.jpg">
              <a:extLst>
                <a:ext uri="{FF2B5EF4-FFF2-40B4-BE49-F238E27FC236}">
                  <a16:creationId xmlns:a16="http://schemas.microsoft.com/office/drawing/2014/main" xmlns="" id="{CE873E6C-6EF6-0D42-A0E7-A446A5A86D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2" descr="E:\Kegiatan\IMG-20180210-WA0082.jpg">
              <a:extLst>
                <a:ext uri="{FF2B5EF4-FFF2-40B4-BE49-F238E27FC236}">
                  <a16:creationId xmlns:a16="http://schemas.microsoft.com/office/drawing/2014/main" xmlns="" id="{9D5EAB40-231C-4549-A2EC-57702FF0F3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19" descr="E:\Kegiatan\IMG-20180214-WA0070.jpg">
              <a:extLst>
                <a:ext uri="{FF2B5EF4-FFF2-40B4-BE49-F238E27FC236}">
                  <a16:creationId xmlns:a16="http://schemas.microsoft.com/office/drawing/2014/main" xmlns="" id="{EC573460-EBC6-2B45-B828-4A1BE99341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676CFF3D-80C9-3E4A-8004-DD715427248C}"/>
                </a:ext>
              </a:extLst>
            </p:cNvPr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760281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7A28F2-4F37-9BD1-25A7-2B5CB0166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6908799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8C0DDFC-78BD-745A-CB65-B7D5D57254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3" t="32407" r="43334" b="32963"/>
          <a:stretch/>
        </p:blipFill>
        <p:spPr>
          <a:xfrm>
            <a:off x="6908800" y="1397000"/>
            <a:ext cx="5283200" cy="5460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B930BF-6D43-8318-2755-AC4B0158D08B}"/>
              </a:ext>
            </a:extLst>
          </p:cNvPr>
          <p:cNvSpPr txBox="1"/>
          <p:nvPr/>
        </p:nvSpPr>
        <p:spPr>
          <a:xfrm>
            <a:off x="6908801" y="-1"/>
            <a:ext cx="528319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466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PENDERASAN </a:t>
            </a:r>
            <a:r>
              <a:rPr lang="en-US" sz="2400" b="1" dirty="0" smtClean="0">
                <a:solidFill>
                  <a:srgbClr val="4666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 DAN INFORMASI PERTANIAN  </a:t>
            </a:r>
            <a:endParaRPr lang="en-US" sz="2400" b="1" dirty="0">
              <a:solidFill>
                <a:srgbClr val="4666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CEE1365E-B270-5DA6-D4F1-48E8CE55BC8B}"/>
              </a:ext>
            </a:extLst>
          </p:cNvPr>
          <p:cNvSpPr/>
          <p:nvPr/>
        </p:nvSpPr>
        <p:spPr>
          <a:xfrm>
            <a:off x="8851900" y="939800"/>
            <a:ext cx="1257300" cy="9144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0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1A66CA-FD1E-C9FB-0A92-15F0EADE4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r="16455" b="26920"/>
          <a:stretch/>
        </p:blipFill>
        <p:spPr>
          <a:xfrm>
            <a:off x="0" y="-8680"/>
            <a:ext cx="6150150" cy="68666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87F93D-238B-2D88-8A9F-4F5ADBBECC19}"/>
              </a:ext>
            </a:extLst>
          </p:cNvPr>
          <p:cNvSpPr txBox="1"/>
          <p:nvPr/>
        </p:nvSpPr>
        <p:spPr>
          <a:xfrm>
            <a:off x="1418294" y="5957512"/>
            <a:ext cx="48807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b="1" dirty="0">
                <a:solidFill>
                  <a:srgbClr val="0070C0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https://www.facebook.com/kementanRI/</a:t>
            </a:r>
            <a:r>
              <a:rPr lang="en-ID" sz="16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9553FE4-6887-EBE6-5872-5CF5F3F90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9" r="13988" b="5148"/>
          <a:stretch/>
        </p:blipFill>
        <p:spPr>
          <a:xfrm>
            <a:off x="6041850" y="-1"/>
            <a:ext cx="615015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1BA852-FB9E-3906-23C9-3F48D4456E95}"/>
              </a:ext>
            </a:extLst>
          </p:cNvPr>
          <p:cNvSpPr txBox="1"/>
          <p:nvPr/>
        </p:nvSpPr>
        <p:spPr>
          <a:xfrm>
            <a:off x="6299008" y="1022428"/>
            <a:ext cx="5245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1400" b="1" dirty="0">
                <a:solidFill>
                  <a:srgbClr val="0070C0"/>
                </a:solidFill>
                <a:latin typeface="Arial Black" panose="020B0A04020102020204" pitchFamily="34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https://www.instagram.com/kementerianpertanian/</a:t>
            </a:r>
            <a:endParaRPr lang="en-ID" sz="1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endParaRPr lang="en-ID" sz="14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0F25AB5-F745-E0E5-0A23-AF724D0A6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9"/>
          <a:stretch/>
        </p:blipFill>
        <p:spPr>
          <a:xfrm>
            <a:off x="1" y="0"/>
            <a:ext cx="5514752" cy="63254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598DC3-D868-38BE-707D-83DFE99239EC}"/>
              </a:ext>
            </a:extLst>
          </p:cNvPr>
          <p:cNvSpPr txBox="1"/>
          <p:nvPr/>
        </p:nvSpPr>
        <p:spPr>
          <a:xfrm>
            <a:off x="-128870" y="6325420"/>
            <a:ext cx="55147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b="1" dirty="0">
                <a:solidFill>
                  <a:srgbClr val="0070C0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https://www.tiktok.com/@kementanri</a:t>
            </a:r>
            <a:r>
              <a:rPr lang="en-ID" sz="2000" b="1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FB8BF6D-CCB8-7D26-3F82-378433F9C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84" r="36948" b="18450"/>
          <a:stretch/>
        </p:blipFill>
        <p:spPr>
          <a:xfrm>
            <a:off x="5514752" y="0"/>
            <a:ext cx="6677248" cy="63254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76518DB-7BCB-FF09-B2F9-EA7EAD44E0B6}"/>
              </a:ext>
            </a:extLst>
          </p:cNvPr>
          <p:cNvSpPr txBox="1"/>
          <p:nvPr/>
        </p:nvSpPr>
        <p:spPr>
          <a:xfrm>
            <a:off x="5514751" y="6233087"/>
            <a:ext cx="6677247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ID" sz="1600" dirty="0">
                <a:solidFill>
                  <a:schemeClr val="bg1"/>
                </a:solidFill>
              </a:rPr>
              <a:t>X (Twitter) </a:t>
            </a:r>
            <a:r>
              <a:rPr lang="en-ID" sz="1600" dirty="0" err="1">
                <a:solidFill>
                  <a:schemeClr val="bg1"/>
                </a:solidFill>
              </a:rPr>
              <a:t>Kementan</a:t>
            </a:r>
            <a:r>
              <a:rPr lang="en-ID" sz="1600" dirty="0">
                <a:solidFill>
                  <a:schemeClr val="bg1"/>
                </a:solidFill>
              </a:rPr>
              <a:t> https://x.com/kementan?s=21&amp;t=WDP0WWXQIg_kwbNMAqMHlA</a:t>
            </a:r>
          </a:p>
        </p:txBody>
      </p:sp>
    </p:spTree>
    <p:extLst>
      <p:ext uri="{BB962C8B-B14F-4D97-AF65-F5344CB8AC3E}">
        <p14:creationId xmlns:p14="http://schemas.microsoft.com/office/powerpoint/2010/main" val="189102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77AD6DF-43E4-603B-675E-5231C6D3B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2" r="9584" b="6666"/>
          <a:stretch/>
        </p:blipFill>
        <p:spPr>
          <a:xfrm>
            <a:off x="0" y="0"/>
            <a:ext cx="6007100" cy="59346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076C4A1-B6C6-6DA0-BE13-524546F42B40}"/>
              </a:ext>
            </a:extLst>
          </p:cNvPr>
          <p:cNvSpPr txBox="1"/>
          <p:nvPr/>
        </p:nvSpPr>
        <p:spPr>
          <a:xfrm>
            <a:off x="-12700" y="5913039"/>
            <a:ext cx="610870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D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Youtube</a:t>
            </a:r>
            <a:r>
              <a:rPr lang="en-ID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ID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Kementan</a:t>
            </a:r>
            <a:r>
              <a:rPr lang="en-ID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https://youtube.com/@kementanri?si=I0Gk4-FvWxJXnESE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108451-D5F1-0CF9-3709-C16CC8876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8" t="20747" r="10208" b="17963"/>
          <a:stretch/>
        </p:blipFill>
        <p:spPr>
          <a:xfrm>
            <a:off x="6007100" y="923329"/>
            <a:ext cx="6184900" cy="60270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AC0A860-4964-602D-6522-95BBBFCC0F70}"/>
              </a:ext>
            </a:extLst>
          </p:cNvPr>
          <p:cNvSpPr txBox="1"/>
          <p:nvPr/>
        </p:nvSpPr>
        <p:spPr>
          <a:xfrm>
            <a:off x="6178550" y="0"/>
            <a:ext cx="601345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D" sz="2000" dirty="0" err="1">
                <a:solidFill>
                  <a:srgbClr val="0070C0"/>
                </a:solidFill>
                <a:latin typeface="Arial Black" panose="020B0A04020102020204" pitchFamily="34" charset="0"/>
              </a:rPr>
              <a:t>Youtube</a:t>
            </a:r>
            <a:r>
              <a:rPr lang="en-ID" sz="2000" dirty="0">
                <a:solidFill>
                  <a:srgbClr val="0070C0"/>
                </a:solidFill>
                <a:latin typeface="Arial Black" panose="020B0A04020102020204" pitchFamily="34" charset="0"/>
              </a:rPr>
              <a:t> TV Tani https://youtube.com/@tvtani?si=1Pi38-W9B8WMBCcJ</a:t>
            </a:r>
          </a:p>
        </p:txBody>
      </p:sp>
    </p:spTree>
    <p:extLst>
      <p:ext uri="{BB962C8B-B14F-4D97-AF65-F5344CB8AC3E}">
        <p14:creationId xmlns:p14="http://schemas.microsoft.com/office/powerpoint/2010/main" val="36687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45C7EE9-A470-A89D-4892-CC6484A61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3" t="17037" b="7592"/>
          <a:stretch/>
        </p:blipFill>
        <p:spPr>
          <a:xfrm>
            <a:off x="0" y="0"/>
            <a:ext cx="4089400" cy="591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8458323-0A14-2189-4584-EC455BD78AF7}"/>
              </a:ext>
            </a:extLst>
          </p:cNvPr>
          <p:cNvSpPr txBox="1"/>
          <p:nvPr/>
        </p:nvSpPr>
        <p:spPr>
          <a:xfrm>
            <a:off x="-12700" y="5918200"/>
            <a:ext cx="389890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D" b="1" dirty="0">
                <a:solidFill>
                  <a:srgbClr val="0070C0"/>
                </a:solidFill>
                <a:latin typeface="Arial Black" panose="020B0A04020102020204" pitchFamily="34" charset="0"/>
              </a:rPr>
              <a:t>WA Channel </a:t>
            </a:r>
            <a:r>
              <a:rPr lang="en-ID" b="1" dirty="0" err="1">
                <a:solidFill>
                  <a:srgbClr val="0070C0"/>
                </a:solidFill>
                <a:latin typeface="Arial Black" panose="020B0A04020102020204" pitchFamily="34" charset="0"/>
              </a:rPr>
              <a:t>Kementan</a:t>
            </a:r>
            <a:r>
              <a:rPr lang="en-ID" b="1" dirty="0">
                <a:solidFill>
                  <a:srgbClr val="0070C0"/>
                </a:solidFill>
                <a:latin typeface="Arial Black" panose="020B0A04020102020204" pitchFamily="34" charset="0"/>
              </a:rPr>
              <a:t> ‎ https://whatsapp.com/channel/</a:t>
            </a:r>
            <a:r>
              <a:rPr lang="en-ID" sz="1600" b="1" dirty="0">
                <a:solidFill>
                  <a:srgbClr val="0070C0"/>
                </a:solidFill>
                <a:latin typeface="Arial Black" panose="020B0A04020102020204" pitchFamily="34" charset="0"/>
              </a:rPr>
              <a:t>0029VaM4ic10AgW585F5SG3u</a:t>
            </a:r>
            <a:endParaRPr lang="en-ID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28D380A-1996-F807-133B-D385B335A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4" t="7222" r="32396" b="27037"/>
          <a:stretch/>
        </p:blipFill>
        <p:spPr>
          <a:xfrm>
            <a:off x="3987800" y="-8929"/>
            <a:ext cx="8204200" cy="2659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373BE9C-F096-51FD-BBF9-6EA2BDD12991}"/>
              </a:ext>
            </a:extLst>
          </p:cNvPr>
          <p:cNvSpPr txBox="1"/>
          <p:nvPr/>
        </p:nvSpPr>
        <p:spPr>
          <a:xfrm>
            <a:off x="3987800" y="2650868"/>
            <a:ext cx="8204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D" sz="1600" dirty="0">
                <a:solidFill>
                  <a:srgbClr val="0070C0"/>
                </a:solidFill>
                <a:latin typeface="Arial Black" panose="020B0A04020102020204" pitchFamily="34" charset="0"/>
              </a:rPr>
              <a:t>Instagram Personal </a:t>
            </a:r>
            <a:r>
              <a:rPr lang="en-ID" sz="1600" dirty="0" err="1">
                <a:solidFill>
                  <a:srgbClr val="0070C0"/>
                </a:solidFill>
                <a:latin typeface="Arial Black" panose="020B0A04020102020204" pitchFamily="34" charset="0"/>
              </a:rPr>
              <a:t>Mentan</a:t>
            </a:r>
            <a:r>
              <a:rPr lang="en-ID" sz="1600" dirty="0">
                <a:solidFill>
                  <a:srgbClr val="0070C0"/>
                </a:solidFill>
                <a:latin typeface="Arial Black" panose="020B0A04020102020204" pitchFamily="34" charset="0"/>
              </a:rPr>
              <a:t> Amran https://www.instagram.com/a.amran_sulaiman?igsh=cjBqaXlnMTN3cXJr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DF743E-0525-5724-E716-9A089EB86D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63" t="16296" r="12500" b="22223"/>
          <a:stretch/>
        </p:blipFill>
        <p:spPr>
          <a:xfrm>
            <a:off x="3987800" y="3235643"/>
            <a:ext cx="8242300" cy="28955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6C41C81-4BE3-AB6B-6F9F-7761590ED543}"/>
              </a:ext>
            </a:extLst>
          </p:cNvPr>
          <p:cNvSpPr txBox="1"/>
          <p:nvPr/>
        </p:nvSpPr>
        <p:spPr>
          <a:xfrm>
            <a:off x="3886200" y="6179809"/>
            <a:ext cx="83439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ID" sz="1600" dirty="0">
                <a:solidFill>
                  <a:srgbClr val="0070C0"/>
                </a:solidFill>
                <a:latin typeface="Arial Black" panose="020B0A04020102020204" pitchFamily="34" charset="0"/>
              </a:rPr>
              <a:t>https://www.instagram.com/sudaru_sudaryono/?igsh=MTRwY2Zvem9saThkbw%3D%3D</a:t>
            </a:r>
          </a:p>
        </p:txBody>
      </p:sp>
    </p:spTree>
    <p:extLst>
      <p:ext uri="{BB962C8B-B14F-4D97-AF65-F5344CB8AC3E}">
        <p14:creationId xmlns:p14="http://schemas.microsoft.com/office/powerpoint/2010/main" val="12898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84075A9E-FBDA-BDA2-EB75-8AE6685B5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95520"/>
            <a:ext cx="4585447" cy="830998"/>
          </a:xfrm>
        </p:spPr>
        <p:txBody>
          <a:bodyPr/>
          <a:lstStyle/>
          <a:p>
            <a:r>
              <a:rPr lang="en-US" dirty="0" err="1"/>
              <a:t>Terima</a:t>
            </a:r>
            <a:r>
              <a:rPr lang="en-US" dirty="0"/>
              <a:t> Kasih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xmlns="" id="{CF4D8642-DFCD-011D-10C7-8E5D008DD965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923" y="437920"/>
            <a:ext cx="3657600" cy="3657600"/>
          </a:xfrm>
        </p:spPr>
      </p:pic>
      <p:grpSp>
        <p:nvGrpSpPr>
          <p:cNvPr id="4" name="Group 23"/>
          <p:cNvGrpSpPr/>
          <p:nvPr/>
        </p:nvGrpSpPr>
        <p:grpSpPr>
          <a:xfrm>
            <a:off x="0" y="5787011"/>
            <a:ext cx="12192000" cy="1243620"/>
            <a:chOff x="6692" y="5724935"/>
            <a:chExt cx="12196459" cy="1140192"/>
          </a:xfrm>
        </p:grpSpPr>
        <p:pic>
          <p:nvPicPr>
            <p:cNvPr id="5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 descr="E:\IMG-20180828-WA014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7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/>
          <a:srcRect t="16377"/>
          <a:stretch/>
        </p:blipFill>
        <p:spPr>
          <a:xfrm>
            <a:off x="5415810" y="0"/>
            <a:ext cx="6761868" cy="4104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5810" y="3448940"/>
            <a:ext cx="6776190" cy="22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2">
            <a:extLst>
              <a:ext uri="{FF2B5EF4-FFF2-40B4-BE49-F238E27FC236}">
                <a16:creationId xmlns:a16="http://schemas.microsoft.com/office/drawing/2014/main" xmlns="" id="{D478B3C5-0E6B-2378-C445-845123322D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0DE91EDC-419F-4D81-8A0F-DF230BA31155}" type="slidenum">
              <a:rPr lang="en-US" altLang="zh-CN" sz="1200" smtClean="0">
                <a:solidFill>
                  <a:srgbClr val="888888"/>
                </a:solidFill>
                <a:latin typeface="Poppins" panose="00000500000000000000" pitchFamily="2" charset="0"/>
                <a:cs typeface="Arial" panose="020B0604020202020204" pitchFamily="34" charset="0"/>
                <a:sym typeface="Montserrat" panose="00000500000000000000" pitchFamily="2" charset="0"/>
              </a:rPr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t>3</a:t>
            </a:fld>
            <a:endParaRPr lang="en-US" altLang="zh-CN" sz="1200">
              <a:solidFill>
                <a:srgbClr val="888888"/>
              </a:solidFill>
              <a:latin typeface="Poppins" panose="00000500000000000000" pitchFamily="2" charset="0"/>
              <a:cs typeface="Arial" panose="020B0604020202020204" pitchFamily="34" charset="0"/>
              <a:sym typeface="Montserrat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4AE64E2-FD64-2535-1B9D-F59DF7E182EB}"/>
              </a:ext>
            </a:extLst>
          </p:cNvPr>
          <p:cNvSpPr txBox="1"/>
          <p:nvPr/>
        </p:nvSpPr>
        <p:spPr>
          <a:xfrm>
            <a:off x="7271544" y="1033165"/>
            <a:ext cx="4609306" cy="398463"/>
          </a:xfrm>
          <a:prstGeom prst="rect">
            <a:avLst/>
          </a:prstGeom>
          <a:solidFill>
            <a:srgbClr val="002060"/>
          </a:solidFill>
        </p:spPr>
        <p:txBody>
          <a:bodyPr wrap="square" lIns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Mendukung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Pertumbuhan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Ekonomi</a:t>
            </a:r>
            <a:endParaRPr lang="en-US" sz="2000" b="1" kern="0" dirty="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904386F-FEED-91DC-F23B-B006016733AC}"/>
              </a:ext>
            </a:extLst>
          </p:cNvPr>
          <p:cNvSpPr txBox="1"/>
          <p:nvPr/>
        </p:nvSpPr>
        <p:spPr>
          <a:xfrm>
            <a:off x="8060924" y="2547641"/>
            <a:ext cx="3819926" cy="398463"/>
          </a:xfrm>
          <a:prstGeom prst="rect">
            <a:avLst/>
          </a:prstGeom>
          <a:solidFill>
            <a:srgbClr val="EBCB38"/>
          </a:solidFill>
        </p:spPr>
        <p:txBody>
          <a:bodyPr wrap="square" lIns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srgbClr val="378DA6">
                    <a:lumMod val="50000"/>
                  </a:srgbClr>
                </a:solidFill>
                <a:latin typeface="Tw Cen MT" panose="020B0602020104020603"/>
              </a:rPr>
              <a:t>Penyedia</a:t>
            </a:r>
            <a:r>
              <a:rPr lang="en-US" sz="2000" b="1" kern="0" dirty="0">
                <a:solidFill>
                  <a:srgbClr val="378DA6">
                    <a:lumMod val="50000"/>
                  </a:srgbClr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srgbClr val="378DA6">
                    <a:lumMod val="50000"/>
                  </a:srgbClr>
                </a:solidFill>
                <a:latin typeface="Tw Cen MT" panose="020B0602020104020603"/>
              </a:rPr>
              <a:t>Pangan</a:t>
            </a:r>
            <a:r>
              <a:rPr lang="en-US" sz="2000" b="1" kern="0" dirty="0">
                <a:solidFill>
                  <a:srgbClr val="378DA6">
                    <a:lumMod val="50000"/>
                  </a:srgbClr>
                </a:solidFill>
                <a:latin typeface="Tw Cen MT" panose="020B0602020104020603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73F1F2-7593-C377-BEDC-DD33DAB652A4}"/>
              </a:ext>
            </a:extLst>
          </p:cNvPr>
          <p:cNvSpPr txBox="1"/>
          <p:nvPr/>
        </p:nvSpPr>
        <p:spPr>
          <a:xfrm>
            <a:off x="7956550" y="4475660"/>
            <a:ext cx="3924300" cy="398462"/>
          </a:xfrm>
          <a:prstGeom prst="rect">
            <a:avLst/>
          </a:prstGeom>
          <a:solidFill>
            <a:srgbClr val="829454"/>
          </a:solidFill>
        </p:spPr>
        <p:txBody>
          <a:bodyPr wrap="square" lIns="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Penghasil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Devisa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Negara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C46F09A-F8B1-D011-1CD0-BB994E054D19}"/>
              </a:ext>
            </a:extLst>
          </p:cNvPr>
          <p:cNvSpPr txBox="1"/>
          <p:nvPr/>
        </p:nvSpPr>
        <p:spPr>
          <a:xfrm>
            <a:off x="355600" y="4243605"/>
            <a:ext cx="3216275" cy="708025"/>
          </a:xfrm>
          <a:prstGeom prst="rect">
            <a:avLst/>
          </a:prstGeom>
          <a:solidFill>
            <a:srgbClr val="ED7D31"/>
          </a:solidFill>
        </p:spPr>
        <p:txBody>
          <a:bodyPr lIns="0" anchor="ctr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Sumber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Pendapatan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Utama RTP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6748EA8-24D5-91D7-D56B-4378FC02844C}"/>
              </a:ext>
            </a:extLst>
          </p:cNvPr>
          <p:cNvSpPr txBox="1"/>
          <p:nvPr/>
        </p:nvSpPr>
        <p:spPr>
          <a:xfrm>
            <a:off x="342107" y="2088060"/>
            <a:ext cx="3262312" cy="398462"/>
          </a:xfrm>
          <a:prstGeom prst="rect">
            <a:avLst/>
          </a:prstGeom>
          <a:solidFill>
            <a:srgbClr val="0A7796"/>
          </a:solidFill>
        </p:spPr>
        <p:txBody>
          <a:bodyPr lIns="0" anchor="ctr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Penyedia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Lapangan</a:t>
            </a:r>
            <a:r>
              <a:rPr lang="en-US" sz="2000" b="1" kern="0" dirty="0">
                <a:solidFill>
                  <a:prstClr val="white"/>
                </a:solidFill>
                <a:latin typeface="Tw Cen MT" panose="020B0602020104020603"/>
              </a:rPr>
              <a:t> </a:t>
            </a:r>
            <a:r>
              <a:rPr lang="en-US" sz="2000" b="1" kern="0" dirty="0" err="1">
                <a:solidFill>
                  <a:prstClr val="white"/>
                </a:solidFill>
                <a:latin typeface="Tw Cen MT" panose="020B0602020104020603"/>
              </a:rPr>
              <a:t>Kerja</a:t>
            </a:r>
          </a:p>
        </p:txBody>
      </p:sp>
      <p:grpSp>
        <p:nvGrpSpPr>
          <p:cNvPr id="25609" name="Group 26">
            <a:extLst>
              <a:ext uri="{FF2B5EF4-FFF2-40B4-BE49-F238E27FC236}">
                <a16:creationId xmlns:a16="http://schemas.microsoft.com/office/drawing/2014/main" xmlns="" id="{A6E58706-7123-64B2-D5D0-08AA561A33B1}"/>
              </a:ext>
            </a:extLst>
          </p:cNvPr>
          <p:cNvGrpSpPr>
            <a:grpSpLocks/>
          </p:cNvGrpSpPr>
          <p:nvPr/>
        </p:nvGrpSpPr>
        <p:grpSpPr bwMode="auto">
          <a:xfrm>
            <a:off x="3459163" y="1446710"/>
            <a:ext cx="4497387" cy="4283075"/>
            <a:chOff x="3459692" y="1684867"/>
            <a:chExt cx="5351992" cy="4406900"/>
          </a:xfrm>
        </p:grpSpPr>
        <p:sp>
          <p:nvSpPr>
            <p:cNvPr id="25620" name="Freeform: Shape 7">
              <a:extLst>
                <a:ext uri="{FF2B5EF4-FFF2-40B4-BE49-F238E27FC236}">
                  <a16:creationId xmlns:a16="http://schemas.microsoft.com/office/drawing/2014/main" xmlns="" id="{0AC2404D-9737-7545-261E-7564E5167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339" y="2480330"/>
              <a:ext cx="1630345" cy="1757533"/>
            </a:xfrm>
            <a:custGeom>
              <a:avLst/>
              <a:gdLst>
                <a:gd name="T0" fmla="*/ 901509 w 1630791"/>
                <a:gd name="T1" fmla="*/ 0 h 1758613"/>
                <a:gd name="T2" fmla="*/ 942678 w 1630791"/>
                <a:gd name="T3" fmla="*/ 42529 h 1758613"/>
                <a:gd name="T4" fmla="*/ 1021275 w 1630791"/>
                <a:gd name="T5" fmla="*/ 132261 h 1758613"/>
                <a:gd name="T6" fmla="*/ 1096127 w 1630791"/>
                <a:gd name="T7" fmla="*/ 225263 h 1758613"/>
                <a:gd name="T8" fmla="*/ 1166302 w 1630791"/>
                <a:gd name="T9" fmla="*/ 321071 h 1758613"/>
                <a:gd name="T10" fmla="*/ 1232266 w 1630791"/>
                <a:gd name="T11" fmla="*/ 420617 h 1758613"/>
                <a:gd name="T12" fmla="*/ 1293551 w 1630791"/>
                <a:gd name="T13" fmla="*/ 523902 h 1758613"/>
                <a:gd name="T14" fmla="*/ 1350159 w 1630791"/>
                <a:gd name="T15" fmla="*/ 629523 h 1758613"/>
                <a:gd name="T16" fmla="*/ 1402087 w 1630791"/>
                <a:gd name="T17" fmla="*/ 737482 h 1758613"/>
                <a:gd name="T18" fmla="*/ 1449339 w 1630791"/>
                <a:gd name="T19" fmla="*/ 849179 h 1758613"/>
                <a:gd name="T20" fmla="*/ 1491444 w 1630791"/>
                <a:gd name="T21" fmla="*/ 962745 h 1758613"/>
                <a:gd name="T22" fmla="*/ 1527935 w 1630791"/>
                <a:gd name="T23" fmla="*/ 1078648 h 1758613"/>
                <a:gd name="T24" fmla="*/ 1559278 w 1630791"/>
                <a:gd name="T25" fmla="*/ 1197356 h 1758613"/>
                <a:gd name="T26" fmla="*/ 1585009 w 1630791"/>
                <a:gd name="T27" fmla="*/ 1317933 h 1758613"/>
                <a:gd name="T28" fmla="*/ 1605127 w 1630791"/>
                <a:gd name="T29" fmla="*/ 1440847 h 1758613"/>
                <a:gd name="T30" fmla="*/ 1619630 w 1630791"/>
                <a:gd name="T31" fmla="*/ 1565629 h 1758613"/>
                <a:gd name="T32" fmla="*/ 1628517 w 1630791"/>
                <a:gd name="T33" fmla="*/ 1691814 h 1758613"/>
                <a:gd name="T34" fmla="*/ 1629453 w 1630791"/>
                <a:gd name="T35" fmla="*/ 1755374 h 1758613"/>
                <a:gd name="T36" fmla="*/ 572624 w 1630791"/>
                <a:gd name="T37" fmla="*/ 1755374 h 1758613"/>
                <a:gd name="T38" fmla="*/ 571747 w 1630791"/>
                <a:gd name="T39" fmla="*/ 1732251 h 1758613"/>
                <a:gd name="T40" fmla="*/ 572623 w 1630791"/>
                <a:gd name="T41" fmla="*/ 1755375 h 1758613"/>
                <a:gd name="T42" fmla="*/ 354794 w 1630791"/>
                <a:gd name="T43" fmla="*/ 1755375 h 1758613"/>
                <a:gd name="T44" fmla="*/ 351990 w 1630791"/>
                <a:gd name="T45" fmla="*/ 1693714 h 1758613"/>
                <a:gd name="T46" fmla="*/ 336563 w 1630791"/>
                <a:gd name="T47" fmla="*/ 1573659 h 1758613"/>
                <a:gd name="T48" fmla="*/ 310386 w 1630791"/>
                <a:gd name="T49" fmla="*/ 1456408 h 1758613"/>
                <a:gd name="T50" fmla="*/ 281106 w 1630791"/>
                <a:gd name="T51" fmla="*/ 1364448 h 1758613"/>
                <a:gd name="T52" fmla="*/ 109472 w 1630791"/>
                <a:gd name="T53" fmla="*/ 1343576 h 1758613"/>
                <a:gd name="T54" fmla="*/ 212859 w 1630791"/>
                <a:gd name="T55" fmla="*/ 1205773 h 1758613"/>
                <a:gd name="T56" fmla="*/ 173890 w 1630791"/>
                <a:gd name="T57" fmla="*/ 1132216 h 1758613"/>
                <a:gd name="T58" fmla="*/ 110319 w 1630791"/>
                <a:gd name="T59" fmla="*/ 1035052 h 1758613"/>
                <a:gd name="T60" fmla="*/ 39265 w 1630791"/>
                <a:gd name="T61" fmla="*/ 943494 h 1758613"/>
                <a:gd name="T62" fmla="*/ 0 w 1630791"/>
                <a:gd name="T63" fmla="*/ 900984 h 1758613"/>
                <a:gd name="T64" fmla="*/ 154727 w 1630791"/>
                <a:gd name="T65" fmla="*/ 747297 h 1758613"/>
                <a:gd name="T66" fmla="*/ 188171 w 1630791"/>
                <a:gd name="T67" fmla="*/ 783789 h 175861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30791" h="1758613">
                  <a:moveTo>
                    <a:pt x="902250" y="0"/>
                  </a:moveTo>
                  <a:lnTo>
                    <a:pt x="943452" y="42607"/>
                  </a:lnTo>
                  <a:lnTo>
                    <a:pt x="1022113" y="132504"/>
                  </a:lnTo>
                  <a:lnTo>
                    <a:pt x="1097027" y="225679"/>
                  </a:lnTo>
                  <a:lnTo>
                    <a:pt x="1167259" y="321663"/>
                  </a:lnTo>
                  <a:lnTo>
                    <a:pt x="1233277" y="421393"/>
                  </a:lnTo>
                  <a:lnTo>
                    <a:pt x="1294613" y="524868"/>
                  </a:lnTo>
                  <a:lnTo>
                    <a:pt x="1351267" y="630684"/>
                  </a:lnTo>
                  <a:lnTo>
                    <a:pt x="1403239" y="738842"/>
                  </a:lnTo>
                  <a:lnTo>
                    <a:pt x="1450529" y="850745"/>
                  </a:lnTo>
                  <a:lnTo>
                    <a:pt x="1492668" y="964521"/>
                  </a:lnTo>
                  <a:lnTo>
                    <a:pt x="1529189" y="1080638"/>
                  </a:lnTo>
                  <a:lnTo>
                    <a:pt x="1560559" y="1199565"/>
                  </a:lnTo>
                  <a:lnTo>
                    <a:pt x="1586311" y="1320364"/>
                  </a:lnTo>
                  <a:lnTo>
                    <a:pt x="1606444" y="1443504"/>
                  </a:lnTo>
                  <a:lnTo>
                    <a:pt x="1620959" y="1568517"/>
                  </a:lnTo>
                  <a:lnTo>
                    <a:pt x="1629855" y="1694935"/>
                  </a:lnTo>
                  <a:lnTo>
                    <a:pt x="1630791" y="1758612"/>
                  </a:lnTo>
                  <a:lnTo>
                    <a:pt x="573095" y="1758612"/>
                  </a:lnTo>
                  <a:cubicBezTo>
                    <a:pt x="396812" y="1758612"/>
                    <a:pt x="609429" y="1758613"/>
                    <a:pt x="573094" y="1758613"/>
                  </a:cubicBezTo>
                  <a:lnTo>
                    <a:pt x="355085" y="1758613"/>
                  </a:lnTo>
                  <a:lnTo>
                    <a:pt x="352278" y="1696838"/>
                  </a:lnTo>
                  <a:lnTo>
                    <a:pt x="336839" y="1576562"/>
                  </a:lnTo>
                  <a:lnTo>
                    <a:pt x="310641" y="1459095"/>
                  </a:lnTo>
                  <a:lnTo>
                    <a:pt x="281337" y="1366964"/>
                  </a:lnTo>
                  <a:lnTo>
                    <a:pt x="109562" y="1346055"/>
                  </a:lnTo>
                  <a:lnTo>
                    <a:pt x="213033" y="1207997"/>
                  </a:lnTo>
                  <a:lnTo>
                    <a:pt x="174034" y="1134305"/>
                  </a:lnTo>
                  <a:lnTo>
                    <a:pt x="110409" y="1036961"/>
                  </a:lnTo>
                  <a:lnTo>
                    <a:pt x="39298" y="945234"/>
                  </a:lnTo>
                  <a:lnTo>
                    <a:pt x="0" y="902646"/>
                  </a:lnTo>
                  <a:lnTo>
                    <a:pt x="154853" y="748675"/>
                  </a:lnTo>
                  <a:lnTo>
                    <a:pt x="154511" y="748206"/>
                  </a:lnTo>
                  <a:lnTo>
                    <a:pt x="902250" y="0"/>
                  </a:lnTo>
                  <a:close/>
                </a:path>
              </a:pathLst>
            </a:custGeom>
            <a:solidFill>
              <a:srgbClr val="EBCB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: Shape 8">
              <a:extLst>
                <a:ext uri="{FF2B5EF4-FFF2-40B4-BE49-F238E27FC236}">
                  <a16:creationId xmlns:a16="http://schemas.microsoft.com/office/drawing/2014/main" xmlns="" id="{05590401-53A6-9DF9-BC8D-367BBB7C6A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4542" y="1684867"/>
              <a:ext cx="1758808" cy="1630128"/>
            </a:xfrm>
            <a:custGeom>
              <a:avLst/>
              <a:gdLst>
                <a:gd name="T0" fmla="*/ 0 w 1758612"/>
                <a:gd name="T1" fmla="*/ 0 h 1630789"/>
                <a:gd name="T2" fmla="*/ 64150 w 1758612"/>
                <a:gd name="T3" fmla="*/ 1869 h 1630789"/>
                <a:gd name="T4" fmla="*/ 190576 w 1758612"/>
                <a:gd name="T5" fmla="*/ 10753 h 1630789"/>
                <a:gd name="T6" fmla="*/ 315598 w 1758612"/>
                <a:gd name="T7" fmla="*/ 24777 h 1630789"/>
                <a:gd name="T8" fmla="*/ 437811 w 1758612"/>
                <a:gd name="T9" fmla="*/ 44880 h 1630789"/>
                <a:gd name="T10" fmla="*/ 559085 w 1758612"/>
                <a:gd name="T11" fmla="*/ 70591 h 1630789"/>
                <a:gd name="T12" fmla="*/ 677552 w 1758612"/>
                <a:gd name="T13" fmla="*/ 101447 h 1630789"/>
                <a:gd name="T14" fmla="*/ 794615 w 1758612"/>
                <a:gd name="T15" fmla="*/ 138379 h 1630789"/>
                <a:gd name="T16" fmla="*/ 908397 w 1758612"/>
                <a:gd name="T17" fmla="*/ 180454 h 1630789"/>
                <a:gd name="T18" fmla="*/ 1019373 w 1758612"/>
                <a:gd name="T19" fmla="*/ 227204 h 1630789"/>
                <a:gd name="T20" fmla="*/ 1128474 w 1758612"/>
                <a:gd name="T21" fmla="*/ 279096 h 1630789"/>
                <a:gd name="T22" fmla="*/ 1234298 w 1758612"/>
                <a:gd name="T23" fmla="*/ 336131 h 1630789"/>
                <a:gd name="T24" fmla="*/ 1336843 w 1758612"/>
                <a:gd name="T25" fmla="*/ 397373 h 1630789"/>
                <a:gd name="T26" fmla="*/ 1436579 w 1758612"/>
                <a:gd name="T27" fmla="*/ 463289 h 1630789"/>
                <a:gd name="T28" fmla="*/ 1533506 w 1758612"/>
                <a:gd name="T29" fmla="*/ 533415 h 1630789"/>
                <a:gd name="T30" fmla="*/ 1626218 w 1758612"/>
                <a:gd name="T31" fmla="*/ 607745 h 1630789"/>
                <a:gd name="T32" fmla="*/ 1715653 w 1758612"/>
                <a:gd name="T33" fmla="*/ 686752 h 1630789"/>
                <a:gd name="T34" fmla="*/ 1759200 w 1758612"/>
                <a:gd name="T35" fmla="*/ 727425 h 1630789"/>
                <a:gd name="T36" fmla="*/ 1010944 w 1758612"/>
                <a:gd name="T37" fmla="*/ 1474485 h 1630789"/>
                <a:gd name="T38" fmla="*/ 989263 w 1758612"/>
                <a:gd name="T39" fmla="*/ 1454845 h 1630789"/>
                <a:gd name="T40" fmla="*/ 988691 w 1758612"/>
                <a:gd name="T41" fmla="*/ 1455520 h 1630789"/>
                <a:gd name="T42" fmla="*/ 1010277 w 1758612"/>
                <a:gd name="T43" fmla="*/ 1475078 h 1630789"/>
                <a:gd name="T44" fmla="*/ 856323 w 1758612"/>
                <a:gd name="T45" fmla="*/ 1628807 h 1630789"/>
                <a:gd name="T46" fmla="*/ 812808 w 1758612"/>
                <a:gd name="T47" fmla="*/ 1590492 h 1630789"/>
                <a:gd name="T48" fmla="*/ 721558 w 1758612"/>
                <a:gd name="T49" fmla="*/ 1519001 h 1630789"/>
                <a:gd name="T50" fmla="*/ 623761 w 1758612"/>
                <a:gd name="T51" fmla="*/ 1455453 h 1630789"/>
                <a:gd name="T52" fmla="*/ 521959 w 1758612"/>
                <a:gd name="T53" fmla="*/ 1401608 h 1630789"/>
                <a:gd name="T54" fmla="*/ 387343 w 1758612"/>
                <a:gd name="T55" fmla="*/ 1506753 h 1630789"/>
                <a:gd name="T56" fmla="*/ 363749 w 1758612"/>
                <a:gd name="T57" fmla="*/ 1339918 h 1630789"/>
                <a:gd name="T58" fmla="*/ 299946 w 1758612"/>
                <a:gd name="T59" fmla="*/ 1319480 h 1630789"/>
                <a:gd name="T60" fmla="*/ 182494 w 1758612"/>
                <a:gd name="T61" fmla="*/ 1293779 h 1630789"/>
                <a:gd name="T62" fmla="*/ 61768 w 1758612"/>
                <a:gd name="T63" fmla="*/ 1278826 h 1630789"/>
                <a:gd name="T64" fmla="*/ 0 w 1758612"/>
                <a:gd name="T65" fmla="*/ 1275090 h 1630789"/>
                <a:gd name="T66" fmla="*/ 0 w 1758612"/>
                <a:gd name="T67" fmla="*/ 1057812 h 16307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758612" h="1630789">
                  <a:moveTo>
                    <a:pt x="0" y="0"/>
                  </a:moveTo>
                  <a:lnTo>
                    <a:pt x="64129" y="1872"/>
                  </a:lnTo>
                  <a:lnTo>
                    <a:pt x="190513" y="10765"/>
                  </a:lnTo>
                  <a:lnTo>
                    <a:pt x="315493" y="24807"/>
                  </a:lnTo>
                  <a:lnTo>
                    <a:pt x="437664" y="44934"/>
                  </a:lnTo>
                  <a:lnTo>
                    <a:pt x="558899" y="70678"/>
                  </a:lnTo>
                  <a:lnTo>
                    <a:pt x="677326" y="101570"/>
                  </a:lnTo>
                  <a:lnTo>
                    <a:pt x="794348" y="138547"/>
                  </a:lnTo>
                  <a:lnTo>
                    <a:pt x="908094" y="180673"/>
                  </a:lnTo>
                  <a:lnTo>
                    <a:pt x="1019031" y="227480"/>
                  </a:lnTo>
                  <a:lnTo>
                    <a:pt x="1128096" y="279435"/>
                  </a:lnTo>
                  <a:lnTo>
                    <a:pt x="1233884" y="336539"/>
                  </a:lnTo>
                  <a:lnTo>
                    <a:pt x="1336396" y="397856"/>
                  </a:lnTo>
                  <a:lnTo>
                    <a:pt x="1436099" y="463853"/>
                  </a:lnTo>
                  <a:lnTo>
                    <a:pt x="1532993" y="534063"/>
                  </a:lnTo>
                  <a:lnTo>
                    <a:pt x="1625675" y="608485"/>
                  </a:lnTo>
                  <a:lnTo>
                    <a:pt x="1715080" y="687588"/>
                  </a:lnTo>
                  <a:lnTo>
                    <a:pt x="1758612" y="728310"/>
                  </a:lnTo>
                  <a:lnTo>
                    <a:pt x="1010605" y="1476279"/>
                  </a:lnTo>
                  <a:lnTo>
                    <a:pt x="1009938" y="1476873"/>
                  </a:lnTo>
                  <a:lnTo>
                    <a:pt x="856038" y="1630789"/>
                  </a:lnTo>
                  <a:lnTo>
                    <a:pt x="812535" y="1592427"/>
                  </a:lnTo>
                  <a:lnTo>
                    <a:pt x="721318" y="1520849"/>
                  </a:lnTo>
                  <a:lnTo>
                    <a:pt x="623552" y="1457224"/>
                  </a:lnTo>
                  <a:lnTo>
                    <a:pt x="521785" y="1403314"/>
                  </a:lnTo>
                  <a:lnTo>
                    <a:pt x="387214" y="1508586"/>
                  </a:lnTo>
                  <a:lnTo>
                    <a:pt x="363626" y="1341549"/>
                  </a:lnTo>
                  <a:lnTo>
                    <a:pt x="299847" y="1321085"/>
                  </a:lnTo>
                  <a:lnTo>
                    <a:pt x="182434" y="1295354"/>
                  </a:lnTo>
                  <a:lnTo>
                    <a:pt x="61747" y="1280383"/>
                  </a:lnTo>
                  <a:lnTo>
                    <a:pt x="0" y="1276641"/>
                  </a:lnTo>
                  <a:lnTo>
                    <a:pt x="0" y="1059099"/>
                  </a:lnTo>
                  <a:lnTo>
                    <a:pt x="0" y="1058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Freeform: Shape 9">
              <a:extLst>
                <a:ext uri="{FF2B5EF4-FFF2-40B4-BE49-F238E27FC236}">
                  <a16:creationId xmlns:a16="http://schemas.microsoft.com/office/drawing/2014/main" xmlns="" id="{59F44DD9-6FAC-8CD3-46E6-E00C1BC53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8935" y="2480330"/>
              <a:ext cx="1632235" cy="1757533"/>
            </a:xfrm>
            <a:custGeom>
              <a:avLst/>
              <a:gdLst>
                <a:gd name="T0" fmla="*/ 729297 w 1632193"/>
                <a:gd name="T1" fmla="*/ 0 h 1758613"/>
                <a:gd name="T2" fmla="*/ 1477798 w 1632193"/>
                <a:gd name="T3" fmla="*/ 746829 h 1758613"/>
                <a:gd name="T4" fmla="*/ 1442948 w 1632193"/>
                <a:gd name="T5" fmla="*/ 793921 h 1758613"/>
                <a:gd name="T6" fmla="*/ 1478265 w 1632193"/>
                <a:gd name="T7" fmla="*/ 747297 h 1758613"/>
                <a:gd name="T8" fmla="*/ 1632319 w 1632193"/>
                <a:gd name="T9" fmla="*/ 900984 h 1758613"/>
                <a:gd name="T10" fmla="*/ 1593454 w 1632193"/>
                <a:gd name="T11" fmla="*/ 943494 h 1758613"/>
                <a:gd name="T12" fmla="*/ 1521812 w 1632193"/>
                <a:gd name="T13" fmla="*/ 1035052 h 1758613"/>
                <a:gd name="T14" fmla="*/ 1458600 w 1632193"/>
                <a:gd name="T15" fmla="*/ 1132216 h 1758613"/>
                <a:gd name="T16" fmla="*/ 1403813 w 1632193"/>
                <a:gd name="T17" fmla="*/ 1235453 h 1758613"/>
                <a:gd name="T18" fmla="*/ 1402916 w 1632193"/>
                <a:gd name="T19" fmla="*/ 1237563 h 1758613"/>
                <a:gd name="T20" fmla="*/ 1501679 w 1632193"/>
                <a:gd name="T21" fmla="*/ 1363665 h 1758613"/>
                <a:gd name="T22" fmla="*/ 1344452 w 1632193"/>
                <a:gd name="T23" fmla="*/ 1385606 h 1758613"/>
                <a:gd name="T24" fmla="*/ 1321869 w 1632193"/>
                <a:gd name="T25" fmla="*/ 1456408 h 1758613"/>
                <a:gd name="T26" fmla="*/ 1296115 w 1632193"/>
                <a:gd name="T27" fmla="*/ 1573659 h 1758613"/>
                <a:gd name="T28" fmla="*/ 1280195 w 1632193"/>
                <a:gd name="T29" fmla="*/ 1693714 h 1758613"/>
                <a:gd name="T30" fmla="*/ 1276918 w 1632193"/>
                <a:gd name="T31" fmla="*/ 1755375 h 1758613"/>
                <a:gd name="T32" fmla="*/ 1059180 w 1632193"/>
                <a:gd name="T33" fmla="*/ 1755375 h 1758613"/>
                <a:gd name="T34" fmla="*/ 1060555 w 1632193"/>
                <a:gd name="T35" fmla="*/ 1719241 h 1758613"/>
                <a:gd name="T36" fmla="*/ 1059959 w 1632193"/>
                <a:gd name="T37" fmla="*/ 1719175 h 1758613"/>
                <a:gd name="T38" fmla="*/ 1058580 w 1632193"/>
                <a:gd name="T39" fmla="*/ 1755374 h 1758613"/>
                <a:gd name="T40" fmla="*/ 0 w 1632193"/>
                <a:gd name="T41" fmla="*/ 1755374 h 1758613"/>
                <a:gd name="T42" fmla="*/ 1873 w 1632193"/>
                <a:gd name="T43" fmla="*/ 1691814 h 1758613"/>
                <a:gd name="T44" fmla="*/ 9835 w 1632193"/>
                <a:gd name="T45" fmla="*/ 1565629 h 1758613"/>
                <a:gd name="T46" fmla="*/ 24358 w 1632193"/>
                <a:gd name="T47" fmla="*/ 1440847 h 1758613"/>
                <a:gd name="T48" fmla="*/ 44497 w 1632193"/>
                <a:gd name="T49" fmla="*/ 1317933 h 1758613"/>
                <a:gd name="T50" fmla="*/ 70260 w 1632193"/>
                <a:gd name="T51" fmla="*/ 1197356 h 1758613"/>
                <a:gd name="T52" fmla="*/ 101644 w 1632193"/>
                <a:gd name="T53" fmla="*/ 1078648 h 1758613"/>
                <a:gd name="T54" fmla="*/ 138179 w 1632193"/>
                <a:gd name="T55" fmla="*/ 962745 h 1758613"/>
                <a:gd name="T56" fmla="*/ 180334 w 1632193"/>
                <a:gd name="T57" fmla="*/ 849179 h 1758613"/>
                <a:gd name="T58" fmla="*/ 227642 w 1632193"/>
                <a:gd name="T59" fmla="*/ 737482 h 1758613"/>
                <a:gd name="T60" fmla="*/ 279633 w 1632193"/>
                <a:gd name="T61" fmla="*/ 629523 h 1758613"/>
                <a:gd name="T62" fmla="*/ 336311 w 1632193"/>
                <a:gd name="T63" fmla="*/ 523902 h 1758613"/>
                <a:gd name="T64" fmla="*/ 397670 w 1632193"/>
                <a:gd name="T65" fmla="*/ 420617 h 1758613"/>
                <a:gd name="T66" fmla="*/ 463715 w 1632193"/>
                <a:gd name="T67" fmla="*/ 321071 h 1758613"/>
                <a:gd name="T68" fmla="*/ 534912 w 1632193"/>
                <a:gd name="T69" fmla="*/ 225263 h 17586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32193" h="1758613">
                  <a:moveTo>
                    <a:pt x="729240" y="0"/>
                  </a:moveTo>
                  <a:lnTo>
                    <a:pt x="1477684" y="748206"/>
                  </a:lnTo>
                  <a:lnTo>
                    <a:pt x="1478151" y="748675"/>
                  </a:lnTo>
                  <a:lnTo>
                    <a:pt x="1632193" y="902646"/>
                  </a:lnTo>
                  <a:lnTo>
                    <a:pt x="1593331" y="945234"/>
                  </a:lnTo>
                  <a:lnTo>
                    <a:pt x="1521695" y="1036961"/>
                  </a:lnTo>
                  <a:lnTo>
                    <a:pt x="1458486" y="1134305"/>
                  </a:lnTo>
                  <a:lnTo>
                    <a:pt x="1403705" y="1237732"/>
                  </a:lnTo>
                  <a:lnTo>
                    <a:pt x="1402808" y="1239845"/>
                  </a:lnTo>
                  <a:lnTo>
                    <a:pt x="1501562" y="1366180"/>
                  </a:lnTo>
                  <a:lnTo>
                    <a:pt x="1344347" y="1388161"/>
                  </a:lnTo>
                  <a:lnTo>
                    <a:pt x="1321767" y="1459095"/>
                  </a:lnTo>
                  <a:lnTo>
                    <a:pt x="1296016" y="1576562"/>
                  </a:lnTo>
                  <a:lnTo>
                    <a:pt x="1280096" y="1696838"/>
                  </a:lnTo>
                  <a:lnTo>
                    <a:pt x="1276819" y="1758613"/>
                  </a:lnTo>
                  <a:lnTo>
                    <a:pt x="1059099" y="1758613"/>
                  </a:lnTo>
                  <a:lnTo>
                    <a:pt x="1058499" y="1758612"/>
                  </a:lnTo>
                  <a:lnTo>
                    <a:pt x="0" y="1758612"/>
                  </a:lnTo>
                  <a:cubicBezTo>
                    <a:pt x="624" y="1737386"/>
                    <a:pt x="1249" y="1716161"/>
                    <a:pt x="1873" y="1694935"/>
                  </a:cubicBezTo>
                  <a:lnTo>
                    <a:pt x="9835" y="1568517"/>
                  </a:lnTo>
                  <a:lnTo>
                    <a:pt x="24355" y="1443504"/>
                  </a:lnTo>
                  <a:lnTo>
                    <a:pt x="44494" y="1320364"/>
                  </a:lnTo>
                  <a:lnTo>
                    <a:pt x="70254" y="1199565"/>
                  </a:lnTo>
                  <a:lnTo>
                    <a:pt x="101635" y="1080638"/>
                  </a:lnTo>
                  <a:lnTo>
                    <a:pt x="138167" y="964521"/>
                  </a:lnTo>
                  <a:lnTo>
                    <a:pt x="180319" y="850745"/>
                  </a:lnTo>
                  <a:lnTo>
                    <a:pt x="227624" y="738842"/>
                  </a:lnTo>
                  <a:lnTo>
                    <a:pt x="279612" y="630684"/>
                  </a:lnTo>
                  <a:lnTo>
                    <a:pt x="336284" y="524868"/>
                  </a:lnTo>
                  <a:lnTo>
                    <a:pt x="397640" y="421393"/>
                  </a:lnTo>
                  <a:lnTo>
                    <a:pt x="463679" y="321663"/>
                  </a:lnTo>
                  <a:lnTo>
                    <a:pt x="534870" y="225679"/>
                  </a:lnTo>
                  <a:lnTo>
                    <a:pt x="609340" y="132504"/>
                  </a:lnTo>
                  <a:lnTo>
                    <a:pt x="688493" y="42607"/>
                  </a:lnTo>
                  <a:lnTo>
                    <a:pt x="729240" y="0"/>
                  </a:lnTo>
                  <a:close/>
                </a:path>
              </a:pathLst>
            </a:custGeom>
            <a:solidFill>
              <a:srgbClr val="0D9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Freeform: Shape 12">
              <a:extLst>
                <a:ext uri="{FF2B5EF4-FFF2-40B4-BE49-F238E27FC236}">
                  <a16:creationId xmlns:a16="http://schemas.microsoft.com/office/drawing/2014/main" xmlns="" id="{A8A5706B-240D-49D8-F599-281F0045A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339" y="4330967"/>
              <a:ext cx="1630345" cy="1760800"/>
            </a:xfrm>
            <a:custGeom>
              <a:avLst/>
              <a:gdLst>
                <a:gd name="T0" fmla="*/ 354615 w 1630790"/>
                <a:gd name="T1" fmla="*/ 0 h 1760017"/>
                <a:gd name="T2" fmla="*/ 572290 w 1630790"/>
                <a:gd name="T3" fmla="*/ 0 h 1760017"/>
                <a:gd name="T4" fmla="*/ 572626 w 1630790"/>
                <a:gd name="T5" fmla="*/ 0 h 1760017"/>
                <a:gd name="T6" fmla="*/ 1629455 w 1630790"/>
                <a:gd name="T7" fmla="*/ 0 h 1760017"/>
                <a:gd name="T8" fmla="*/ 1628518 w 1630790"/>
                <a:gd name="T9" fmla="*/ 63795 h 1760017"/>
                <a:gd name="T10" fmla="*/ 1619628 w 1630790"/>
                <a:gd name="T11" fmla="*/ 190451 h 1760017"/>
                <a:gd name="T12" fmla="*/ 1605590 w 1630790"/>
                <a:gd name="T13" fmla="*/ 315696 h 1760017"/>
                <a:gd name="T14" fmla="*/ 1585465 w 1630790"/>
                <a:gd name="T15" fmla="*/ 438599 h 1760017"/>
                <a:gd name="T16" fmla="*/ 1559726 w 1630790"/>
                <a:gd name="T17" fmla="*/ 560093 h 1760017"/>
                <a:gd name="T18" fmla="*/ 1528840 w 1630790"/>
                <a:gd name="T19" fmla="*/ 679241 h 1760017"/>
                <a:gd name="T20" fmla="*/ 1491870 w 1630790"/>
                <a:gd name="T21" fmla="*/ 795575 h 1760017"/>
                <a:gd name="T22" fmla="*/ 1449751 w 1630790"/>
                <a:gd name="T23" fmla="*/ 910032 h 1760017"/>
                <a:gd name="T24" fmla="*/ 1402953 w 1630790"/>
                <a:gd name="T25" fmla="*/ 1021676 h 1760017"/>
                <a:gd name="T26" fmla="*/ 1351007 w 1630790"/>
                <a:gd name="T27" fmla="*/ 1130504 h 1760017"/>
                <a:gd name="T28" fmla="*/ 1293915 w 1630790"/>
                <a:gd name="T29" fmla="*/ 1236519 h 1760017"/>
                <a:gd name="T30" fmla="*/ 1232608 w 1630790"/>
                <a:gd name="T31" fmla="*/ 1339718 h 1760017"/>
                <a:gd name="T32" fmla="*/ 1166623 w 1630790"/>
                <a:gd name="T33" fmla="*/ 1439634 h 1760017"/>
                <a:gd name="T34" fmla="*/ 1096428 w 1630790"/>
                <a:gd name="T35" fmla="*/ 1536267 h 1760017"/>
                <a:gd name="T36" fmla="*/ 1022018 w 1630790"/>
                <a:gd name="T37" fmla="*/ 1629615 h 1760017"/>
                <a:gd name="T38" fmla="*/ 942930 w 1630790"/>
                <a:gd name="T39" fmla="*/ 1719680 h 1760017"/>
                <a:gd name="T40" fmla="*/ 902216 w 1630790"/>
                <a:gd name="T41" fmla="*/ 1762367 h 1760017"/>
                <a:gd name="T42" fmla="*/ 154384 w 1630790"/>
                <a:gd name="T43" fmla="*/ 1013232 h 1760017"/>
                <a:gd name="T44" fmla="*/ 182970 w 1630790"/>
                <a:gd name="T45" fmla="*/ 981947 h 1760017"/>
                <a:gd name="T46" fmla="*/ 154853 w 1630790"/>
                <a:gd name="T47" fmla="*/ 1012692 h 1760017"/>
                <a:gd name="T48" fmla="*/ 0 w 1630790"/>
                <a:gd name="T49" fmla="*/ 857976 h 1760017"/>
                <a:gd name="T50" fmla="*/ 39297 w 1630790"/>
                <a:gd name="T51" fmla="*/ 815311 h 1760017"/>
                <a:gd name="T52" fmla="*/ 110876 w 1630790"/>
                <a:gd name="T53" fmla="*/ 723419 h 1760017"/>
                <a:gd name="T54" fmla="*/ 173567 w 1630790"/>
                <a:gd name="T55" fmla="*/ 625432 h 1760017"/>
                <a:gd name="T56" fmla="*/ 223552 w 1630790"/>
                <a:gd name="T57" fmla="*/ 532035 h 1760017"/>
                <a:gd name="T58" fmla="*/ 117894 w 1630790"/>
                <a:gd name="T59" fmla="*/ 395770 h 1760017"/>
                <a:gd name="T60" fmla="*/ 287848 w 1630790"/>
                <a:gd name="T61" fmla="*/ 371837 h 1760017"/>
                <a:gd name="T62" fmla="*/ 310639 w 1630790"/>
                <a:gd name="T63" fmla="*/ 300056 h 1760017"/>
                <a:gd name="T64" fmla="*/ 336370 w 1630790"/>
                <a:gd name="T65" fmla="*/ 182378 h 1760017"/>
                <a:gd name="T66" fmla="*/ 351809 w 1630790"/>
                <a:gd name="T67" fmla="*/ 61887 h 17600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30790" h="1760017">
                  <a:moveTo>
                    <a:pt x="354906" y="0"/>
                  </a:moveTo>
                  <a:lnTo>
                    <a:pt x="572758" y="0"/>
                  </a:lnTo>
                  <a:lnTo>
                    <a:pt x="573094" y="0"/>
                  </a:lnTo>
                  <a:lnTo>
                    <a:pt x="1630790" y="0"/>
                  </a:lnTo>
                  <a:cubicBezTo>
                    <a:pt x="1630478" y="21237"/>
                    <a:pt x="1630165" y="42474"/>
                    <a:pt x="1629853" y="63711"/>
                  </a:cubicBezTo>
                  <a:lnTo>
                    <a:pt x="1620954" y="190196"/>
                  </a:lnTo>
                  <a:lnTo>
                    <a:pt x="1606904" y="315276"/>
                  </a:lnTo>
                  <a:lnTo>
                    <a:pt x="1586764" y="438014"/>
                  </a:lnTo>
                  <a:lnTo>
                    <a:pt x="1561004" y="559346"/>
                  </a:lnTo>
                  <a:lnTo>
                    <a:pt x="1530092" y="678335"/>
                  </a:lnTo>
                  <a:lnTo>
                    <a:pt x="1493091" y="794514"/>
                  </a:lnTo>
                  <a:lnTo>
                    <a:pt x="1450939" y="908819"/>
                  </a:lnTo>
                  <a:lnTo>
                    <a:pt x="1404102" y="1020314"/>
                  </a:lnTo>
                  <a:lnTo>
                    <a:pt x="1352114" y="1128997"/>
                  </a:lnTo>
                  <a:lnTo>
                    <a:pt x="1294974" y="1234870"/>
                  </a:lnTo>
                  <a:lnTo>
                    <a:pt x="1233618" y="1337932"/>
                  </a:lnTo>
                  <a:lnTo>
                    <a:pt x="1167579" y="1437714"/>
                  </a:lnTo>
                  <a:lnTo>
                    <a:pt x="1097325" y="1534218"/>
                  </a:lnTo>
                  <a:lnTo>
                    <a:pt x="1022855" y="1627442"/>
                  </a:lnTo>
                  <a:lnTo>
                    <a:pt x="943702" y="1717387"/>
                  </a:lnTo>
                  <a:lnTo>
                    <a:pt x="902954" y="1760017"/>
                  </a:lnTo>
                  <a:lnTo>
                    <a:pt x="154510" y="1011881"/>
                  </a:lnTo>
                  <a:lnTo>
                    <a:pt x="154979" y="1011342"/>
                  </a:lnTo>
                  <a:lnTo>
                    <a:pt x="0" y="856832"/>
                  </a:lnTo>
                  <a:lnTo>
                    <a:pt x="39330" y="814224"/>
                  </a:lnTo>
                  <a:lnTo>
                    <a:pt x="110966" y="722454"/>
                  </a:lnTo>
                  <a:lnTo>
                    <a:pt x="173708" y="624598"/>
                  </a:lnTo>
                  <a:lnTo>
                    <a:pt x="223735" y="531326"/>
                  </a:lnTo>
                  <a:lnTo>
                    <a:pt x="117990" y="395242"/>
                  </a:lnTo>
                  <a:lnTo>
                    <a:pt x="288085" y="371342"/>
                  </a:lnTo>
                  <a:lnTo>
                    <a:pt x="310894" y="299657"/>
                  </a:lnTo>
                  <a:lnTo>
                    <a:pt x="336646" y="182135"/>
                  </a:lnTo>
                  <a:lnTo>
                    <a:pt x="352097" y="61804"/>
                  </a:lnTo>
                  <a:lnTo>
                    <a:pt x="354906" y="0"/>
                  </a:lnTo>
                  <a:close/>
                </a:path>
              </a:pathLst>
            </a:custGeom>
            <a:solidFill>
              <a:srgbClr val="A2B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4" name="Freeform: Shape 13">
              <a:extLst>
                <a:ext uri="{FF2B5EF4-FFF2-40B4-BE49-F238E27FC236}">
                  <a16:creationId xmlns:a16="http://schemas.microsoft.com/office/drawing/2014/main" xmlns="" id="{593ACDEC-6A05-A599-5D22-9291D9681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755" y="3228425"/>
              <a:ext cx="572415" cy="1009438"/>
            </a:xfrm>
            <a:custGeom>
              <a:avLst/>
              <a:gdLst>
                <a:gd name="T0" fmla="*/ 417565 w 573094"/>
                <a:gd name="T1" fmla="*/ 0 h 1009938"/>
                <a:gd name="T2" fmla="*/ 571060 w 573094"/>
                <a:gd name="T3" fmla="*/ 153743 h 1009938"/>
                <a:gd name="T4" fmla="*/ 532336 w 573094"/>
                <a:gd name="T5" fmla="*/ 196268 h 1009938"/>
                <a:gd name="T6" fmla="*/ 460954 w 573094"/>
                <a:gd name="T7" fmla="*/ 287857 h 1009938"/>
                <a:gd name="T8" fmla="*/ 397969 w 573094"/>
                <a:gd name="T9" fmla="*/ 385057 h 1009938"/>
                <a:gd name="T10" fmla="*/ 343383 w 573094"/>
                <a:gd name="T11" fmla="*/ 488331 h 1009938"/>
                <a:gd name="T12" fmla="*/ 342489 w 573094"/>
                <a:gd name="T13" fmla="*/ 490441 h 1009938"/>
                <a:gd name="T14" fmla="*/ 440892 w 573094"/>
                <a:gd name="T15" fmla="*/ 616588 h 1009938"/>
                <a:gd name="T16" fmla="*/ 284235 w 573094"/>
                <a:gd name="T17" fmla="*/ 638537 h 1009938"/>
                <a:gd name="T18" fmla="*/ 261736 w 573094"/>
                <a:gd name="T19" fmla="*/ 709365 h 1009938"/>
                <a:gd name="T20" fmla="*/ 236076 w 573094"/>
                <a:gd name="T21" fmla="*/ 826658 h 1009938"/>
                <a:gd name="T22" fmla="*/ 220212 w 573094"/>
                <a:gd name="T23" fmla="*/ 946756 h 1009938"/>
                <a:gd name="T24" fmla="*/ 216947 w 573094"/>
                <a:gd name="T25" fmla="*/ 1008438 h 1009938"/>
                <a:gd name="T26" fmla="*/ 0 w 573094"/>
                <a:gd name="T27" fmla="*/ 1008438 h 1009938"/>
                <a:gd name="T28" fmla="*/ 1398 w 573094"/>
                <a:gd name="T29" fmla="*/ 971522 h 1009938"/>
                <a:gd name="T30" fmla="*/ 6531 w 573094"/>
                <a:gd name="T31" fmla="*/ 899557 h 1009938"/>
                <a:gd name="T32" fmla="*/ 15397 w 573094"/>
                <a:gd name="T33" fmla="*/ 828060 h 1009938"/>
                <a:gd name="T34" fmla="*/ 27525 w 573094"/>
                <a:gd name="T35" fmla="*/ 757965 h 1009938"/>
                <a:gd name="T36" fmla="*/ 42922 w 573094"/>
                <a:gd name="T37" fmla="*/ 689271 h 1009938"/>
                <a:gd name="T38" fmla="*/ 61118 w 573094"/>
                <a:gd name="T39" fmla="*/ 621512 h 1009938"/>
                <a:gd name="T40" fmla="*/ 82112 w 573094"/>
                <a:gd name="T41" fmla="*/ 554688 h 1009938"/>
                <a:gd name="T42" fmla="*/ 105906 w 573094"/>
                <a:gd name="T43" fmla="*/ 489266 h 1009938"/>
                <a:gd name="T44" fmla="*/ 133434 w 573094"/>
                <a:gd name="T45" fmla="*/ 425245 h 1009938"/>
                <a:gd name="T46" fmla="*/ 162827 w 573094"/>
                <a:gd name="T47" fmla="*/ 363094 h 1009938"/>
                <a:gd name="T48" fmla="*/ 195019 w 573094"/>
                <a:gd name="T49" fmla="*/ 301876 h 1009938"/>
                <a:gd name="T50" fmla="*/ 230477 w 573094"/>
                <a:gd name="T51" fmla="*/ 242998 h 1009938"/>
                <a:gd name="T52" fmla="*/ 286930 w 573094"/>
                <a:gd name="T53" fmla="*/ 157481 h 1009938"/>
                <a:gd name="T54" fmla="*/ 371375 w 573094"/>
                <a:gd name="T55" fmla="*/ 50001 h 100993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3094" h="1009938">
                  <a:moveTo>
                    <a:pt x="419052" y="0"/>
                  </a:moveTo>
                  <a:lnTo>
                    <a:pt x="573094" y="153971"/>
                  </a:lnTo>
                  <a:lnTo>
                    <a:pt x="534232" y="196559"/>
                  </a:lnTo>
                  <a:lnTo>
                    <a:pt x="462596" y="288286"/>
                  </a:lnTo>
                  <a:lnTo>
                    <a:pt x="399387" y="385630"/>
                  </a:lnTo>
                  <a:lnTo>
                    <a:pt x="344606" y="489057"/>
                  </a:lnTo>
                  <a:lnTo>
                    <a:pt x="343709" y="491170"/>
                  </a:lnTo>
                  <a:lnTo>
                    <a:pt x="442463" y="617505"/>
                  </a:lnTo>
                  <a:lnTo>
                    <a:pt x="285248" y="639486"/>
                  </a:lnTo>
                  <a:lnTo>
                    <a:pt x="262668" y="710420"/>
                  </a:lnTo>
                  <a:lnTo>
                    <a:pt x="236917" y="827887"/>
                  </a:lnTo>
                  <a:lnTo>
                    <a:pt x="220997" y="948163"/>
                  </a:lnTo>
                  <a:lnTo>
                    <a:pt x="217720" y="1009938"/>
                  </a:lnTo>
                  <a:lnTo>
                    <a:pt x="0" y="1009938"/>
                  </a:lnTo>
                  <a:lnTo>
                    <a:pt x="1404" y="972966"/>
                  </a:lnTo>
                  <a:lnTo>
                    <a:pt x="6555" y="900895"/>
                  </a:lnTo>
                  <a:lnTo>
                    <a:pt x="15451" y="829291"/>
                  </a:lnTo>
                  <a:lnTo>
                    <a:pt x="27624" y="759092"/>
                  </a:lnTo>
                  <a:lnTo>
                    <a:pt x="43075" y="690296"/>
                  </a:lnTo>
                  <a:lnTo>
                    <a:pt x="61336" y="622436"/>
                  </a:lnTo>
                  <a:lnTo>
                    <a:pt x="82405" y="555513"/>
                  </a:lnTo>
                  <a:lnTo>
                    <a:pt x="106284" y="489993"/>
                  </a:lnTo>
                  <a:lnTo>
                    <a:pt x="133909" y="425878"/>
                  </a:lnTo>
                  <a:lnTo>
                    <a:pt x="163407" y="363634"/>
                  </a:lnTo>
                  <a:lnTo>
                    <a:pt x="195714" y="302326"/>
                  </a:lnTo>
                  <a:lnTo>
                    <a:pt x="231298" y="243358"/>
                  </a:lnTo>
                  <a:lnTo>
                    <a:pt x="287952" y="157715"/>
                  </a:lnTo>
                  <a:lnTo>
                    <a:pt x="372699" y="50076"/>
                  </a:lnTo>
                  <a:lnTo>
                    <a:pt x="419052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Freeform: Shape 14">
              <a:extLst>
                <a:ext uri="{FF2B5EF4-FFF2-40B4-BE49-F238E27FC236}">
                  <a16:creationId xmlns:a16="http://schemas.microsoft.com/office/drawing/2014/main" xmlns="" id="{7667CC60-0AB0-9864-1E51-43DBE66C0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539" y="2743307"/>
              <a:ext cx="1010702" cy="571688"/>
            </a:xfrm>
            <a:custGeom>
              <a:avLst/>
              <a:gdLst>
                <a:gd name="T0" fmla="*/ 0 w 1009938"/>
                <a:gd name="T1" fmla="*/ 0 h 571690"/>
                <a:gd name="T2" fmla="*/ 36571 w 1009938"/>
                <a:gd name="T3" fmla="*/ 936 h 571690"/>
                <a:gd name="T4" fmla="*/ 109241 w 1009938"/>
                <a:gd name="T5" fmla="*/ 6550 h 571690"/>
                <a:gd name="T6" fmla="*/ 180503 w 1009938"/>
                <a:gd name="T7" fmla="*/ 15906 h 571690"/>
                <a:gd name="T8" fmla="*/ 250830 w 1009938"/>
                <a:gd name="T9" fmla="*/ 27134 h 571690"/>
                <a:gd name="T10" fmla="*/ 320688 w 1009938"/>
                <a:gd name="T11" fmla="*/ 42573 h 571690"/>
                <a:gd name="T12" fmla="*/ 388671 w 1009938"/>
                <a:gd name="T13" fmla="*/ 60818 h 571690"/>
                <a:gd name="T14" fmla="*/ 455715 w 1009938"/>
                <a:gd name="T15" fmla="*/ 82338 h 571690"/>
                <a:gd name="T16" fmla="*/ 520884 w 1009938"/>
                <a:gd name="T17" fmla="*/ 106198 h 571690"/>
                <a:gd name="T18" fmla="*/ 584647 w 1009938"/>
                <a:gd name="T19" fmla="*/ 132864 h 571690"/>
                <a:gd name="T20" fmla="*/ 647941 w 1009938"/>
                <a:gd name="T21" fmla="*/ 162802 h 571690"/>
                <a:gd name="T22" fmla="*/ 708422 w 1009938"/>
                <a:gd name="T23" fmla="*/ 195551 h 571690"/>
                <a:gd name="T24" fmla="*/ 767966 w 1009938"/>
                <a:gd name="T25" fmla="*/ 230170 h 571690"/>
                <a:gd name="T26" fmla="*/ 853762 w 1009938"/>
                <a:gd name="T27" fmla="*/ 287246 h 571690"/>
                <a:gd name="T28" fmla="*/ 961597 w 1009938"/>
                <a:gd name="T29" fmla="*/ 371923 h 571690"/>
                <a:gd name="T30" fmla="*/ 1012232 w 1009938"/>
                <a:gd name="T31" fmla="*/ 417771 h 571690"/>
                <a:gd name="T32" fmla="*/ 857983 w 1009938"/>
                <a:gd name="T33" fmla="*/ 571684 h 571690"/>
                <a:gd name="T34" fmla="*/ 814381 w 1009938"/>
                <a:gd name="T35" fmla="*/ 533322 h 571690"/>
                <a:gd name="T36" fmla="*/ 722956 w 1009938"/>
                <a:gd name="T37" fmla="*/ 461744 h 571690"/>
                <a:gd name="T38" fmla="*/ 624968 w 1009938"/>
                <a:gd name="T39" fmla="*/ 398122 h 571690"/>
                <a:gd name="T40" fmla="*/ 522970 w 1009938"/>
                <a:gd name="T41" fmla="*/ 344212 h 571690"/>
                <a:gd name="T42" fmla="*/ 388093 w 1009938"/>
                <a:gd name="T43" fmla="*/ 449481 h 571690"/>
                <a:gd name="T44" fmla="*/ 364451 w 1009938"/>
                <a:gd name="T45" fmla="*/ 282447 h 571690"/>
                <a:gd name="T46" fmla="*/ 300528 w 1009938"/>
                <a:gd name="T47" fmla="*/ 261983 h 571690"/>
                <a:gd name="T48" fmla="*/ 182848 w 1009938"/>
                <a:gd name="T49" fmla="*/ 236252 h 571690"/>
                <a:gd name="T50" fmla="*/ 61888 w 1009938"/>
                <a:gd name="T51" fmla="*/ 221281 h 571690"/>
                <a:gd name="T52" fmla="*/ 0 w 1009938"/>
                <a:gd name="T53" fmla="*/ 217539 h 57169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009938" h="571690">
                  <a:moveTo>
                    <a:pt x="0" y="0"/>
                  </a:moveTo>
                  <a:lnTo>
                    <a:pt x="36487" y="936"/>
                  </a:lnTo>
                  <a:lnTo>
                    <a:pt x="108993" y="6550"/>
                  </a:lnTo>
                  <a:lnTo>
                    <a:pt x="180095" y="15906"/>
                  </a:lnTo>
                  <a:lnTo>
                    <a:pt x="250262" y="27134"/>
                  </a:lnTo>
                  <a:lnTo>
                    <a:pt x="319962" y="42573"/>
                  </a:lnTo>
                  <a:lnTo>
                    <a:pt x="387790" y="60818"/>
                  </a:lnTo>
                  <a:lnTo>
                    <a:pt x="454683" y="82338"/>
                  </a:lnTo>
                  <a:lnTo>
                    <a:pt x="519704" y="106198"/>
                  </a:lnTo>
                  <a:lnTo>
                    <a:pt x="583322" y="132864"/>
                  </a:lnTo>
                  <a:lnTo>
                    <a:pt x="646473" y="162805"/>
                  </a:lnTo>
                  <a:lnTo>
                    <a:pt x="706816" y="195554"/>
                  </a:lnTo>
                  <a:lnTo>
                    <a:pt x="766225" y="230173"/>
                  </a:lnTo>
                  <a:lnTo>
                    <a:pt x="851828" y="287249"/>
                  </a:lnTo>
                  <a:lnTo>
                    <a:pt x="959418" y="371926"/>
                  </a:lnTo>
                  <a:lnTo>
                    <a:pt x="1009938" y="417774"/>
                  </a:lnTo>
                  <a:lnTo>
                    <a:pt x="856038" y="571690"/>
                  </a:lnTo>
                  <a:lnTo>
                    <a:pt x="812535" y="533328"/>
                  </a:lnTo>
                  <a:lnTo>
                    <a:pt x="721318" y="461750"/>
                  </a:lnTo>
                  <a:lnTo>
                    <a:pt x="623552" y="398125"/>
                  </a:lnTo>
                  <a:lnTo>
                    <a:pt x="521785" y="344215"/>
                  </a:lnTo>
                  <a:lnTo>
                    <a:pt x="387214" y="449487"/>
                  </a:lnTo>
                  <a:lnTo>
                    <a:pt x="363626" y="282450"/>
                  </a:lnTo>
                  <a:lnTo>
                    <a:pt x="299847" y="261986"/>
                  </a:lnTo>
                  <a:lnTo>
                    <a:pt x="182434" y="236255"/>
                  </a:lnTo>
                  <a:lnTo>
                    <a:pt x="61747" y="221284"/>
                  </a:lnTo>
                  <a:lnTo>
                    <a:pt x="0" y="2175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6" name="Freeform: Shape 15">
              <a:extLst>
                <a:ext uri="{FF2B5EF4-FFF2-40B4-BE49-F238E27FC236}">
                  <a16:creationId xmlns:a16="http://schemas.microsoft.com/office/drawing/2014/main" xmlns="" id="{8FBA21E8-BA9D-D4CA-FAE4-5110C2582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339" y="3228425"/>
              <a:ext cx="572415" cy="1009438"/>
            </a:xfrm>
            <a:custGeom>
              <a:avLst/>
              <a:gdLst>
                <a:gd name="T0" fmla="*/ 154304 w 573094"/>
                <a:gd name="T1" fmla="*/ 0 h 1009938"/>
                <a:gd name="T2" fmla="*/ 199987 w 573094"/>
                <a:gd name="T3" fmla="*/ 50001 h 1009938"/>
                <a:gd name="T4" fmla="*/ 284365 w 573094"/>
                <a:gd name="T5" fmla="*/ 157481 h 1009938"/>
                <a:gd name="T6" fmla="*/ 341237 w 573094"/>
                <a:gd name="T7" fmla="*/ 243463 h 1009938"/>
                <a:gd name="T8" fmla="*/ 375734 w 573094"/>
                <a:gd name="T9" fmla="*/ 301876 h 1009938"/>
                <a:gd name="T10" fmla="*/ 407900 w 573094"/>
                <a:gd name="T11" fmla="*/ 363094 h 1009938"/>
                <a:gd name="T12" fmla="*/ 437735 w 573094"/>
                <a:gd name="T13" fmla="*/ 425245 h 1009938"/>
                <a:gd name="T14" fmla="*/ 464773 w 573094"/>
                <a:gd name="T15" fmla="*/ 489266 h 1009938"/>
                <a:gd name="T16" fmla="*/ 488547 w 573094"/>
                <a:gd name="T17" fmla="*/ 554688 h 1009938"/>
                <a:gd name="T18" fmla="*/ 509525 w 573094"/>
                <a:gd name="T19" fmla="*/ 621512 h 1009938"/>
                <a:gd name="T20" fmla="*/ 528172 w 573094"/>
                <a:gd name="T21" fmla="*/ 689271 h 1009938"/>
                <a:gd name="T22" fmla="*/ 543089 w 573094"/>
                <a:gd name="T23" fmla="*/ 757965 h 1009938"/>
                <a:gd name="T24" fmla="*/ 555210 w 573094"/>
                <a:gd name="T25" fmla="*/ 828060 h 1009938"/>
                <a:gd name="T26" fmla="*/ 564067 w 573094"/>
                <a:gd name="T27" fmla="*/ 899557 h 1009938"/>
                <a:gd name="T28" fmla="*/ 569661 w 573094"/>
                <a:gd name="T29" fmla="*/ 971522 h 1009938"/>
                <a:gd name="T30" fmla="*/ 571060 w 573094"/>
                <a:gd name="T31" fmla="*/ 1008438 h 1009938"/>
                <a:gd name="T32" fmla="*/ 353824 w 573094"/>
                <a:gd name="T33" fmla="*/ 1008438 h 1009938"/>
                <a:gd name="T34" fmla="*/ 351028 w 573094"/>
                <a:gd name="T35" fmla="*/ 946756 h 1009938"/>
                <a:gd name="T36" fmla="*/ 335643 w 573094"/>
                <a:gd name="T37" fmla="*/ 826658 h 1009938"/>
                <a:gd name="T38" fmla="*/ 309538 w 573094"/>
                <a:gd name="T39" fmla="*/ 709365 h 1009938"/>
                <a:gd name="T40" fmla="*/ 280338 w 573094"/>
                <a:gd name="T41" fmla="*/ 617371 h 1009938"/>
                <a:gd name="T42" fmla="*/ 109172 w 573094"/>
                <a:gd name="T43" fmla="*/ 596493 h 1009938"/>
                <a:gd name="T44" fmla="*/ 212277 w 573094"/>
                <a:gd name="T45" fmla="*/ 458641 h 1009938"/>
                <a:gd name="T46" fmla="*/ 173416 w 573094"/>
                <a:gd name="T47" fmla="*/ 385057 h 1009938"/>
                <a:gd name="T48" fmla="*/ 110016 w 573094"/>
                <a:gd name="T49" fmla="*/ 287857 h 1009938"/>
                <a:gd name="T50" fmla="*/ 39158 w 573094"/>
                <a:gd name="T51" fmla="*/ 196268 h 1009938"/>
                <a:gd name="T52" fmla="*/ 0 w 573094"/>
                <a:gd name="T53" fmla="*/ 153743 h 100993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73094" h="1009938">
                  <a:moveTo>
                    <a:pt x="154853" y="0"/>
                  </a:moveTo>
                  <a:lnTo>
                    <a:pt x="200700" y="50076"/>
                  </a:lnTo>
                  <a:lnTo>
                    <a:pt x="285378" y="157715"/>
                  </a:lnTo>
                  <a:lnTo>
                    <a:pt x="342453" y="243826"/>
                  </a:lnTo>
                  <a:lnTo>
                    <a:pt x="377073" y="302326"/>
                  </a:lnTo>
                  <a:lnTo>
                    <a:pt x="409353" y="363634"/>
                  </a:lnTo>
                  <a:lnTo>
                    <a:pt x="439294" y="425878"/>
                  </a:lnTo>
                  <a:lnTo>
                    <a:pt x="466429" y="489993"/>
                  </a:lnTo>
                  <a:lnTo>
                    <a:pt x="490288" y="555513"/>
                  </a:lnTo>
                  <a:lnTo>
                    <a:pt x="511340" y="622436"/>
                  </a:lnTo>
                  <a:lnTo>
                    <a:pt x="530054" y="690296"/>
                  </a:lnTo>
                  <a:lnTo>
                    <a:pt x="545024" y="759092"/>
                  </a:lnTo>
                  <a:lnTo>
                    <a:pt x="557188" y="829291"/>
                  </a:lnTo>
                  <a:lnTo>
                    <a:pt x="566077" y="900895"/>
                  </a:lnTo>
                  <a:lnTo>
                    <a:pt x="571691" y="972966"/>
                  </a:lnTo>
                  <a:lnTo>
                    <a:pt x="573094" y="1009938"/>
                  </a:lnTo>
                  <a:lnTo>
                    <a:pt x="355085" y="1009938"/>
                  </a:lnTo>
                  <a:lnTo>
                    <a:pt x="352278" y="948163"/>
                  </a:lnTo>
                  <a:lnTo>
                    <a:pt x="336839" y="827887"/>
                  </a:lnTo>
                  <a:lnTo>
                    <a:pt x="310641" y="710420"/>
                  </a:lnTo>
                  <a:lnTo>
                    <a:pt x="281337" y="618289"/>
                  </a:lnTo>
                  <a:lnTo>
                    <a:pt x="109562" y="597380"/>
                  </a:lnTo>
                  <a:lnTo>
                    <a:pt x="213033" y="459322"/>
                  </a:lnTo>
                  <a:lnTo>
                    <a:pt x="174034" y="385630"/>
                  </a:lnTo>
                  <a:lnTo>
                    <a:pt x="110409" y="288286"/>
                  </a:lnTo>
                  <a:lnTo>
                    <a:pt x="39298" y="196559"/>
                  </a:lnTo>
                  <a:lnTo>
                    <a:pt x="0" y="153971"/>
                  </a:lnTo>
                  <a:lnTo>
                    <a:pt x="154853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Freeform: Shape 16">
              <a:extLst>
                <a:ext uri="{FF2B5EF4-FFF2-40B4-BE49-F238E27FC236}">
                  <a16:creationId xmlns:a16="http://schemas.microsoft.com/office/drawing/2014/main" xmlns="" id="{CADC4F3D-2867-5D64-A7B9-25B1B3ECF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339" y="4330967"/>
              <a:ext cx="572415" cy="1012705"/>
            </a:xfrm>
            <a:custGeom>
              <a:avLst/>
              <a:gdLst>
                <a:gd name="T0" fmla="*/ 353647 w 573094"/>
                <a:gd name="T1" fmla="*/ 0 h 1011342"/>
                <a:gd name="T2" fmla="*/ 571060 w 573094"/>
                <a:gd name="T3" fmla="*/ 0 h 1011342"/>
                <a:gd name="T4" fmla="*/ 570127 w 573094"/>
                <a:gd name="T5" fmla="*/ 36667 h 1011342"/>
                <a:gd name="T6" fmla="*/ 564528 w 573094"/>
                <a:gd name="T7" fmla="*/ 109535 h 1011342"/>
                <a:gd name="T8" fmla="*/ 555197 w 573094"/>
                <a:gd name="T9" fmla="*/ 180992 h 1011342"/>
                <a:gd name="T10" fmla="*/ 543066 w 573094"/>
                <a:gd name="T11" fmla="*/ 251978 h 1011342"/>
                <a:gd name="T12" fmla="*/ 528603 w 573094"/>
                <a:gd name="T13" fmla="*/ 321085 h 1011342"/>
                <a:gd name="T14" fmla="*/ 510408 w 573094"/>
                <a:gd name="T15" fmla="*/ 389250 h 1011342"/>
                <a:gd name="T16" fmla="*/ 488947 w 573094"/>
                <a:gd name="T17" fmla="*/ 456946 h 1011342"/>
                <a:gd name="T18" fmla="*/ 465153 w 573094"/>
                <a:gd name="T19" fmla="*/ 522763 h 1011342"/>
                <a:gd name="T20" fmla="*/ 438559 w 573094"/>
                <a:gd name="T21" fmla="*/ 586698 h 1011342"/>
                <a:gd name="T22" fmla="*/ 408700 w 573094"/>
                <a:gd name="T23" fmla="*/ 649691 h 1011342"/>
                <a:gd name="T24" fmla="*/ 376041 w 573094"/>
                <a:gd name="T25" fmla="*/ 710806 h 1011342"/>
                <a:gd name="T26" fmla="*/ 341516 w 573094"/>
                <a:gd name="T27" fmla="*/ 770040 h 1011342"/>
                <a:gd name="T28" fmla="*/ 284597 w 573094"/>
                <a:gd name="T29" fmla="*/ 857009 h 1011342"/>
                <a:gd name="T30" fmla="*/ 200151 w 573094"/>
                <a:gd name="T31" fmla="*/ 965134 h 1011342"/>
                <a:gd name="T32" fmla="*/ 154429 w 573094"/>
                <a:gd name="T33" fmla="*/ 1015437 h 1011342"/>
                <a:gd name="T34" fmla="*/ 0 w 573094"/>
                <a:gd name="T35" fmla="*/ 860301 h 1011342"/>
                <a:gd name="T36" fmla="*/ 39190 w 573094"/>
                <a:gd name="T37" fmla="*/ 817520 h 1011342"/>
                <a:gd name="T38" fmla="*/ 110573 w 573094"/>
                <a:gd name="T39" fmla="*/ 725379 h 1011342"/>
                <a:gd name="T40" fmla="*/ 173091 w 573094"/>
                <a:gd name="T41" fmla="*/ 627127 h 1011342"/>
                <a:gd name="T42" fmla="*/ 222941 w 573094"/>
                <a:gd name="T43" fmla="*/ 533477 h 1011342"/>
                <a:gd name="T44" fmla="*/ 117571 w 573094"/>
                <a:gd name="T45" fmla="*/ 396842 h 1011342"/>
                <a:gd name="T46" fmla="*/ 287062 w 573094"/>
                <a:gd name="T47" fmla="*/ 372845 h 1011342"/>
                <a:gd name="T48" fmla="*/ 309791 w 573094"/>
                <a:gd name="T49" fmla="*/ 300870 h 1011342"/>
                <a:gd name="T50" fmla="*/ 335451 w 573094"/>
                <a:gd name="T51" fmla="*/ 182872 h 1011342"/>
                <a:gd name="T52" fmla="*/ 350847 w 573094"/>
                <a:gd name="T53" fmla="*/ 62054 h 10113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73094" h="1011342">
                  <a:moveTo>
                    <a:pt x="354906" y="0"/>
                  </a:moveTo>
                  <a:lnTo>
                    <a:pt x="573094" y="0"/>
                  </a:lnTo>
                  <a:lnTo>
                    <a:pt x="572158" y="36520"/>
                  </a:lnTo>
                  <a:lnTo>
                    <a:pt x="566539" y="109094"/>
                  </a:lnTo>
                  <a:lnTo>
                    <a:pt x="557175" y="180262"/>
                  </a:lnTo>
                  <a:lnTo>
                    <a:pt x="545001" y="250962"/>
                  </a:lnTo>
                  <a:lnTo>
                    <a:pt x="530487" y="319790"/>
                  </a:lnTo>
                  <a:lnTo>
                    <a:pt x="512226" y="387681"/>
                  </a:lnTo>
                  <a:lnTo>
                    <a:pt x="490689" y="455104"/>
                  </a:lnTo>
                  <a:lnTo>
                    <a:pt x="466810" y="520654"/>
                  </a:lnTo>
                  <a:lnTo>
                    <a:pt x="440121" y="584331"/>
                  </a:lnTo>
                  <a:lnTo>
                    <a:pt x="410156" y="647072"/>
                  </a:lnTo>
                  <a:lnTo>
                    <a:pt x="377381" y="707940"/>
                  </a:lnTo>
                  <a:lnTo>
                    <a:pt x="342733" y="766935"/>
                  </a:lnTo>
                  <a:lnTo>
                    <a:pt x="285611" y="853554"/>
                  </a:lnTo>
                  <a:lnTo>
                    <a:pt x="200864" y="961243"/>
                  </a:lnTo>
                  <a:lnTo>
                    <a:pt x="154979" y="1011342"/>
                  </a:lnTo>
                  <a:lnTo>
                    <a:pt x="0" y="856832"/>
                  </a:lnTo>
                  <a:lnTo>
                    <a:pt x="39330" y="814224"/>
                  </a:lnTo>
                  <a:lnTo>
                    <a:pt x="110966" y="722454"/>
                  </a:lnTo>
                  <a:lnTo>
                    <a:pt x="173708" y="624598"/>
                  </a:lnTo>
                  <a:lnTo>
                    <a:pt x="223735" y="531326"/>
                  </a:lnTo>
                  <a:lnTo>
                    <a:pt x="117990" y="395242"/>
                  </a:lnTo>
                  <a:lnTo>
                    <a:pt x="288085" y="371342"/>
                  </a:lnTo>
                  <a:lnTo>
                    <a:pt x="310894" y="299657"/>
                  </a:lnTo>
                  <a:lnTo>
                    <a:pt x="336646" y="182135"/>
                  </a:lnTo>
                  <a:lnTo>
                    <a:pt x="352097" y="61804"/>
                  </a:lnTo>
                  <a:lnTo>
                    <a:pt x="354906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086434B-6B11-15DA-351D-88C19D6294CD}"/>
                </a:ext>
              </a:extLst>
            </p:cNvPr>
            <p:cNvSpPr txBox="1"/>
            <p:nvPr/>
          </p:nvSpPr>
          <p:spPr>
            <a:xfrm>
              <a:off x="3822411" y="3192490"/>
              <a:ext cx="933245" cy="79219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/>
                </a:rPr>
                <a:t>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F041F60-316A-5CB7-BF62-83E7DE97F190}"/>
                </a:ext>
              </a:extLst>
            </p:cNvPr>
            <p:cNvSpPr txBox="1"/>
            <p:nvPr/>
          </p:nvSpPr>
          <p:spPr>
            <a:xfrm>
              <a:off x="6435120" y="1962544"/>
              <a:ext cx="933245" cy="7921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/>
                </a:rPr>
                <a:t>01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27177EA-58B5-3F81-C673-7DA63FBF9945}"/>
                </a:ext>
              </a:extLst>
            </p:cNvPr>
            <p:cNvSpPr txBox="1"/>
            <p:nvPr/>
          </p:nvSpPr>
          <p:spPr>
            <a:xfrm>
              <a:off x="7636626" y="3192490"/>
              <a:ext cx="933245" cy="79219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/>
                </a:rPr>
                <a:t>02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42CB7D3C-4761-DA2B-9B02-BF7BB569C420}"/>
                </a:ext>
              </a:extLst>
            </p:cNvPr>
            <p:cNvSpPr txBox="1"/>
            <p:nvPr/>
          </p:nvSpPr>
          <p:spPr>
            <a:xfrm>
              <a:off x="7683856" y="4628245"/>
              <a:ext cx="933245" cy="7921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/>
                </a:rPr>
                <a:t>03</a:t>
              </a:r>
            </a:p>
          </p:txBody>
        </p:sp>
        <p:sp>
          <p:nvSpPr>
            <p:cNvPr id="25632" name="Freeform: Shape 58">
              <a:extLst>
                <a:ext uri="{FF2B5EF4-FFF2-40B4-BE49-F238E27FC236}">
                  <a16:creationId xmlns:a16="http://schemas.microsoft.com/office/drawing/2014/main" xmlns="" id="{BABB8421-ED36-2B74-CA8A-983D221133D5}"/>
                </a:ext>
              </a:extLst>
            </p:cNvPr>
            <p:cNvSpPr>
              <a:spLocks/>
            </p:cNvSpPr>
            <p:nvPr/>
          </p:nvSpPr>
          <p:spPr bwMode="auto">
            <a:xfrm rot="-3226713">
              <a:off x="3596463" y="4060258"/>
              <a:ext cx="1481489" cy="1755030"/>
            </a:xfrm>
            <a:custGeom>
              <a:avLst/>
              <a:gdLst>
                <a:gd name="T0" fmla="*/ 545320 w 1632193"/>
                <a:gd name="T1" fmla="*/ 0 h 1758613"/>
                <a:gd name="T2" fmla="*/ 1105000 w 1632193"/>
                <a:gd name="T3" fmla="*/ 743643 h 1758613"/>
                <a:gd name="T4" fmla="*/ 1078942 w 1632193"/>
                <a:gd name="T5" fmla="*/ 790533 h 1758613"/>
                <a:gd name="T6" fmla="*/ 1105350 w 1632193"/>
                <a:gd name="T7" fmla="*/ 744109 h 1758613"/>
                <a:gd name="T8" fmla="*/ 1220541 w 1632193"/>
                <a:gd name="T9" fmla="*/ 897140 h 1758613"/>
                <a:gd name="T10" fmla="*/ 1191480 w 1632193"/>
                <a:gd name="T11" fmla="*/ 939468 h 1758613"/>
                <a:gd name="T12" fmla="*/ 1137911 w 1632193"/>
                <a:gd name="T13" fmla="*/ 1030636 h 1758613"/>
                <a:gd name="T14" fmla="*/ 1090645 w 1632193"/>
                <a:gd name="T15" fmla="*/ 1127386 h 1758613"/>
                <a:gd name="T16" fmla="*/ 1049680 w 1632193"/>
                <a:gd name="T17" fmla="*/ 1230182 h 1758613"/>
                <a:gd name="T18" fmla="*/ 1049009 w 1632193"/>
                <a:gd name="T19" fmla="*/ 1232282 h 1758613"/>
                <a:gd name="T20" fmla="*/ 1122856 w 1632193"/>
                <a:gd name="T21" fmla="*/ 1357847 h 1758613"/>
                <a:gd name="T22" fmla="*/ 1005291 w 1632193"/>
                <a:gd name="T23" fmla="*/ 1379694 h 1758613"/>
                <a:gd name="T24" fmla="*/ 988407 w 1632193"/>
                <a:gd name="T25" fmla="*/ 1450194 h 1758613"/>
                <a:gd name="T26" fmla="*/ 969150 w 1632193"/>
                <a:gd name="T27" fmla="*/ 1566945 h 1758613"/>
                <a:gd name="T28" fmla="*/ 957246 w 1632193"/>
                <a:gd name="T29" fmla="*/ 1686488 h 1758613"/>
                <a:gd name="T30" fmla="*/ 954795 w 1632193"/>
                <a:gd name="T31" fmla="*/ 1747886 h 1758613"/>
                <a:gd name="T32" fmla="*/ 791986 w 1632193"/>
                <a:gd name="T33" fmla="*/ 1747886 h 1758613"/>
                <a:gd name="T34" fmla="*/ 793014 w 1632193"/>
                <a:gd name="T35" fmla="*/ 1711906 h 1758613"/>
                <a:gd name="T36" fmla="*/ 792568 w 1632193"/>
                <a:gd name="T37" fmla="*/ 1711840 h 1758613"/>
                <a:gd name="T38" fmla="*/ 791536 w 1632193"/>
                <a:gd name="T39" fmla="*/ 1747885 h 1758613"/>
                <a:gd name="T40" fmla="*/ 0 w 1632193"/>
                <a:gd name="T41" fmla="*/ 1747885 h 1758613"/>
                <a:gd name="T42" fmla="*/ 1401 w 1632193"/>
                <a:gd name="T43" fmla="*/ 1684597 h 1758613"/>
                <a:gd name="T44" fmla="*/ 7355 w 1632193"/>
                <a:gd name="T45" fmla="*/ 1558949 h 1758613"/>
                <a:gd name="T46" fmla="*/ 18212 w 1632193"/>
                <a:gd name="T47" fmla="*/ 1434699 h 1758613"/>
                <a:gd name="T48" fmla="*/ 33272 w 1632193"/>
                <a:gd name="T49" fmla="*/ 1312310 h 1758613"/>
                <a:gd name="T50" fmla="*/ 52535 w 1632193"/>
                <a:gd name="T51" fmla="*/ 1192248 h 1758613"/>
                <a:gd name="T52" fmla="*/ 76002 w 1632193"/>
                <a:gd name="T53" fmla="*/ 1074046 h 1758613"/>
                <a:gd name="T54" fmla="*/ 103321 w 1632193"/>
                <a:gd name="T55" fmla="*/ 958638 h 1758613"/>
                <a:gd name="T56" fmla="*/ 134841 w 1632193"/>
                <a:gd name="T57" fmla="*/ 845556 h 1758613"/>
                <a:gd name="T58" fmla="*/ 170216 w 1632193"/>
                <a:gd name="T59" fmla="*/ 734336 h 1758613"/>
                <a:gd name="T60" fmla="*/ 209092 w 1632193"/>
                <a:gd name="T61" fmla="*/ 626837 h 1758613"/>
                <a:gd name="T62" fmla="*/ 251470 w 1632193"/>
                <a:gd name="T63" fmla="*/ 521667 h 1758613"/>
                <a:gd name="T64" fmla="*/ 297352 w 1632193"/>
                <a:gd name="T65" fmla="*/ 418822 h 1758613"/>
                <a:gd name="T66" fmla="*/ 346735 w 1632193"/>
                <a:gd name="T67" fmla="*/ 319701 h 1758613"/>
                <a:gd name="T68" fmla="*/ 399971 w 1632193"/>
                <a:gd name="T69" fmla="*/ 224302 h 17586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32193" h="1758613">
                  <a:moveTo>
                    <a:pt x="729240" y="0"/>
                  </a:moveTo>
                  <a:lnTo>
                    <a:pt x="1477684" y="748206"/>
                  </a:lnTo>
                  <a:lnTo>
                    <a:pt x="1478151" y="748675"/>
                  </a:lnTo>
                  <a:lnTo>
                    <a:pt x="1632193" y="902646"/>
                  </a:lnTo>
                  <a:lnTo>
                    <a:pt x="1593331" y="945234"/>
                  </a:lnTo>
                  <a:lnTo>
                    <a:pt x="1521695" y="1036961"/>
                  </a:lnTo>
                  <a:lnTo>
                    <a:pt x="1458486" y="1134305"/>
                  </a:lnTo>
                  <a:lnTo>
                    <a:pt x="1403705" y="1237732"/>
                  </a:lnTo>
                  <a:lnTo>
                    <a:pt x="1402808" y="1239845"/>
                  </a:lnTo>
                  <a:lnTo>
                    <a:pt x="1501562" y="1366180"/>
                  </a:lnTo>
                  <a:lnTo>
                    <a:pt x="1344347" y="1388161"/>
                  </a:lnTo>
                  <a:lnTo>
                    <a:pt x="1321767" y="1459095"/>
                  </a:lnTo>
                  <a:lnTo>
                    <a:pt x="1296016" y="1576562"/>
                  </a:lnTo>
                  <a:lnTo>
                    <a:pt x="1280096" y="1696838"/>
                  </a:lnTo>
                  <a:lnTo>
                    <a:pt x="1276819" y="1758613"/>
                  </a:lnTo>
                  <a:lnTo>
                    <a:pt x="1059099" y="1758613"/>
                  </a:lnTo>
                  <a:lnTo>
                    <a:pt x="1058499" y="1758612"/>
                  </a:lnTo>
                  <a:lnTo>
                    <a:pt x="0" y="1758612"/>
                  </a:lnTo>
                  <a:cubicBezTo>
                    <a:pt x="624" y="1737386"/>
                    <a:pt x="1249" y="1716161"/>
                    <a:pt x="1873" y="1694935"/>
                  </a:cubicBezTo>
                  <a:lnTo>
                    <a:pt x="9835" y="1568517"/>
                  </a:lnTo>
                  <a:lnTo>
                    <a:pt x="24355" y="1443504"/>
                  </a:lnTo>
                  <a:lnTo>
                    <a:pt x="44494" y="1320364"/>
                  </a:lnTo>
                  <a:lnTo>
                    <a:pt x="70254" y="1199565"/>
                  </a:lnTo>
                  <a:lnTo>
                    <a:pt x="101635" y="1080638"/>
                  </a:lnTo>
                  <a:lnTo>
                    <a:pt x="138167" y="964521"/>
                  </a:lnTo>
                  <a:lnTo>
                    <a:pt x="180319" y="850745"/>
                  </a:lnTo>
                  <a:lnTo>
                    <a:pt x="227624" y="738842"/>
                  </a:lnTo>
                  <a:lnTo>
                    <a:pt x="279612" y="630684"/>
                  </a:lnTo>
                  <a:lnTo>
                    <a:pt x="336284" y="524868"/>
                  </a:lnTo>
                  <a:lnTo>
                    <a:pt x="397640" y="421393"/>
                  </a:lnTo>
                  <a:lnTo>
                    <a:pt x="463679" y="321663"/>
                  </a:lnTo>
                  <a:lnTo>
                    <a:pt x="534870" y="225679"/>
                  </a:lnTo>
                  <a:lnTo>
                    <a:pt x="609340" y="132504"/>
                  </a:lnTo>
                  <a:lnTo>
                    <a:pt x="688493" y="42607"/>
                  </a:lnTo>
                  <a:lnTo>
                    <a:pt x="729240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18F05D6-C68B-C01E-DF56-C5E589419ED8}"/>
                </a:ext>
              </a:extLst>
            </p:cNvPr>
            <p:cNvSpPr txBox="1"/>
            <p:nvPr/>
          </p:nvSpPr>
          <p:spPr>
            <a:xfrm>
              <a:off x="3975432" y="4546575"/>
              <a:ext cx="933245" cy="792196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/>
                </a:rPr>
                <a:t>04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7EAA39-D2E2-3C23-2F26-020CD647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4051644" y="1242278"/>
            <a:ext cx="2176656" cy="1853336"/>
          </a:xfrm>
          <a:prstGeom prst="diamon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41EB50A-F3E4-1F76-6802-D5675EC3F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928" y="2817660"/>
            <a:ext cx="2199643" cy="2240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12" name="TextBox 35">
            <a:extLst>
              <a:ext uri="{FF2B5EF4-FFF2-40B4-BE49-F238E27FC236}">
                <a16:creationId xmlns:a16="http://schemas.microsoft.com/office/drawing/2014/main" xmlns="" id="{77899EEC-6032-BE9B-492E-6C9FA8D13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1484810"/>
            <a:ext cx="4457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PDB Sektor Pertanian konsisten tumbuh positif dan menjadi bantalan ekonomi nasional. </a:t>
            </a:r>
            <a:endParaRPr lang="en-US" altLang="zh-CN" sz="1600" b="1">
              <a:solidFill>
                <a:srgbClr val="000000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0CA3BE9-1DF5-383D-0BAF-C8C0DDBFF3D5}"/>
              </a:ext>
            </a:extLst>
          </p:cNvPr>
          <p:cNvSpPr txBox="1"/>
          <p:nvPr/>
        </p:nvSpPr>
        <p:spPr>
          <a:xfrm>
            <a:off x="7850188" y="4948735"/>
            <a:ext cx="43068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D" sz="1600" kern="0" dirty="0">
                <a:solidFill>
                  <a:prstClr val="black"/>
                </a:solidFill>
                <a:latin typeface="Calibri" panose="020F0502020204030204"/>
              </a:rPr>
              <a:t>Nilai </a:t>
            </a:r>
            <a:r>
              <a:rPr lang="en-ID" sz="1600" kern="0" dirty="0" err="1">
                <a:solidFill>
                  <a:prstClr val="black"/>
                </a:solidFill>
                <a:latin typeface="Calibri" panose="020F0502020204030204"/>
              </a:rPr>
              <a:t>Ekspor</a:t>
            </a:r>
            <a:r>
              <a:rPr lang="en-ID" sz="16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Calibri" panose="020F0502020204030204"/>
              </a:rPr>
              <a:t>Pertanian</a:t>
            </a:r>
            <a:r>
              <a:rPr lang="en-ID" sz="1600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ID" sz="1600" kern="0" dirty="0" err="1">
                <a:solidFill>
                  <a:prstClr val="black"/>
                </a:solidFill>
                <a:latin typeface="Calibri" panose="020F0502020204030204"/>
              </a:rPr>
              <a:t>Rp</a:t>
            </a:r>
            <a:r>
              <a:rPr lang="en-ID" sz="1600" kern="0" dirty="0">
                <a:solidFill>
                  <a:prstClr val="black"/>
                </a:solidFill>
                <a:latin typeface="Calibri" panose="020F0502020204030204"/>
              </a:rPr>
              <a:t> 400- 600 T.</a:t>
            </a:r>
          </a:p>
        </p:txBody>
      </p:sp>
      <p:sp>
        <p:nvSpPr>
          <p:cNvPr id="25614" name="TextBox 39">
            <a:extLst>
              <a:ext uri="{FF2B5EF4-FFF2-40B4-BE49-F238E27FC236}">
                <a16:creationId xmlns:a16="http://schemas.microsoft.com/office/drawing/2014/main" xmlns="" id="{520F9EF2-0172-62D7-C220-76E59CB0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2527797"/>
            <a:ext cx="3352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Penyedia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lapangan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kerja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terbesar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yaitu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sekitar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40,6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juta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orang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29,4%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) 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dari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total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pekerja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Saat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pandemi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tenaga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kerja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di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sektor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dirty="0" err="1">
                <a:solidFill>
                  <a:srgbClr val="000000"/>
                </a:solidFill>
                <a:cs typeface="Arial" panose="020B0604020202020204" pitchFamily="34" charset="0"/>
              </a:rPr>
              <a:t>ini</a:t>
            </a:r>
            <a:r>
              <a:rPr lang="en-ID" altLang="en-US" sz="1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meningkat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ID" altLang="en-US" sz="1600" b="1" dirty="0" err="1">
                <a:solidFill>
                  <a:srgbClr val="000000"/>
                </a:solidFill>
                <a:cs typeface="Arial" panose="020B0604020202020204" pitchFamily="34" charset="0"/>
              </a:rPr>
              <a:t>sebesar</a:t>
            </a:r>
            <a:r>
              <a:rPr lang="en-ID" altLang="en-US" sz="1600" b="1" dirty="0">
                <a:solidFill>
                  <a:srgbClr val="000000"/>
                </a:solidFill>
                <a:cs typeface="Arial" panose="020B0604020202020204" pitchFamily="34" charset="0"/>
              </a:rPr>
              <a:t> 2,23%.</a:t>
            </a:r>
            <a:endParaRPr lang="en-US" altLang="zh-CN" sz="1600" dirty="0">
              <a:solidFill>
                <a:srgbClr val="000000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615" name="TextBox 45">
            <a:extLst>
              <a:ext uri="{FF2B5EF4-FFF2-40B4-BE49-F238E27FC236}">
                <a16:creationId xmlns:a16="http://schemas.microsoft.com/office/drawing/2014/main" xmlns="" id="{33E10402-1BEE-38C0-CE89-7191D53DE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0" y="2756397"/>
            <a:ext cx="3911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en-US" sz="1600">
                <a:solidFill>
                  <a:srgbClr val="000000"/>
                </a:solidFill>
                <a:cs typeface="Calibri" panose="020F0502020204030204" pitchFamily="34" charset="0"/>
              </a:rPr>
              <a:t>.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en-US" sz="1600" b="1">
                <a:solidFill>
                  <a:srgbClr val="000000"/>
                </a:solidFill>
                <a:cs typeface="Calibri" panose="020F0502020204030204" pitchFamily="34" charset="0"/>
              </a:rPr>
              <a:t>Tahun 2019-2021 Swasembada beras</a:t>
            </a:r>
            <a:r>
              <a:rPr lang="en-ID" altLang="en-US" sz="1600">
                <a:solidFill>
                  <a:srgbClr val="000000"/>
                </a:solidFill>
                <a:cs typeface="Calibri" panose="020F0502020204030204" pitchFamily="34" charset="0"/>
              </a:rPr>
              <a:t>. Produksi beras </a:t>
            </a:r>
            <a:r>
              <a:rPr lang="en-ID" altLang="en-US" sz="1600" b="1">
                <a:solidFill>
                  <a:srgbClr val="000000"/>
                </a:solidFill>
                <a:cs typeface="Calibri" panose="020F0502020204030204" pitchFamily="34" charset="0"/>
              </a:rPr>
              <a:t>2023: 30,10 juta ton </a:t>
            </a:r>
            <a:r>
              <a:rPr lang="en-ID" altLang="en-US" sz="1600">
                <a:solidFill>
                  <a:srgbClr val="000000"/>
                </a:solidFill>
                <a:cs typeface="Calibri" panose="020F0502020204030204" pitchFamily="34" charset="0"/>
              </a:rPr>
              <a:t>turun dibandingkan tahun 2022 (31,54 juta ton)</a:t>
            </a:r>
          </a:p>
        </p:txBody>
      </p:sp>
      <p:sp>
        <p:nvSpPr>
          <p:cNvPr id="25616" name="TextBox 41">
            <a:extLst>
              <a:ext uri="{FF2B5EF4-FFF2-40B4-BE49-F238E27FC236}">
                <a16:creationId xmlns:a16="http://schemas.microsoft.com/office/drawing/2014/main" xmlns="" id="{F7660C0E-DDCA-E617-FC81-295BB4DF0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078910"/>
            <a:ext cx="3351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ID" altLang="en-US" sz="1600" b="1">
                <a:solidFill>
                  <a:srgbClr val="000000"/>
                </a:solidFill>
                <a:cs typeface="Arial" panose="020B0604020202020204" pitchFamily="34" charset="0"/>
              </a:rPr>
              <a:t>Lebih dari 50%</a:t>
            </a:r>
            <a:r>
              <a:rPr lang="en-ID" altLang="en-US" sz="1600">
                <a:solidFill>
                  <a:srgbClr val="000000"/>
                </a:solidFill>
                <a:cs typeface="Arial" panose="020B0604020202020204" pitchFamily="34" charset="0"/>
              </a:rPr>
              <a:t> sumber pendapatan Rumah Tangga Petani berasal dari sektor pertanian</a:t>
            </a:r>
            <a:endParaRPr lang="en-US" altLang="zh-CN" sz="1600">
              <a:solidFill>
                <a:srgbClr val="000000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5618" name="Text Box 1">
            <a:extLst>
              <a:ext uri="{FF2B5EF4-FFF2-40B4-BE49-F238E27FC236}">
                <a16:creationId xmlns:a16="http://schemas.microsoft.com/office/drawing/2014/main" xmlns="" id="{23E29B15-68B3-F6DD-ADE2-357A56C16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98600" y="-993775"/>
            <a:ext cx="406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180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D01E678-4C79-0EA0-A5AA-6F043F2D128A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698" y="-7638"/>
            <a:ext cx="12157075" cy="7239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b="1" noProof="1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 STRATEGIS SEKTOR PERTANIAN</a:t>
            </a:r>
          </a:p>
        </p:txBody>
      </p:sp>
      <p:grpSp>
        <p:nvGrpSpPr>
          <p:cNvPr id="36" name="Group 23"/>
          <p:cNvGrpSpPr/>
          <p:nvPr/>
        </p:nvGrpSpPr>
        <p:grpSpPr>
          <a:xfrm>
            <a:off x="0" y="5881905"/>
            <a:ext cx="12192000" cy="1119541"/>
            <a:chOff x="6692" y="5724935"/>
            <a:chExt cx="12196459" cy="1140192"/>
          </a:xfrm>
        </p:grpSpPr>
        <p:pic>
          <p:nvPicPr>
            <p:cNvPr id="37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" name="Picture 2" descr="E:\IMG-20180828-WA014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1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9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10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6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C1152BD7-D216-E04B-BF8B-8F19B367E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" y="706064"/>
            <a:ext cx="12166328" cy="6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055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>
            <a:extLst>
              <a:ext uri="{FF2B5EF4-FFF2-40B4-BE49-F238E27FC236}">
                <a16:creationId xmlns:a16="http://schemas.microsoft.com/office/drawing/2014/main" xmlns="" id="{ED5AED9C-F6EE-0744-A0D9-E9596530A3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35" y="852160"/>
            <a:ext cx="12171665" cy="697213"/>
          </a:xfrm>
        </p:spPr>
        <p:txBody>
          <a:bodyPr rtlCol="0" anchor="ctr"/>
          <a:lstStyle/>
          <a:p>
            <a:pPr marL="0" indent="0" algn="ctr">
              <a:buNone/>
              <a:defRPr/>
            </a:pPr>
            <a:r>
              <a:rPr lang="en-US" sz="2400" b="1" u="sng" dirty="0"/>
              <a:t>SASARAN UMUM BPPSDMP</a:t>
            </a:r>
            <a:endParaRPr sz="2400" b="1" u="sng" dirty="0"/>
          </a:p>
        </p:txBody>
      </p:sp>
      <p:sp>
        <p:nvSpPr>
          <p:cNvPr id="10244" name="Shape 251">
            <a:extLst>
              <a:ext uri="{FF2B5EF4-FFF2-40B4-BE49-F238E27FC236}">
                <a16:creationId xmlns:a16="http://schemas.microsoft.com/office/drawing/2014/main" xmlns="" id="{8F814C9E-2B0F-0F4F-8A52-32A42337E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69759" y="1472037"/>
            <a:ext cx="6867481" cy="1078111"/>
          </a:xfrm>
        </p:spPr>
        <p:txBody>
          <a:bodyPr/>
          <a:lstStyle/>
          <a:p>
            <a:pPr marL="177738" algn="ctr" defTabSz="226934">
              <a:spcBef>
                <a:spcPts val="275"/>
              </a:spcBef>
              <a:buNone/>
            </a:pP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Terwujudnya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SDM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Pertanian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Yang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Profesional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,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Mandiri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,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Berdaya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Saing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dan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Berjiwa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Wirausaha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Untuk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Mewujudkan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Kesejahteraan</a:t>
            </a:r>
            <a:r>
              <a:rPr lang="en-ID" altLang="en-US" sz="2200" b="1" dirty="0">
                <a:latin typeface="Candara" panose="020E0502030303020204" pitchFamily="34" charset="0"/>
                <a:sym typeface="Avenir Next" panose="020B0503020202020204" pitchFamily="34" charset="0"/>
              </a:rPr>
              <a:t> </a:t>
            </a:r>
            <a:r>
              <a:rPr lang="en-ID" altLang="en-US" sz="2200" b="1" dirty="0" err="1">
                <a:latin typeface="Candara" panose="020E0502030303020204" pitchFamily="34" charset="0"/>
                <a:sym typeface="Avenir Next" panose="020B0503020202020204" pitchFamily="34" charset="0"/>
              </a:rPr>
              <a:t>Petani</a:t>
            </a:r>
            <a:endParaRPr lang="en-ID" altLang="en-US" sz="2200" b="1" dirty="0">
              <a:latin typeface="Candara" panose="020E0502030303020204" pitchFamily="34" charset="0"/>
              <a:sym typeface="Avenir Next" panose="020B0503020202020204" pitchFamily="34" charset="0"/>
            </a:endParaRPr>
          </a:p>
        </p:txBody>
      </p:sp>
      <p:sp>
        <p:nvSpPr>
          <p:cNvPr id="11" name="TextBox 1641">
            <a:extLst>
              <a:ext uri="{FF2B5EF4-FFF2-40B4-BE49-F238E27FC236}">
                <a16:creationId xmlns:a16="http://schemas.microsoft.com/office/drawing/2014/main" xmlns="" id="{B990D0ED-42A4-AA4D-8F1D-71C8C37E9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030" y="4123677"/>
            <a:ext cx="175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PELATIHAN</a:t>
            </a:r>
            <a:endParaRPr lang="en-ID" altLang="en-US" sz="1400" b="1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642">
            <a:extLst>
              <a:ext uri="{FF2B5EF4-FFF2-40B4-BE49-F238E27FC236}">
                <a16:creationId xmlns:a16="http://schemas.microsoft.com/office/drawing/2014/main" xmlns="" id="{6AAC7047-513E-4F41-897B-4E10A517D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424" y="4123677"/>
            <a:ext cx="17566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PENDIDIKAN</a:t>
            </a:r>
            <a:endParaRPr lang="en-ID" altLang="en-US" sz="1400" b="1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643">
            <a:extLst>
              <a:ext uri="{FF2B5EF4-FFF2-40B4-BE49-F238E27FC236}">
                <a16:creationId xmlns:a16="http://schemas.microsoft.com/office/drawing/2014/main" xmlns="" id="{A35CEFF6-5703-4A45-9662-2FAA566FE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176" y="4123677"/>
            <a:ext cx="17582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4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4. REFORMASI BIROKRASI</a:t>
            </a:r>
            <a:endParaRPr lang="en-ID" altLang="en-US" sz="1400" b="1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645">
            <a:extLst>
              <a:ext uri="{FF2B5EF4-FFF2-40B4-BE49-F238E27FC236}">
                <a16:creationId xmlns:a16="http://schemas.microsoft.com/office/drawing/2014/main" xmlns="" id="{F0D7D72A-2524-B84B-9968-CA361AB04227}"/>
              </a:ext>
            </a:extLst>
          </p:cNvPr>
          <p:cNvGrpSpPr>
            <a:grpSpLocks/>
          </p:cNvGrpSpPr>
          <p:nvPr/>
        </p:nvGrpSpPr>
        <p:grpSpPr bwMode="auto">
          <a:xfrm>
            <a:off x="505718" y="4123675"/>
            <a:ext cx="2313672" cy="1240696"/>
            <a:chOff x="785002" y="4377110"/>
            <a:chExt cx="1807641" cy="1240637"/>
          </a:xfrm>
        </p:grpSpPr>
        <p:sp>
          <p:nvSpPr>
            <p:cNvPr id="15" name="TextBox 1640">
              <a:extLst>
                <a:ext uri="{FF2B5EF4-FFF2-40B4-BE49-F238E27FC236}">
                  <a16:creationId xmlns:a16="http://schemas.microsoft.com/office/drawing/2014/main" xmlns="" id="{37986D03-6C0D-9941-B3E9-BB71F0F58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002" y="4377110"/>
              <a:ext cx="1758174" cy="307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08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400" b="1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1. PENYULUHAN</a:t>
              </a:r>
              <a:endParaRPr lang="en-ID" altLang="en-US" sz="1400" b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TextBox 1644">
              <a:extLst>
                <a:ext uri="{FF2B5EF4-FFF2-40B4-BE49-F238E27FC236}">
                  <a16:creationId xmlns:a16="http://schemas.microsoft.com/office/drawing/2014/main" xmlns="" id="{8E32F269-1BE5-B249-8885-5FF48D99B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4469" y="4786790"/>
              <a:ext cx="1758174" cy="83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914081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600" dirty="0" err="1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Memantapkan</a:t>
              </a:r>
              <a:r>
                <a:rPr lang="en-US" altLang="en-US" sz="16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sistem</a:t>
              </a:r>
              <a:r>
                <a:rPr lang="en-US" altLang="en-US" sz="16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penyuluhan</a:t>
              </a:r>
              <a:r>
                <a:rPr lang="en-US" altLang="en-US" sz="16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r>
                <a:rPr lang="en-US" altLang="en-US" sz="16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600" dirty="0" err="1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terpadu</a:t>
              </a:r>
              <a:r>
                <a:rPr lang="en-US" altLang="en-US" sz="1600" dirty="0">
                  <a:solidFill>
                    <a:prstClr val="black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 dan modern</a:t>
              </a:r>
            </a:p>
          </p:txBody>
        </p:sp>
      </p:grpSp>
      <p:sp>
        <p:nvSpPr>
          <p:cNvPr id="17" name="TextBox 1646">
            <a:extLst>
              <a:ext uri="{FF2B5EF4-FFF2-40B4-BE49-F238E27FC236}">
                <a16:creationId xmlns:a16="http://schemas.microsoft.com/office/drawing/2014/main" xmlns="" id="{A39D4FCA-81A8-8741-923E-86A37DCD6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2590" y="4533093"/>
            <a:ext cx="27529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Memantapkan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sistem</a:t>
            </a:r>
            <a:endParaRPr lang="sv-SE" altLang="en-US" sz="16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pelatihan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vokasi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daya</a:t>
            </a:r>
            <a:r>
              <a:rPr lang="sv-SE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sv-SE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saing</a:t>
            </a:r>
            <a:endParaRPr lang="sv-SE" altLang="en-US" sz="16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647">
            <a:extLst>
              <a:ext uri="{FF2B5EF4-FFF2-40B4-BE49-F238E27FC236}">
                <a16:creationId xmlns:a16="http://schemas.microsoft.com/office/drawing/2014/main" xmlns="" id="{7056683D-A7E0-2D4D-8DF6-34474E602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533092"/>
            <a:ext cx="27577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Memantapkan</a:t>
            </a:r>
            <a:r>
              <a:rPr lang="en-US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pendidikan</a:t>
            </a:r>
            <a:r>
              <a:rPr lang="en-US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vokasi</a:t>
            </a:r>
            <a:r>
              <a:rPr lang="en-US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kompetitif</a:t>
            </a:r>
            <a:endParaRPr lang="en-US" altLang="en-US" sz="16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648">
            <a:extLst>
              <a:ext uri="{FF2B5EF4-FFF2-40B4-BE49-F238E27FC236}">
                <a16:creationId xmlns:a16="http://schemas.microsoft.com/office/drawing/2014/main" xmlns="" id="{DC333263-5E29-8846-95D0-FF4ED74B3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5585" y="4564831"/>
            <a:ext cx="2029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081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Memantapkan</a:t>
            </a:r>
            <a:r>
              <a:rPr lang="en-US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reformasi</a:t>
            </a:r>
            <a:r>
              <a:rPr lang="en-US" altLang="en-US" sz="1600" dirty="0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600" dirty="0" err="1">
                <a:solidFill>
                  <a:prstClr val="black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birokrasi</a:t>
            </a:r>
            <a:endParaRPr lang="en-US" altLang="en-US" sz="1600" dirty="0">
              <a:solidFill>
                <a:prstClr val="black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5DA550A1-9896-2048-844B-DC50A67885EE}"/>
              </a:ext>
            </a:extLst>
          </p:cNvPr>
          <p:cNvSpPr txBox="1">
            <a:spLocks/>
          </p:cNvSpPr>
          <p:nvPr/>
        </p:nvSpPr>
        <p:spPr>
          <a:xfrm>
            <a:off x="9073" y="11602"/>
            <a:ext cx="12182927" cy="6270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45708" tIns="22854" rIns="45708" bIns="22854" rtlCol="0" anchor="ctr">
            <a:noAutofit/>
          </a:bodyPr>
          <a:lstStyle>
            <a:lvl1pPr algn="l" defTabSz="12188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>
              <a:defRPr/>
            </a:pPr>
            <a:r>
              <a:rPr lang="en-US" sz="2400" b="1" dirty="0">
                <a:solidFill>
                  <a:srgbClr val="2F559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BADAN PENYULUHAN DAN PENGEMBANGAN SDM PERTANIAN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1152BD7-D216-E04B-BF8B-8F19B367E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" y="639299"/>
            <a:ext cx="12166328" cy="641671"/>
          </a:xfrm>
          <a:prstGeom prst="rect">
            <a:avLst/>
          </a:prstGeom>
        </p:spPr>
      </p:pic>
      <p:sp>
        <p:nvSpPr>
          <p:cNvPr id="24" name="Shape 250">
            <a:extLst>
              <a:ext uri="{FF2B5EF4-FFF2-40B4-BE49-F238E27FC236}">
                <a16:creationId xmlns:a16="http://schemas.microsoft.com/office/drawing/2014/main" xmlns="" id="{CCB109A9-379F-044E-A4E5-01C7CB6B65CF}"/>
              </a:ext>
            </a:extLst>
          </p:cNvPr>
          <p:cNvSpPr txBox="1">
            <a:spLocks/>
          </p:cNvSpPr>
          <p:nvPr/>
        </p:nvSpPr>
        <p:spPr>
          <a:xfrm>
            <a:off x="3048476" y="2604186"/>
            <a:ext cx="6110047" cy="6972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457086" indent="-457086" algn="l" defTabSz="457024" rtl="0" eaLnBrk="1" latinLnBrk="0" hangingPunct="1">
              <a:lnSpc>
                <a:spcPct val="60000"/>
              </a:lnSpc>
              <a:spcBef>
                <a:spcPts val="1406"/>
              </a:spcBef>
              <a:buFont typeface="Arial" panose="020B0604020202020204" pitchFamily="34" charset="0"/>
              <a:buChar char="•"/>
              <a:defRPr sz="9842" kern="1200" spc="-98">
                <a:solidFill>
                  <a:srgbClr val="42556B"/>
                </a:solidFill>
                <a:latin typeface="+mn-lt"/>
                <a:ea typeface="+mn-ea"/>
                <a:cs typeface="+mn-cs"/>
                <a:sym typeface="Avenir Next Demi Bold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u="sng" dirty="0"/>
              <a:t>STRATEGI UTAMA</a:t>
            </a:r>
          </a:p>
        </p:txBody>
      </p:sp>
      <p:grpSp>
        <p:nvGrpSpPr>
          <p:cNvPr id="25" name="Group 1638">
            <a:extLst>
              <a:ext uri="{FF2B5EF4-FFF2-40B4-BE49-F238E27FC236}">
                <a16:creationId xmlns:a16="http://schemas.microsoft.com/office/drawing/2014/main" xmlns="" id="{34A14312-801A-8941-BA33-81FD1E2E7319}"/>
              </a:ext>
            </a:extLst>
          </p:cNvPr>
          <p:cNvGrpSpPr>
            <a:grpSpLocks/>
          </p:cNvGrpSpPr>
          <p:nvPr/>
        </p:nvGrpSpPr>
        <p:grpSpPr bwMode="auto">
          <a:xfrm>
            <a:off x="10361670" y="3467144"/>
            <a:ext cx="569275" cy="576415"/>
            <a:chOff x="8775014" y="3563102"/>
            <a:chExt cx="883758" cy="88376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E6A56050-6D5F-2A40-9D1A-79C92C05521D}"/>
                </a:ext>
              </a:extLst>
            </p:cNvPr>
            <p:cNvSpPr/>
            <p:nvPr/>
          </p:nvSpPr>
          <p:spPr>
            <a:xfrm>
              <a:off x="8774532" y="3563765"/>
              <a:ext cx="884240" cy="883097"/>
            </a:xfrm>
            <a:prstGeom prst="ellipse">
              <a:avLst/>
            </a:prstGeom>
            <a:solidFill>
              <a:srgbClr val="C2C923">
                <a:alpha val="10000"/>
              </a:srgbClr>
            </a:solidFill>
            <a:ln w="127000" cap="flat" cmpd="sng" algn="ctr">
              <a:solidFill>
                <a:srgbClr val="C2C92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081">
                <a:defRPr/>
              </a:pPr>
              <a:endParaRPr lang="en-US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9D6C832C-7B2A-D64E-897D-8CC003DA43EA}"/>
                </a:ext>
              </a:extLst>
            </p:cNvPr>
            <p:cNvGrpSpPr/>
            <p:nvPr/>
          </p:nvGrpSpPr>
          <p:grpSpPr>
            <a:xfrm>
              <a:off x="8906329" y="3695776"/>
              <a:ext cx="588325" cy="619492"/>
              <a:chOff x="5995988" y="2712903"/>
              <a:chExt cx="2457450" cy="2587625"/>
            </a:xfrm>
            <a:solidFill>
              <a:srgbClr val="C2C923"/>
            </a:solidFill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xmlns="" id="{ACA9EE85-213C-5E4E-8B99-7B5B0A505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5988" y="2712903"/>
                <a:ext cx="2457450" cy="2587625"/>
              </a:xfrm>
              <a:custGeom>
                <a:avLst/>
                <a:gdLst>
                  <a:gd name="T0" fmla="*/ 707 w 771"/>
                  <a:gd name="T1" fmla="*/ 219 h 812"/>
                  <a:gd name="T2" fmla="*/ 760 w 771"/>
                  <a:gd name="T3" fmla="*/ 369 h 812"/>
                  <a:gd name="T4" fmla="*/ 685 w 771"/>
                  <a:gd name="T5" fmla="*/ 634 h 812"/>
                  <a:gd name="T6" fmla="*/ 197 w 771"/>
                  <a:gd name="T7" fmla="*/ 707 h 812"/>
                  <a:gd name="T8" fmla="*/ 97 w 771"/>
                  <a:gd name="T9" fmla="*/ 220 h 812"/>
                  <a:gd name="T10" fmla="*/ 594 w 771"/>
                  <a:gd name="T11" fmla="*/ 106 h 812"/>
                  <a:gd name="T12" fmla="*/ 552 w 771"/>
                  <a:gd name="T13" fmla="*/ 147 h 812"/>
                  <a:gd name="T14" fmla="*/ 509 w 771"/>
                  <a:gd name="T15" fmla="*/ 128 h 812"/>
                  <a:gd name="T16" fmla="*/ 454 w 771"/>
                  <a:gd name="T17" fmla="*/ 113 h 812"/>
                  <a:gd name="T18" fmla="*/ 372 w 771"/>
                  <a:gd name="T19" fmla="*/ 110 h 812"/>
                  <a:gd name="T20" fmla="*/ 241 w 771"/>
                  <a:gd name="T21" fmla="*/ 155 h 812"/>
                  <a:gd name="T22" fmla="*/ 147 w 771"/>
                  <a:gd name="T23" fmla="*/ 249 h 812"/>
                  <a:gd name="T24" fmla="*/ 115 w 771"/>
                  <a:gd name="T25" fmla="*/ 317 h 812"/>
                  <a:gd name="T26" fmla="*/ 103 w 771"/>
                  <a:gd name="T27" fmla="*/ 366 h 812"/>
                  <a:gd name="T28" fmla="*/ 102 w 771"/>
                  <a:gd name="T29" fmla="*/ 450 h 812"/>
                  <a:gd name="T30" fmla="*/ 124 w 771"/>
                  <a:gd name="T31" fmla="*/ 528 h 812"/>
                  <a:gd name="T32" fmla="*/ 209 w 771"/>
                  <a:gd name="T33" fmla="*/ 643 h 812"/>
                  <a:gd name="T34" fmla="*/ 295 w 771"/>
                  <a:gd name="T35" fmla="*/ 694 h 812"/>
                  <a:gd name="T36" fmla="*/ 357 w 771"/>
                  <a:gd name="T37" fmla="*/ 710 h 812"/>
                  <a:gd name="T38" fmla="*/ 439 w 771"/>
                  <a:gd name="T39" fmla="*/ 711 h 812"/>
                  <a:gd name="T40" fmla="*/ 512 w 771"/>
                  <a:gd name="T41" fmla="*/ 693 h 812"/>
                  <a:gd name="T42" fmla="*/ 585 w 771"/>
                  <a:gd name="T43" fmla="*/ 652 h 812"/>
                  <a:gd name="T44" fmla="*/ 644 w 771"/>
                  <a:gd name="T45" fmla="*/ 592 h 812"/>
                  <a:gd name="T46" fmla="*/ 677 w 771"/>
                  <a:gd name="T47" fmla="*/ 536 h 812"/>
                  <a:gd name="T48" fmla="*/ 696 w 771"/>
                  <a:gd name="T49" fmla="*/ 482 h 812"/>
                  <a:gd name="T50" fmla="*/ 704 w 771"/>
                  <a:gd name="T51" fmla="*/ 432 h 812"/>
                  <a:gd name="T52" fmla="*/ 702 w 771"/>
                  <a:gd name="T53" fmla="*/ 374 h 812"/>
                  <a:gd name="T54" fmla="*/ 695 w 771"/>
                  <a:gd name="T55" fmla="*/ 334 h 812"/>
                  <a:gd name="T56" fmla="*/ 666 w 771"/>
                  <a:gd name="T57" fmla="*/ 264 h 812"/>
                  <a:gd name="T58" fmla="*/ 667 w 771"/>
                  <a:gd name="T59" fmla="*/ 258 h 812"/>
                  <a:gd name="T60" fmla="*/ 703 w 771"/>
                  <a:gd name="T61" fmla="*/ 222 h 812"/>
                  <a:gd name="T62" fmla="*/ 707 w 771"/>
                  <a:gd name="T63" fmla="*/ 219 h 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71" h="812">
                    <a:moveTo>
                      <a:pt x="707" y="219"/>
                    </a:moveTo>
                    <a:cubicBezTo>
                      <a:pt x="736" y="265"/>
                      <a:pt x="754" y="315"/>
                      <a:pt x="760" y="369"/>
                    </a:cubicBezTo>
                    <a:cubicBezTo>
                      <a:pt x="771" y="467"/>
                      <a:pt x="746" y="557"/>
                      <a:pt x="685" y="634"/>
                    </a:cubicBezTo>
                    <a:cubicBezTo>
                      <a:pt x="561" y="789"/>
                      <a:pt x="347" y="812"/>
                      <a:pt x="197" y="707"/>
                    </a:cubicBezTo>
                    <a:cubicBezTo>
                      <a:pt x="31" y="591"/>
                      <a:pt x="0" y="374"/>
                      <a:pt x="97" y="220"/>
                    </a:cubicBezTo>
                    <a:cubicBezTo>
                      <a:pt x="203" y="52"/>
                      <a:pt x="424" y="0"/>
                      <a:pt x="594" y="106"/>
                    </a:cubicBezTo>
                    <a:cubicBezTo>
                      <a:pt x="580" y="120"/>
                      <a:pt x="566" y="134"/>
                      <a:pt x="552" y="147"/>
                    </a:cubicBezTo>
                    <a:cubicBezTo>
                      <a:pt x="538" y="141"/>
                      <a:pt x="523" y="134"/>
                      <a:pt x="509" y="128"/>
                    </a:cubicBezTo>
                    <a:cubicBezTo>
                      <a:pt x="491" y="121"/>
                      <a:pt x="473" y="116"/>
                      <a:pt x="454" y="113"/>
                    </a:cubicBezTo>
                    <a:cubicBezTo>
                      <a:pt x="427" y="108"/>
                      <a:pt x="399" y="107"/>
                      <a:pt x="372" y="110"/>
                    </a:cubicBezTo>
                    <a:cubicBezTo>
                      <a:pt x="325" y="115"/>
                      <a:pt x="281" y="130"/>
                      <a:pt x="241" y="155"/>
                    </a:cubicBezTo>
                    <a:cubicBezTo>
                      <a:pt x="203" y="179"/>
                      <a:pt x="171" y="211"/>
                      <a:pt x="147" y="249"/>
                    </a:cubicBezTo>
                    <a:cubicBezTo>
                      <a:pt x="134" y="270"/>
                      <a:pt x="123" y="293"/>
                      <a:pt x="115" y="317"/>
                    </a:cubicBezTo>
                    <a:cubicBezTo>
                      <a:pt x="110" y="333"/>
                      <a:pt x="106" y="350"/>
                      <a:pt x="103" y="366"/>
                    </a:cubicBezTo>
                    <a:cubicBezTo>
                      <a:pt x="99" y="394"/>
                      <a:pt x="99" y="422"/>
                      <a:pt x="102" y="450"/>
                    </a:cubicBezTo>
                    <a:cubicBezTo>
                      <a:pt x="105" y="477"/>
                      <a:pt x="113" y="503"/>
                      <a:pt x="124" y="528"/>
                    </a:cubicBezTo>
                    <a:cubicBezTo>
                      <a:pt x="143" y="574"/>
                      <a:pt x="171" y="612"/>
                      <a:pt x="209" y="643"/>
                    </a:cubicBezTo>
                    <a:cubicBezTo>
                      <a:pt x="235" y="665"/>
                      <a:pt x="263" y="682"/>
                      <a:pt x="295" y="694"/>
                    </a:cubicBezTo>
                    <a:cubicBezTo>
                      <a:pt x="315" y="701"/>
                      <a:pt x="336" y="707"/>
                      <a:pt x="357" y="710"/>
                    </a:cubicBezTo>
                    <a:cubicBezTo>
                      <a:pt x="384" y="714"/>
                      <a:pt x="412" y="715"/>
                      <a:pt x="439" y="711"/>
                    </a:cubicBezTo>
                    <a:cubicBezTo>
                      <a:pt x="464" y="708"/>
                      <a:pt x="488" y="702"/>
                      <a:pt x="512" y="693"/>
                    </a:cubicBezTo>
                    <a:cubicBezTo>
                      <a:pt x="538" y="683"/>
                      <a:pt x="563" y="669"/>
                      <a:pt x="585" y="652"/>
                    </a:cubicBezTo>
                    <a:cubicBezTo>
                      <a:pt x="607" y="635"/>
                      <a:pt x="627" y="615"/>
                      <a:pt x="644" y="592"/>
                    </a:cubicBezTo>
                    <a:cubicBezTo>
                      <a:pt x="657" y="575"/>
                      <a:pt x="668" y="556"/>
                      <a:pt x="677" y="536"/>
                    </a:cubicBezTo>
                    <a:cubicBezTo>
                      <a:pt x="686" y="519"/>
                      <a:pt x="692" y="501"/>
                      <a:pt x="696" y="482"/>
                    </a:cubicBezTo>
                    <a:cubicBezTo>
                      <a:pt x="700" y="465"/>
                      <a:pt x="703" y="449"/>
                      <a:pt x="704" y="432"/>
                    </a:cubicBezTo>
                    <a:cubicBezTo>
                      <a:pt x="704" y="413"/>
                      <a:pt x="704" y="393"/>
                      <a:pt x="702" y="374"/>
                    </a:cubicBezTo>
                    <a:cubicBezTo>
                      <a:pt x="701" y="361"/>
                      <a:pt x="698" y="347"/>
                      <a:pt x="695" y="334"/>
                    </a:cubicBezTo>
                    <a:cubicBezTo>
                      <a:pt x="689" y="310"/>
                      <a:pt x="679" y="286"/>
                      <a:pt x="666" y="264"/>
                    </a:cubicBezTo>
                    <a:cubicBezTo>
                      <a:pt x="665" y="262"/>
                      <a:pt x="665" y="260"/>
                      <a:pt x="667" y="258"/>
                    </a:cubicBezTo>
                    <a:cubicBezTo>
                      <a:pt x="680" y="246"/>
                      <a:pt x="691" y="234"/>
                      <a:pt x="703" y="222"/>
                    </a:cubicBezTo>
                    <a:cubicBezTo>
                      <a:pt x="704" y="221"/>
                      <a:pt x="705" y="220"/>
                      <a:pt x="707" y="2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081">
                  <a:defRPr/>
                </a:pPr>
                <a:endParaRPr lang="en-US" kern="0">
                  <a:solidFill>
                    <a:srgbClr val="282F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xmlns="" id="{BA215079-54F1-8B41-8B57-51B8D3F15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1" y="3270116"/>
                <a:ext cx="1450975" cy="1435100"/>
              </a:xfrm>
              <a:custGeom>
                <a:avLst/>
                <a:gdLst>
                  <a:gd name="T0" fmla="*/ 350 w 455"/>
                  <a:gd name="T1" fmla="*/ 54 h 450"/>
                  <a:gd name="T2" fmla="*/ 311 w 455"/>
                  <a:gd name="T3" fmla="*/ 93 h 450"/>
                  <a:gd name="T4" fmla="*/ 305 w 455"/>
                  <a:gd name="T5" fmla="*/ 94 h 450"/>
                  <a:gd name="T6" fmla="*/ 262 w 455"/>
                  <a:gd name="T7" fmla="*/ 81 h 450"/>
                  <a:gd name="T8" fmla="*/ 210 w 455"/>
                  <a:gd name="T9" fmla="*/ 82 h 450"/>
                  <a:gd name="T10" fmla="*/ 148 w 455"/>
                  <a:gd name="T11" fmla="*/ 109 h 450"/>
                  <a:gd name="T12" fmla="*/ 103 w 455"/>
                  <a:gd name="T13" fmla="*/ 160 h 450"/>
                  <a:gd name="T14" fmla="*/ 84 w 455"/>
                  <a:gd name="T15" fmla="*/ 216 h 450"/>
                  <a:gd name="T16" fmla="*/ 90 w 455"/>
                  <a:gd name="T17" fmla="*/ 283 h 450"/>
                  <a:gd name="T18" fmla="*/ 154 w 455"/>
                  <a:gd name="T19" fmla="*/ 367 h 450"/>
                  <a:gd name="T20" fmla="*/ 225 w 455"/>
                  <a:gd name="T21" fmla="*/ 392 h 450"/>
                  <a:gd name="T22" fmla="*/ 302 w 455"/>
                  <a:gd name="T23" fmla="*/ 379 h 450"/>
                  <a:gd name="T24" fmla="*/ 364 w 455"/>
                  <a:gd name="T25" fmla="*/ 330 h 450"/>
                  <a:gd name="T26" fmla="*/ 391 w 455"/>
                  <a:gd name="T27" fmla="*/ 273 h 450"/>
                  <a:gd name="T28" fmla="*/ 395 w 455"/>
                  <a:gd name="T29" fmla="*/ 223 h 450"/>
                  <a:gd name="T30" fmla="*/ 380 w 455"/>
                  <a:gd name="T31" fmla="*/ 167 h 450"/>
                  <a:gd name="T32" fmla="*/ 422 w 455"/>
                  <a:gd name="T33" fmla="*/ 125 h 450"/>
                  <a:gd name="T34" fmla="*/ 453 w 455"/>
                  <a:gd name="T35" fmla="*/ 242 h 450"/>
                  <a:gd name="T36" fmla="*/ 418 w 455"/>
                  <a:gd name="T37" fmla="*/ 354 h 450"/>
                  <a:gd name="T38" fmla="*/ 235 w 455"/>
                  <a:gd name="T39" fmla="*/ 450 h 450"/>
                  <a:gd name="T40" fmla="*/ 85 w 455"/>
                  <a:gd name="T41" fmla="*/ 385 h 450"/>
                  <a:gd name="T42" fmla="*/ 95 w 455"/>
                  <a:gd name="T43" fmla="*/ 78 h 450"/>
                  <a:gd name="T44" fmla="*/ 350 w 455"/>
                  <a:gd name="T45" fmla="*/ 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55" h="450">
                    <a:moveTo>
                      <a:pt x="350" y="54"/>
                    </a:moveTo>
                    <a:cubicBezTo>
                      <a:pt x="337" y="67"/>
                      <a:pt x="324" y="80"/>
                      <a:pt x="311" y="93"/>
                    </a:cubicBezTo>
                    <a:cubicBezTo>
                      <a:pt x="310" y="94"/>
                      <a:pt x="307" y="95"/>
                      <a:pt x="305" y="94"/>
                    </a:cubicBezTo>
                    <a:cubicBezTo>
                      <a:pt x="292" y="87"/>
                      <a:pt x="277" y="83"/>
                      <a:pt x="262" y="81"/>
                    </a:cubicBezTo>
                    <a:cubicBezTo>
                      <a:pt x="244" y="79"/>
                      <a:pt x="227" y="79"/>
                      <a:pt x="210" y="82"/>
                    </a:cubicBezTo>
                    <a:cubicBezTo>
                      <a:pt x="187" y="87"/>
                      <a:pt x="166" y="96"/>
                      <a:pt x="148" y="109"/>
                    </a:cubicBezTo>
                    <a:cubicBezTo>
                      <a:pt x="129" y="123"/>
                      <a:pt x="114" y="140"/>
                      <a:pt x="103" y="160"/>
                    </a:cubicBezTo>
                    <a:cubicBezTo>
                      <a:pt x="93" y="178"/>
                      <a:pt x="87" y="196"/>
                      <a:pt x="84" y="216"/>
                    </a:cubicBezTo>
                    <a:cubicBezTo>
                      <a:pt x="81" y="239"/>
                      <a:pt x="83" y="261"/>
                      <a:pt x="90" y="283"/>
                    </a:cubicBezTo>
                    <a:cubicBezTo>
                      <a:pt x="101" y="319"/>
                      <a:pt x="123" y="347"/>
                      <a:pt x="154" y="367"/>
                    </a:cubicBezTo>
                    <a:cubicBezTo>
                      <a:pt x="176" y="381"/>
                      <a:pt x="199" y="389"/>
                      <a:pt x="225" y="392"/>
                    </a:cubicBezTo>
                    <a:cubicBezTo>
                      <a:pt x="252" y="394"/>
                      <a:pt x="277" y="390"/>
                      <a:pt x="302" y="379"/>
                    </a:cubicBezTo>
                    <a:cubicBezTo>
                      <a:pt x="327" y="368"/>
                      <a:pt x="348" y="352"/>
                      <a:pt x="364" y="330"/>
                    </a:cubicBezTo>
                    <a:cubicBezTo>
                      <a:pt x="377" y="313"/>
                      <a:pt x="386" y="294"/>
                      <a:pt x="391" y="273"/>
                    </a:cubicBezTo>
                    <a:cubicBezTo>
                      <a:pt x="395" y="256"/>
                      <a:pt x="397" y="240"/>
                      <a:pt x="395" y="223"/>
                    </a:cubicBezTo>
                    <a:cubicBezTo>
                      <a:pt x="394" y="204"/>
                      <a:pt x="389" y="185"/>
                      <a:pt x="380" y="167"/>
                    </a:cubicBezTo>
                    <a:cubicBezTo>
                      <a:pt x="394" y="153"/>
                      <a:pt x="408" y="139"/>
                      <a:pt x="422" y="125"/>
                    </a:cubicBezTo>
                    <a:cubicBezTo>
                      <a:pt x="444" y="161"/>
                      <a:pt x="455" y="200"/>
                      <a:pt x="453" y="242"/>
                    </a:cubicBezTo>
                    <a:cubicBezTo>
                      <a:pt x="452" y="283"/>
                      <a:pt x="441" y="320"/>
                      <a:pt x="418" y="354"/>
                    </a:cubicBezTo>
                    <a:cubicBezTo>
                      <a:pt x="374" y="418"/>
                      <a:pt x="312" y="450"/>
                      <a:pt x="235" y="450"/>
                    </a:cubicBezTo>
                    <a:cubicBezTo>
                      <a:pt x="176" y="450"/>
                      <a:pt x="125" y="427"/>
                      <a:pt x="85" y="385"/>
                    </a:cubicBezTo>
                    <a:cubicBezTo>
                      <a:pt x="0" y="295"/>
                      <a:pt x="6" y="160"/>
                      <a:pt x="95" y="78"/>
                    </a:cubicBezTo>
                    <a:cubicBezTo>
                      <a:pt x="179" y="0"/>
                      <a:pt x="293" y="14"/>
                      <a:pt x="350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081">
                  <a:defRPr/>
                </a:pPr>
                <a:endParaRPr lang="en-US" kern="0">
                  <a:solidFill>
                    <a:srgbClr val="282F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Freeform 8">
                <a:extLst>
                  <a:ext uri="{FF2B5EF4-FFF2-40B4-BE49-F238E27FC236}">
                    <a16:creationId xmlns:a16="http://schemas.microsoft.com/office/drawing/2014/main" xmlns="" id="{EC1D083D-3893-2B46-887C-7BFBFC547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40563" y="2874828"/>
                <a:ext cx="1381125" cy="1384300"/>
              </a:xfrm>
              <a:custGeom>
                <a:avLst/>
                <a:gdLst>
                  <a:gd name="T0" fmla="*/ 363 w 433"/>
                  <a:gd name="T1" fmla="*/ 0 h 434"/>
                  <a:gd name="T2" fmla="*/ 363 w 433"/>
                  <a:gd name="T3" fmla="*/ 71 h 434"/>
                  <a:gd name="T4" fmla="*/ 432 w 433"/>
                  <a:gd name="T5" fmla="*/ 71 h 434"/>
                  <a:gd name="T6" fmla="*/ 433 w 433"/>
                  <a:gd name="T7" fmla="*/ 73 h 434"/>
                  <a:gd name="T8" fmla="*/ 408 w 433"/>
                  <a:gd name="T9" fmla="*/ 98 h 434"/>
                  <a:gd name="T10" fmla="*/ 303 w 433"/>
                  <a:gd name="T11" fmla="*/ 203 h 434"/>
                  <a:gd name="T12" fmla="*/ 292 w 433"/>
                  <a:gd name="T13" fmla="*/ 207 h 434"/>
                  <a:gd name="T14" fmla="*/ 262 w 433"/>
                  <a:gd name="T15" fmla="*/ 208 h 434"/>
                  <a:gd name="T16" fmla="*/ 255 w 433"/>
                  <a:gd name="T17" fmla="*/ 210 h 434"/>
                  <a:gd name="T18" fmla="*/ 176 w 433"/>
                  <a:gd name="T19" fmla="*/ 289 h 434"/>
                  <a:gd name="T20" fmla="*/ 141 w 433"/>
                  <a:gd name="T21" fmla="*/ 325 h 434"/>
                  <a:gd name="T22" fmla="*/ 140 w 433"/>
                  <a:gd name="T23" fmla="*/ 330 h 434"/>
                  <a:gd name="T24" fmla="*/ 146 w 433"/>
                  <a:gd name="T25" fmla="*/ 354 h 434"/>
                  <a:gd name="T26" fmla="*/ 121 w 433"/>
                  <a:gd name="T27" fmla="*/ 415 h 434"/>
                  <a:gd name="T28" fmla="*/ 67 w 433"/>
                  <a:gd name="T29" fmla="*/ 432 h 434"/>
                  <a:gd name="T30" fmla="*/ 12 w 433"/>
                  <a:gd name="T31" fmla="*/ 397 h 434"/>
                  <a:gd name="T32" fmla="*/ 4 w 433"/>
                  <a:gd name="T33" fmla="*/ 342 h 434"/>
                  <a:gd name="T34" fmla="*/ 46 w 433"/>
                  <a:gd name="T35" fmla="*/ 294 h 434"/>
                  <a:gd name="T36" fmla="*/ 105 w 433"/>
                  <a:gd name="T37" fmla="*/ 295 h 434"/>
                  <a:gd name="T38" fmla="*/ 110 w 433"/>
                  <a:gd name="T39" fmla="*/ 293 h 434"/>
                  <a:gd name="T40" fmla="*/ 191 w 433"/>
                  <a:gd name="T41" fmla="*/ 213 h 434"/>
                  <a:gd name="T42" fmla="*/ 223 w 433"/>
                  <a:gd name="T43" fmla="*/ 181 h 434"/>
                  <a:gd name="T44" fmla="*/ 227 w 433"/>
                  <a:gd name="T45" fmla="*/ 171 h 434"/>
                  <a:gd name="T46" fmla="*/ 227 w 433"/>
                  <a:gd name="T47" fmla="*/ 143 h 434"/>
                  <a:gd name="T48" fmla="*/ 231 w 433"/>
                  <a:gd name="T49" fmla="*/ 131 h 434"/>
                  <a:gd name="T50" fmla="*/ 360 w 433"/>
                  <a:gd name="T51" fmla="*/ 3 h 434"/>
                  <a:gd name="T52" fmla="*/ 363 w 433"/>
                  <a:gd name="T53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33" h="434">
                    <a:moveTo>
                      <a:pt x="363" y="0"/>
                    </a:moveTo>
                    <a:cubicBezTo>
                      <a:pt x="363" y="24"/>
                      <a:pt x="363" y="47"/>
                      <a:pt x="363" y="71"/>
                    </a:cubicBezTo>
                    <a:cubicBezTo>
                      <a:pt x="386" y="71"/>
                      <a:pt x="409" y="71"/>
                      <a:pt x="432" y="71"/>
                    </a:cubicBezTo>
                    <a:cubicBezTo>
                      <a:pt x="432" y="72"/>
                      <a:pt x="432" y="73"/>
                      <a:pt x="433" y="73"/>
                    </a:cubicBezTo>
                    <a:cubicBezTo>
                      <a:pt x="424" y="81"/>
                      <a:pt x="416" y="90"/>
                      <a:pt x="408" y="98"/>
                    </a:cubicBezTo>
                    <a:cubicBezTo>
                      <a:pt x="373" y="133"/>
                      <a:pt x="338" y="168"/>
                      <a:pt x="303" y="203"/>
                    </a:cubicBezTo>
                    <a:cubicBezTo>
                      <a:pt x="300" y="206"/>
                      <a:pt x="297" y="208"/>
                      <a:pt x="292" y="207"/>
                    </a:cubicBezTo>
                    <a:cubicBezTo>
                      <a:pt x="282" y="207"/>
                      <a:pt x="272" y="207"/>
                      <a:pt x="262" y="208"/>
                    </a:cubicBezTo>
                    <a:cubicBezTo>
                      <a:pt x="260" y="208"/>
                      <a:pt x="256" y="209"/>
                      <a:pt x="255" y="210"/>
                    </a:cubicBezTo>
                    <a:cubicBezTo>
                      <a:pt x="228" y="237"/>
                      <a:pt x="202" y="263"/>
                      <a:pt x="176" y="289"/>
                    </a:cubicBezTo>
                    <a:cubicBezTo>
                      <a:pt x="164" y="301"/>
                      <a:pt x="152" y="313"/>
                      <a:pt x="141" y="325"/>
                    </a:cubicBezTo>
                    <a:cubicBezTo>
                      <a:pt x="140" y="326"/>
                      <a:pt x="139" y="328"/>
                      <a:pt x="140" y="330"/>
                    </a:cubicBezTo>
                    <a:cubicBezTo>
                      <a:pt x="143" y="338"/>
                      <a:pt x="145" y="346"/>
                      <a:pt x="146" y="354"/>
                    </a:cubicBezTo>
                    <a:cubicBezTo>
                      <a:pt x="148" y="379"/>
                      <a:pt x="139" y="399"/>
                      <a:pt x="121" y="415"/>
                    </a:cubicBezTo>
                    <a:cubicBezTo>
                      <a:pt x="105" y="428"/>
                      <a:pt x="87" y="434"/>
                      <a:pt x="67" y="432"/>
                    </a:cubicBezTo>
                    <a:cubicBezTo>
                      <a:pt x="43" y="429"/>
                      <a:pt x="25" y="417"/>
                      <a:pt x="12" y="397"/>
                    </a:cubicBezTo>
                    <a:cubicBezTo>
                      <a:pt x="2" y="380"/>
                      <a:pt x="0" y="361"/>
                      <a:pt x="4" y="342"/>
                    </a:cubicBezTo>
                    <a:cubicBezTo>
                      <a:pt x="10" y="320"/>
                      <a:pt x="24" y="303"/>
                      <a:pt x="46" y="294"/>
                    </a:cubicBezTo>
                    <a:cubicBezTo>
                      <a:pt x="66" y="285"/>
                      <a:pt x="86" y="286"/>
                      <a:pt x="105" y="295"/>
                    </a:cubicBezTo>
                    <a:cubicBezTo>
                      <a:pt x="107" y="295"/>
                      <a:pt x="109" y="294"/>
                      <a:pt x="110" y="293"/>
                    </a:cubicBezTo>
                    <a:cubicBezTo>
                      <a:pt x="137" y="267"/>
                      <a:pt x="164" y="240"/>
                      <a:pt x="191" y="213"/>
                    </a:cubicBezTo>
                    <a:cubicBezTo>
                      <a:pt x="202" y="202"/>
                      <a:pt x="212" y="191"/>
                      <a:pt x="223" y="181"/>
                    </a:cubicBezTo>
                    <a:cubicBezTo>
                      <a:pt x="226" y="178"/>
                      <a:pt x="227" y="175"/>
                      <a:pt x="227" y="171"/>
                    </a:cubicBezTo>
                    <a:cubicBezTo>
                      <a:pt x="227" y="162"/>
                      <a:pt x="227" y="152"/>
                      <a:pt x="227" y="143"/>
                    </a:cubicBezTo>
                    <a:cubicBezTo>
                      <a:pt x="226" y="138"/>
                      <a:pt x="228" y="135"/>
                      <a:pt x="231" y="131"/>
                    </a:cubicBezTo>
                    <a:cubicBezTo>
                      <a:pt x="274" y="88"/>
                      <a:pt x="317" y="45"/>
                      <a:pt x="360" y="3"/>
                    </a:cubicBezTo>
                    <a:cubicBezTo>
                      <a:pt x="361" y="2"/>
                      <a:pt x="362" y="1"/>
                      <a:pt x="36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081">
                  <a:defRPr/>
                </a:pPr>
                <a:endParaRPr lang="en-US" kern="0" dirty="0">
                  <a:solidFill>
                    <a:srgbClr val="282F3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1F008CC-037D-E74A-9431-B88858653929}"/>
              </a:ext>
            </a:extLst>
          </p:cNvPr>
          <p:cNvGrpSpPr/>
          <p:nvPr/>
        </p:nvGrpSpPr>
        <p:grpSpPr>
          <a:xfrm>
            <a:off x="1377762" y="3415885"/>
            <a:ext cx="569585" cy="575982"/>
            <a:chOff x="2559684" y="6629490"/>
            <a:chExt cx="1767786" cy="176778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7587E19E-79C2-0B42-99DA-A03D43DFFAF3}"/>
                </a:ext>
              </a:extLst>
            </p:cNvPr>
            <p:cNvSpPr/>
            <p:nvPr/>
          </p:nvSpPr>
          <p:spPr bwMode="auto">
            <a:xfrm>
              <a:off x="2559684" y="6629490"/>
              <a:ext cx="1767786" cy="1767786"/>
            </a:xfrm>
            <a:prstGeom prst="ellipse">
              <a:avLst/>
            </a:prstGeom>
            <a:solidFill>
              <a:srgbClr val="FCB414">
                <a:alpha val="7000"/>
              </a:srgbClr>
            </a:solidFill>
            <a:ln w="127000" cap="flat" cmpd="sng" algn="ctr">
              <a:solidFill>
                <a:srgbClr val="FCB414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081">
                <a:defRPr/>
              </a:pPr>
              <a:endParaRPr lang="en-US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3" name="Graphic 1650" descr="Social network">
              <a:extLst>
                <a:ext uri="{FF2B5EF4-FFF2-40B4-BE49-F238E27FC236}">
                  <a16:creationId xmlns:a16="http://schemas.microsoft.com/office/drawing/2014/main" xmlns="" id="{D35DCE80-CA60-9F4C-AA08-78C87F6C9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5413" y="6937346"/>
              <a:ext cx="1142554" cy="113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8A67F4B-C95F-0248-9E6B-5FEC8B8E2AA4}"/>
              </a:ext>
            </a:extLst>
          </p:cNvPr>
          <p:cNvGrpSpPr/>
          <p:nvPr/>
        </p:nvGrpSpPr>
        <p:grpSpPr>
          <a:xfrm>
            <a:off x="4195576" y="3415885"/>
            <a:ext cx="569585" cy="575982"/>
            <a:chOff x="8253409" y="6629490"/>
            <a:chExt cx="1767786" cy="176778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08305A65-E9A8-744E-9F1D-F795AD99D7EF}"/>
                </a:ext>
              </a:extLst>
            </p:cNvPr>
            <p:cNvSpPr/>
            <p:nvPr/>
          </p:nvSpPr>
          <p:spPr bwMode="auto">
            <a:xfrm>
              <a:off x="8253409" y="6629490"/>
              <a:ext cx="1767786" cy="1767786"/>
            </a:xfrm>
            <a:prstGeom prst="ellipse">
              <a:avLst/>
            </a:prstGeom>
            <a:solidFill>
              <a:srgbClr val="42AFB6">
                <a:alpha val="10000"/>
              </a:srgbClr>
            </a:solidFill>
            <a:ln w="127000" cap="flat" cmpd="sng" algn="ctr">
              <a:solidFill>
                <a:srgbClr val="42AFB6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081">
                <a:defRPr/>
              </a:pPr>
              <a:endParaRPr lang="en-US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6" name="Graphic 1652" descr="Head with gears">
              <a:extLst>
                <a:ext uri="{FF2B5EF4-FFF2-40B4-BE49-F238E27FC236}">
                  <a16:creationId xmlns:a16="http://schemas.microsoft.com/office/drawing/2014/main" xmlns="" id="{ED3FE732-1D9F-A441-99C5-7D68E57E6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1396" y="7003996"/>
              <a:ext cx="1047341" cy="1047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52F0350-FBFF-7C4A-AE88-48D1BAC85A14}"/>
              </a:ext>
            </a:extLst>
          </p:cNvPr>
          <p:cNvGrpSpPr/>
          <p:nvPr/>
        </p:nvGrpSpPr>
        <p:grpSpPr>
          <a:xfrm>
            <a:off x="7315970" y="3456877"/>
            <a:ext cx="569585" cy="575982"/>
            <a:chOff x="13943962" y="6629490"/>
            <a:chExt cx="1767784" cy="176778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7CC0AAE-2A61-7A47-A831-EFDD83D25BE5}"/>
                </a:ext>
              </a:extLst>
            </p:cNvPr>
            <p:cNvSpPr/>
            <p:nvPr/>
          </p:nvSpPr>
          <p:spPr bwMode="auto">
            <a:xfrm>
              <a:off x="13943962" y="6629490"/>
              <a:ext cx="1767784" cy="1767786"/>
            </a:xfrm>
            <a:prstGeom prst="ellipse">
              <a:avLst/>
            </a:prstGeom>
            <a:solidFill>
              <a:srgbClr val="CB1B4A">
                <a:alpha val="10000"/>
              </a:srgbClr>
            </a:solidFill>
            <a:ln w="127000" cap="flat" cmpd="sng" algn="ctr">
              <a:solidFill>
                <a:srgbClr val="CB1B4A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081">
                <a:defRPr/>
              </a:pPr>
              <a:endParaRPr lang="en-US" ker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39" name="Graphic 1654" descr="Graduation cap">
              <a:extLst>
                <a:ext uri="{FF2B5EF4-FFF2-40B4-BE49-F238E27FC236}">
                  <a16:creationId xmlns:a16="http://schemas.microsoft.com/office/drawing/2014/main" xmlns="" id="{89B30B8C-9494-8843-9362-3409EE99B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0386" y="6816743"/>
              <a:ext cx="1364717" cy="1364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3">
            <a:extLst>
              <a:ext uri="{FF2B5EF4-FFF2-40B4-BE49-F238E27FC236}">
                <a16:creationId xmlns:a16="http://schemas.microsoft.com/office/drawing/2014/main" xmlns="" id="{B34A64FC-B2D7-AFD9-D358-FB9E27A6E7B3}"/>
              </a:ext>
            </a:extLst>
          </p:cNvPr>
          <p:cNvSpPr/>
          <p:nvPr/>
        </p:nvSpPr>
        <p:spPr>
          <a:xfrm>
            <a:off x="11709492" y="6342359"/>
            <a:ext cx="406831" cy="342116"/>
          </a:xfrm>
          <a:custGeom>
            <a:avLst/>
            <a:gdLst>
              <a:gd name="connsiteX0" fmla="*/ 0 w 1529164"/>
              <a:gd name="connsiteY0" fmla="*/ 0 h 456155"/>
              <a:gd name="connsiteX1" fmla="*/ 1529164 w 1529164"/>
              <a:gd name="connsiteY1" fmla="*/ 0 h 456155"/>
              <a:gd name="connsiteX2" fmla="*/ 1529164 w 1529164"/>
              <a:gd name="connsiteY2" fmla="*/ 456155 h 456155"/>
              <a:gd name="connsiteX3" fmla="*/ 0 w 1529164"/>
              <a:gd name="connsiteY3" fmla="*/ 456155 h 456155"/>
              <a:gd name="connsiteX4" fmla="*/ 0 w 1529164"/>
              <a:gd name="connsiteY4" fmla="*/ 0 h 456155"/>
              <a:gd name="connsiteX0" fmla="*/ 0 w 1529164"/>
              <a:gd name="connsiteY0" fmla="*/ 0 h 456155"/>
              <a:gd name="connsiteX1" fmla="*/ 1529164 w 1529164"/>
              <a:gd name="connsiteY1" fmla="*/ 0 h 456155"/>
              <a:gd name="connsiteX2" fmla="*/ 1529164 w 1529164"/>
              <a:gd name="connsiteY2" fmla="*/ 456155 h 456155"/>
              <a:gd name="connsiteX3" fmla="*/ 0 w 1529164"/>
              <a:gd name="connsiteY3" fmla="*/ 456155 h 456155"/>
              <a:gd name="connsiteX4" fmla="*/ 0 w 1529164"/>
              <a:gd name="connsiteY4" fmla="*/ 0 h 45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164" h="456155">
                <a:moveTo>
                  <a:pt x="0" y="0"/>
                </a:moveTo>
                <a:lnTo>
                  <a:pt x="1529164" y="0"/>
                </a:lnTo>
                <a:lnTo>
                  <a:pt x="1529164" y="456155"/>
                </a:lnTo>
                <a:lnTo>
                  <a:pt x="0" y="4561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35">
              <a:buClrTx/>
              <a:defRPr/>
            </a:pPr>
            <a:fld id="{8A436DD9-6321-4854-A62C-16C5CD23C0EB}" type="slidenum">
              <a:rPr lang="en-US" sz="1350" b="1">
                <a:solidFill>
                  <a:srgbClr val="70AD47">
                    <a:lumMod val="50000"/>
                  </a:srgbClr>
                </a:solidFill>
                <a:latin typeface="Oswald" pitchFamily="2" charset="0"/>
                <a:ea typeface="+mn-ea"/>
                <a:cs typeface="+mn-cs"/>
              </a:rPr>
              <a:pPr algn="ctr" defTabSz="685835">
                <a:buClrTx/>
                <a:defRPr/>
              </a:pPr>
              <a:t>4</a:t>
            </a:fld>
            <a:endParaRPr lang="en-US" sz="1350" b="1" dirty="0">
              <a:solidFill>
                <a:srgbClr val="70AD47">
                  <a:lumMod val="50000"/>
                </a:srgbClr>
              </a:solidFill>
              <a:latin typeface="Oswald" pitchFamily="2" charset="0"/>
              <a:ea typeface="+mn-ea"/>
              <a:cs typeface="+mn-cs"/>
            </a:endParaRPr>
          </a:p>
        </p:txBody>
      </p:sp>
      <p:grpSp>
        <p:nvGrpSpPr>
          <p:cNvPr id="40" name="Group 23"/>
          <p:cNvGrpSpPr/>
          <p:nvPr/>
        </p:nvGrpSpPr>
        <p:grpSpPr>
          <a:xfrm>
            <a:off x="0" y="5828519"/>
            <a:ext cx="12192000" cy="1140843"/>
            <a:chOff x="6692" y="5724935"/>
            <a:chExt cx="12196459" cy="1140192"/>
          </a:xfrm>
        </p:grpSpPr>
        <p:pic>
          <p:nvPicPr>
            <p:cNvPr id="41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2" descr="E:\IMG-20180828-WA014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10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11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9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83360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6800"/>
          <a:stretch/>
        </p:blipFill>
        <p:spPr>
          <a:xfrm>
            <a:off x="0" y="0"/>
            <a:ext cx="12191999" cy="57649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5782235"/>
            <a:ext cx="12199857" cy="1219212"/>
            <a:chOff x="6692" y="5724935"/>
            <a:chExt cx="12196459" cy="1140192"/>
          </a:xfrm>
        </p:grpSpPr>
        <p:pic>
          <p:nvPicPr>
            <p:cNvPr id="7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2" descr="E:\IMG-20180828-WA014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7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5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81192" y="5568930"/>
            <a:ext cx="63097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Undang-undang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16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2006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Perikanan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Kehutanan</a:t>
            </a:r>
            <a:endParaRPr lang="en-US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7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Freeform 12"/>
          <p:cNvSpPr>
            <a:spLocks/>
          </p:cNvSpPr>
          <p:nvPr/>
        </p:nvSpPr>
        <p:spPr bwMode="auto">
          <a:xfrm>
            <a:off x="6136436" y="1034306"/>
            <a:ext cx="1827212" cy="1643063"/>
          </a:xfrm>
          <a:custGeom>
            <a:avLst/>
            <a:gdLst>
              <a:gd name="T0" fmla="*/ 2147483646 w 7789"/>
              <a:gd name="T1" fmla="*/ 2147483646 h 7004"/>
              <a:gd name="T2" fmla="*/ 2147483646 w 7789"/>
              <a:gd name="T3" fmla="*/ 2147483646 h 7004"/>
              <a:gd name="T4" fmla="*/ 2147483646 w 7789"/>
              <a:gd name="T5" fmla="*/ 2147483646 h 7004"/>
              <a:gd name="T6" fmla="*/ 2147483646 w 7789"/>
              <a:gd name="T7" fmla="*/ 2147483646 h 7004"/>
              <a:gd name="T8" fmla="*/ 2147483646 w 7789"/>
              <a:gd name="T9" fmla="*/ 2147483646 h 7004"/>
              <a:gd name="T10" fmla="*/ 2147483646 w 7789"/>
              <a:gd name="T11" fmla="*/ 2147483646 h 7004"/>
              <a:gd name="T12" fmla="*/ 2147483646 w 7789"/>
              <a:gd name="T13" fmla="*/ 2147483646 h 7004"/>
              <a:gd name="T14" fmla="*/ 2147483646 w 7789"/>
              <a:gd name="T15" fmla="*/ 2147483646 h 7004"/>
              <a:gd name="T16" fmla="*/ 2147483646 w 7789"/>
              <a:gd name="T17" fmla="*/ 2147483646 h 7004"/>
              <a:gd name="T18" fmla="*/ 2147483646 w 7789"/>
              <a:gd name="T19" fmla="*/ 2147483646 h 7004"/>
              <a:gd name="T20" fmla="*/ 2147483646 w 7789"/>
              <a:gd name="T21" fmla="*/ 2147483646 h 7004"/>
              <a:gd name="T22" fmla="*/ 2147483646 w 7789"/>
              <a:gd name="T23" fmla="*/ 2147483646 h 7004"/>
              <a:gd name="T24" fmla="*/ 2147483646 w 7789"/>
              <a:gd name="T25" fmla="*/ 2147483646 h 7004"/>
              <a:gd name="T26" fmla="*/ 2147483646 w 7789"/>
              <a:gd name="T27" fmla="*/ 2147483646 h 7004"/>
              <a:gd name="T28" fmla="*/ 2147483646 w 7789"/>
              <a:gd name="T29" fmla="*/ 2147483646 h 7004"/>
              <a:gd name="T30" fmla="*/ 2147483646 w 7789"/>
              <a:gd name="T31" fmla="*/ 2147483646 h 7004"/>
              <a:gd name="T32" fmla="*/ 2147483646 w 7789"/>
              <a:gd name="T33" fmla="*/ 2147483646 h 7004"/>
              <a:gd name="T34" fmla="*/ 0 w 7789"/>
              <a:gd name="T35" fmla="*/ 2147483646 h 7004"/>
              <a:gd name="T36" fmla="*/ 2147483646 w 7789"/>
              <a:gd name="T37" fmla="*/ 2147483646 h 7004"/>
              <a:gd name="T38" fmla="*/ 2147483646 w 7789"/>
              <a:gd name="T39" fmla="*/ 2147483646 h 7004"/>
              <a:gd name="T40" fmla="*/ 2147483646 w 7789"/>
              <a:gd name="T41" fmla="*/ 2147483646 h 7004"/>
              <a:gd name="T42" fmla="*/ 2147483646 w 7789"/>
              <a:gd name="T43" fmla="*/ 2147483646 h 7004"/>
              <a:gd name="T44" fmla="*/ 2147483646 w 7789"/>
              <a:gd name="T45" fmla="*/ 2147483646 h 7004"/>
              <a:gd name="T46" fmla="*/ 2147483646 w 7789"/>
              <a:gd name="T47" fmla="*/ 2147483646 h 7004"/>
              <a:gd name="T48" fmla="*/ 2147483646 w 7789"/>
              <a:gd name="T49" fmla="*/ 2147483646 h 7004"/>
              <a:gd name="T50" fmla="*/ 2147483646 w 7789"/>
              <a:gd name="T51" fmla="*/ 2147483646 h 7004"/>
              <a:gd name="T52" fmla="*/ 2147483646 w 7789"/>
              <a:gd name="T53" fmla="*/ 2147483646 h 7004"/>
              <a:gd name="T54" fmla="*/ 2147483646 w 7789"/>
              <a:gd name="T55" fmla="*/ 2147483646 h 7004"/>
              <a:gd name="T56" fmla="*/ 2147483646 w 7789"/>
              <a:gd name="T57" fmla="*/ 2147483646 h 7004"/>
              <a:gd name="T58" fmla="*/ 2147483646 w 7789"/>
              <a:gd name="T59" fmla="*/ 2147483646 h 7004"/>
              <a:gd name="T60" fmla="*/ 2147483646 w 7789"/>
              <a:gd name="T61" fmla="*/ 2147483646 h 7004"/>
              <a:gd name="T62" fmla="*/ 2147483646 w 7789"/>
              <a:gd name="T63" fmla="*/ 2147483646 h 7004"/>
              <a:gd name="T64" fmla="*/ 2147483646 w 7789"/>
              <a:gd name="T65" fmla="*/ 2147483646 h 7004"/>
              <a:gd name="T66" fmla="*/ 2147483646 w 7789"/>
              <a:gd name="T67" fmla="*/ 2147483646 h 7004"/>
              <a:gd name="T68" fmla="*/ 2147483646 w 7789"/>
              <a:gd name="T69" fmla="*/ 2147483646 h 7004"/>
              <a:gd name="T70" fmla="*/ 2147483646 w 7789"/>
              <a:gd name="T71" fmla="*/ 2147483646 h 7004"/>
              <a:gd name="T72" fmla="*/ 2147483646 w 7789"/>
              <a:gd name="T73" fmla="*/ 2147483646 h 7004"/>
              <a:gd name="T74" fmla="*/ 2147483646 w 7789"/>
              <a:gd name="T75" fmla="*/ 2147483646 h 7004"/>
              <a:gd name="T76" fmla="*/ 2147483646 w 7789"/>
              <a:gd name="T77" fmla="*/ 2147483646 h 7004"/>
              <a:gd name="T78" fmla="*/ 2147483646 w 7789"/>
              <a:gd name="T79" fmla="*/ 2147483646 h 7004"/>
              <a:gd name="T80" fmla="*/ 2147483646 w 7789"/>
              <a:gd name="T81" fmla="*/ 2147483646 h 7004"/>
              <a:gd name="T82" fmla="*/ 2147483646 w 7789"/>
              <a:gd name="T83" fmla="*/ 2147483646 h 7004"/>
              <a:gd name="T84" fmla="*/ 2147483646 w 7789"/>
              <a:gd name="T85" fmla="*/ 2147483646 h 7004"/>
              <a:gd name="T86" fmla="*/ 2147483646 w 7789"/>
              <a:gd name="T87" fmla="*/ 2147483646 h 7004"/>
              <a:gd name="T88" fmla="*/ 2147483646 w 7789"/>
              <a:gd name="T89" fmla="*/ 2147483646 h 7004"/>
              <a:gd name="T90" fmla="*/ 2147483646 w 7789"/>
              <a:gd name="T91" fmla="*/ 2147483646 h 7004"/>
              <a:gd name="T92" fmla="*/ 2147483646 w 7789"/>
              <a:gd name="T93" fmla="*/ 2147483646 h 7004"/>
              <a:gd name="T94" fmla="*/ 2147483646 w 7789"/>
              <a:gd name="T95" fmla="*/ 2147483646 h 7004"/>
              <a:gd name="T96" fmla="*/ 2147483646 w 7789"/>
              <a:gd name="T97" fmla="*/ 2147483646 h 7004"/>
              <a:gd name="T98" fmla="*/ 2147483646 w 7789"/>
              <a:gd name="T99" fmla="*/ 2147483646 h 700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789"/>
              <a:gd name="T151" fmla="*/ 0 h 7004"/>
              <a:gd name="T152" fmla="*/ 7789 w 7789"/>
              <a:gd name="T153" fmla="*/ 7004 h 700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789" h="7004">
                <a:moveTo>
                  <a:pt x="4080" y="7004"/>
                </a:moveTo>
                <a:lnTo>
                  <a:pt x="4015" y="7003"/>
                </a:lnTo>
                <a:lnTo>
                  <a:pt x="3885" y="6990"/>
                </a:lnTo>
                <a:lnTo>
                  <a:pt x="3759" y="6966"/>
                </a:lnTo>
                <a:lnTo>
                  <a:pt x="3635" y="6931"/>
                </a:lnTo>
                <a:lnTo>
                  <a:pt x="3514" y="6882"/>
                </a:lnTo>
                <a:lnTo>
                  <a:pt x="3398" y="6823"/>
                </a:lnTo>
                <a:lnTo>
                  <a:pt x="3287" y="6752"/>
                </a:lnTo>
                <a:lnTo>
                  <a:pt x="3183" y="6669"/>
                </a:lnTo>
                <a:lnTo>
                  <a:pt x="3135" y="6624"/>
                </a:lnTo>
                <a:lnTo>
                  <a:pt x="3021" y="6516"/>
                </a:lnTo>
                <a:lnTo>
                  <a:pt x="2784" y="6312"/>
                </a:lnTo>
                <a:lnTo>
                  <a:pt x="2534" y="6124"/>
                </a:lnTo>
                <a:lnTo>
                  <a:pt x="2274" y="5951"/>
                </a:lnTo>
                <a:lnTo>
                  <a:pt x="2004" y="5794"/>
                </a:lnTo>
                <a:lnTo>
                  <a:pt x="1725" y="5655"/>
                </a:lnTo>
                <a:lnTo>
                  <a:pt x="1438" y="5533"/>
                </a:lnTo>
                <a:lnTo>
                  <a:pt x="1144" y="5429"/>
                </a:lnTo>
                <a:lnTo>
                  <a:pt x="995" y="5384"/>
                </a:lnTo>
                <a:lnTo>
                  <a:pt x="940" y="5368"/>
                </a:lnTo>
                <a:lnTo>
                  <a:pt x="835" y="5328"/>
                </a:lnTo>
                <a:lnTo>
                  <a:pt x="734" y="5280"/>
                </a:lnTo>
                <a:lnTo>
                  <a:pt x="639" y="5225"/>
                </a:lnTo>
                <a:lnTo>
                  <a:pt x="548" y="5163"/>
                </a:lnTo>
                <a:lnTo>
                  <a:pt x="463" y="5092"/>
                </a:lnTo>
                <a:lnTo>
                  <a:pt x="384" y="5017"/>
                </a:lnTo>
                <a:lnTo>
                  <a:pt x="311" y="4936"/>
                </a:lnTo>
                <a:lnTo>
                  <a:pt x="246" y="4848"/>
                </a:lnTo>
                <a:lnTo>
                  <a:pt x="187" y="4756"/>
                </a:lnTo>
                <a:lnTo>
                  <a:pt x="135" y="4660"/>
                </a:lnTo>
                <a:lnTo>
                  <a:pt x="92" y="4560"/>
                </a:lnTo>
                <a:lnTo>
                  <a:pt x="57" y="4456"/>
                </a:lnTo>
                <a:lnTo>
                  <a:pt x="30" y="4349"/>
                </a:lnTo>
                <a:lnTo>
                  <a:pt x="11" y="4239"/>
                </a:lnTo>
                <a:lnTo>
                  <a:pt x="2" y="4128"/>
                </a:lnTo>
                <a:lnTo>
                  <a:pt x="0" y="4071"/>
                </a:lnTo>
                <a:lnTo>
                  <a:pt x="0" y="1366"/>
                </a:lnTo>
                <a:lnTo>
                  <a:pt x="3" y="1289"/>
                </a:lnTo>
                <a:lnTo>
                  <a:pt x="19" y="1138"/>
                </a:lnTo>
                <a:lnTo>
                  <a:pt x="52" y="991"/>
                </a:lnTo>
                <a:lnTo>
                  <a:pt x="101" y="851"/>
                </a:lnTo>
                <a:lnTo>
                  <a:pt x="165" y="716"/>
                </a:lnTo>
                <a:lnTo>
                  <a:pt x="242" y="588"/>
                </a:lnTo>
                <a:lnTo>
                  <a:pt x="335" y="470"/>
                </a:lnTo>
                <a:lnTo>
                  <a:pt x="441" y="361"/>
                </a:lnTo>
                <a:lnTo>
                  <a:pt x="498" y="311"/>
                </a:lnTo>
                <a:lnTo>
                  <a:pt x="559" y="263"/>
                </a:lnTo>
                <a:lnTo>
                  <a:pt x="686" y="181"/>
                </a:lnTo>
                <a:lnTo>
                  <a:pt x="820" y="113"/>
                </a:lnTo>
                <a:lnTo>
                  <a:pt x="961" y="61"/>
                </a:lnTo>
                <a:lnTo>
                  <a:pt x="1105" y="25"/>
                </a:lnTo>
                <a:lnTo>
                  <a:pt x="1253" y="4"/>
                </a:lnTo>
                <a:lnTo>
                  <a:pt x="1405" y="0"/>
                </a:lnTo>
                <a:lnTo>
                  <a:pt x="1556" y="13"/>
                </a:lnTo>
                <a:lnTo>
                  <a:pt x="1631" y="26"/>
                </a:lnTo>
                <a:lnTo>
                  <a:pt x="1843" y="69"/>
                </a:lnTo>
                <a:lnTo>
                  <a:pt x="2263" y="171"/>
                </a:lnTo>
                <a:lnTo>
                  <a:pt x="2678" y="289"/>
                </a:lnTo>
                <a:lnTo>
                  <a:pt x="3086" y="424"/>
                </a:lnTo>
                <a:lnTo>
                  <a:pt x="3489" y="577"/>
                </a:lnTo>
                <a:lnTo>
                  <a:pt x="3885" y="745"/>
                </a:lnTo>
                <a:lnTo>
                  <a:pt x="4275" y="931"/>
                </a:lnTo>
                <a:lnTo>
                  <a:pt x="4658" y="1133"/>
                </a:lnTo>
                <a:lnTo>
                  <a:pt x="4846" y="1241"/>
                </a:lnTo>
                <a:lnTo>
                  <a:pt x="5029" y="1349"/>
                </a:lnTo>
                <a:lnTo>
                  <a:pt x="5387" y="1577"/>
                </a:lnTo>
                <a:lnTo>
                  <a:pt x="5733" y="1819"/>
                </a:lnTo>
                <a:lnTo>
                  <a:pt x="6070" y="2075"/>
                </a:lnTo>
                <a:lnTo>
                  <a:pt x="6397" y="2344"/>
                </a:lnTo>
                <a:lnTo>
                  <a:pt x="6712" y="2625"/>
                </a:lnTo>
                <a:lnTo>
                  <a:pt x="7016" y="2921"/>
                </a:lnTo>
                <a:lnTo>
                  <a:pt x="7309" y="3229"/>
                </a:lnTo>
                <a:lnTo>
                  <a:pt x="7451" y="3388"/>
                </a:lnTo>
                <a:lnTo>
                  <a:pt x="7499" y="3446"/>
                </a:lnTo>
                <a:lnTo>
                  <a:pt x="7587" y="3571"/>
                </a:lnTo>
                <a:lnTo>
                  <a:pt x="7658" y="3702"/>
                </a:lnTo>
                <a:lnTo>
                  <a:pt x="7714" y="3841"/>
                </a:lnTo>
                <a:lnTo>
                  <a:pt x="7755" y="3984"/>
                </a:lnTo>
                <a:lnTo>
                  <a:pt x="7780" y="4131"/>
                </a:lnTo>
                <a:lnTo>
                  <a:pt x="7789" y="4281"/>
                </a:lnTo>
                <a:lnTo>
                  <a:pt x="7781" y="4432"/>
                </a:lnTo>
                <a:lnTo>
                  <a:pt x="7770" y="4508"/>
                </a:lnTo>
                <a:lnTo>
                  <a:pt x="7756" y="4584"/>
                </a:lnTo>
                <a:lnTo>
                  <a:pt x="7714" y="4731"/>
                </a:lnTo>
                <a:lnTo>
                  <a:pt x="7658" y="4870"/>
                </a:lnTo>
                <a:lnTo>
                  <a:pt x="7587" y="5002"/>
                </a:lnTo>
                <a:lnTo>
                  <a:pt x="7501" y="5125"/>
                </a:lnTo>
                <a:lnTo>
                  <a:pt x="7403" y="5237"/>
                </a:lnTo>
                <a:lnTo>
                  <a:pt x="7293" y="5340"/>
                </a:lnTo>
                <a:lnTo>
                  <a:pt x="7171" y="5429"/>
                </a:lnTo>
                <a:lnTo>
                  <a:pt x="7105" y="5469"/>
                </a:lnTo>
                <a:lnTo>
                  <a:pt x="4765" y="6820"/>
                </a:lnTo>
                <a:lnTo>
                  <a:pt x="4725" y="6843"/>
                </a:lnTo>
                <a:lnTo>
                  <a:pt x="4643" y="6883"/>
                </a:lnTo>
                <a:lnTo>
                  <a:pt x="4558" y="6918"/>
                </a:lnTo>
                <a:lnTo>
                  <a:pt x="4473" y="6946"/>
                </a:lnTo>
                <a:lnTo>
                  <a:pt x="4387" y="6969"/>
                </a:lnTo>
                <a:lnTo>
                  <a:pt x="4299" y="6986"/>
                </a:lnTo>
                <a:lnTo>
                  <a:pt x="4212" y="6998"/>
                </a:lnTo>
                <a:lnTo>
                  <a:pt x="4123" y="7003"/>
                </a:lnTo>
                <a:lnTo>
                  <a:pt x="4080" y="7004"/>
                </a:lnTo>
              </a:path>
            </a:pathLst>
          </a:cu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endParaRPr lang="en-US" sz="1200"/>
          </a:p>
        </p:txBody>
      </p:sp>
      <p:sp>
        <p:nvSpPr>
          <p:cNvPr id="67588" name="Freeform 14"/>
          <p:cNvSpPr>
            <a:spLocks/>
          </p:cNvSpPr>
          <p:nvPr/>
        </p:nvSpPr>
        <p:spPr bwMode="auto">
          <a:xfrm>
            <a:off x="7230223" y="2478929"/>
            <a:ext cx="1219200" cy="1925638"/>
          </a:xfrm>
          <a:custGeom>
            <a:avLst/>
            <a:gdLst>
              <a:gd name="T0" fmla="*/ 2147483646 w 5193"/>
              <a:gd name="T1" fmla="*/ 2147483646 h 8213"/>
              <a:gd name="T2" fmla="*/ 2147483646 w 5193"/>
              <a:gd name="T3" fmla="*/ 2147483646 h 8213"/>
              <a:gd name="T4" fmla="*/ 2147483646 w 5193"/>
              <a:gd name="T5" fmla="*/ 2147483646 h 8213"/>
              <a:gd name="T6" fmla="*/ 2147483646 w 5193"/>
              <a:gd name="T7" fmla="*/ 2147483646 h 8213"/>
              <a:gd name="T8" fmla="*/ 2147483646 w 5193"/>
              <a:gd name="T9" fmla="*/ 2147483646 h 8213"/>
              <a:gd name="T10" fmla="*/ 2147483646 w 5193"/>
              <a:gd name="T11" fmla="*/ 2147483646 h 8213"/>
              <a:gd name="T12" fmla="*/ 2147483646 w 5193"/>
              <a:gd name="T13" fmla="*/ 2147483646 h 8213"/>
              <a:gd name="T14" fmla="*/ 2147483646 w 5193"/>
              <a:gd name="T15" fmla="*/ 2147483646 h 8213"/>
              <a:gd name="T16" fmla="*/ 2147483646 w 5193"/>
              <a:gd name="T17" fmla="*/ 2147483646 h 8213"/>
              <a:gd name="T18" fmla="*/ 0 w 5193"/>
              <a:gd name="T19" fmla="*/ 2147483646 h 8213"/>
              <a:gd name="T20" fmla="*/ 2147483646 w 5193"/>
              <a:gd name="T21" fmla="*/ 2147483646 h 8213"/>
              <a:gd name="T22" fmla="*/ 2147483646 w 5193"/>
              <a:gd name="T23" fmla="*/ 2147483646 h 8213"/>
              <a:gd name="T24" fmla="*/ 2147483646 w 5193"/>
              <a:gd name="T25" fmla="*/ 2147483646 h 8213"/>
              <a:gd name="T26" fmla="*/ 2147483646 w 5193"/>
              <a:gd name="T27" fmla="*/ 2147483646 h 8213"/>
              <a:gd name="T28" fmla="*/ 2147483646 w 5193"/>
              <a:gd name="T29" fmla="*/ 2147483646 h 8213"/>
              <a:gd name="T30" fmla="*/ 2147483646 w 5193"/>
              <a:gd name="T31" fmla="*/ 2147483646 h 8213"/>
              <a:gd name="T32" fmla="*/ 2147483646 w 5193"/>
              <a:gd name="T33" fmla="*/ 2147483646 h 8213"/>
              <a:gd name="T34" fmla="*/ 2147483646 w 5193"/>
              <a:gd name="T35" fmla="*/ 2147483646 h 8213"/>
              <a:gd name="T36" fmla="*/ 0 w 5193"/>
              <a:gd name="T37" fmla="*/ 2147483646 h 8213"/>
              <a:gd name="T38" fmla="*/ 2147483646 w 5193"/>
              <a:gd name="T39" fmla="*/ 2147483646 h 8213"/>
              <a:gd name="T40" fmla="*/ 2147483646 w 5193"/>
              <a:gd name="T41" fmla="*/ 2147483646 h 8213"/>
              <a:gd name="T42" fmla="*/ 2147483646 w 5193"/>
              <a:gd name="T43" fmla="*/ 2147483646 h 8213"/>
              <a:gd name="T44" fmla="*/ 2147483646 w 5193"/>
              <a:gd name="T45" fmla="*/ 2147483646 h 8213"/>
              <a:gd name="T46" fmla="*/ 2147483646 w 5193"/>
              <a:gd name="T47" fmla="*/ 2147483646 h 8213"/>
              <a:gd name="T48" fmla="*/ 2147483646 w 5193"/>
              <a:gd name="T49" fmla="*/ 2147483646 h 8213"/>
              <a:gd name="T50" fmla="*/ 2147483646 w 5193"/>
              <a:gd name="T51" fmla="*/ 2147483646 h 8213"/>
              <a:gd name="T52" fmla="*/ 2147483646 w 5193"/>
              <a:gd name="T53" fmla="*/ 2147483646 h 8213"/>
              <a:gd name="T54" fmla="*/ 2147483646 w 5193"/>
              <a:gd name="T55" fmla="*/ 2147483646 h 8213"/>
              <a:gd name="T56" fmla="*/ 2147483646 w 5193"/>
              <a:gd name="T57" fmla="*/ 2147483646 h 8213"/>
              <a:gd name="T58" fmla="*/ 2147483646 w 5193"/>
              <a:gd name="T59" fmla="*/ 2147483646 h 8213"/>
              <a:gd name="T60" fmla="*/ 2147483646 w 5193"/>
              <a:gd name="T61" fmla="*/ 2147483646 h 8213"/>
              <a:gd name="T62" fmla="*/ 2147483646 w 5193"/>
              <a:gd name="T63" fmla="*/ 2147483646 h 8213"/>
              <a:gd name="T64" fmla="*/ 2147483646 w 5193"/>
              <a:gd name="T65" fmla="*/ 2147483646 h 8213"/>
              <a:gd name="T66" fmla="*/ 2147483646 w 5193"/>
              <a:gd name="T67" fmla="*/ 2147483646 h 8213"/>
              <a:gd name="T68" fmla="*/ 2147483646 w 5193"/>
              <a:gd name="T69" fmla="*/ 2147483646 h 8213"/>
              <a:gd name="T70" fmla="*/ 2147483646 w 5193"/>
              <a:gd name="T71" fmla="*/ 2147483646 h 8213"/>
              <a:gd name="T72" fmla="*/ 2147483646 w 5193"/>
              <a:gd name="T73" fmla="*/ 2147483646 h 8213"/>
              <a:gd name="T74" fmla="*/ 2147483646 w 5193"/>
              <a:gd name="T75" fmla="*/ 2147483646 h 8213"/>
              <a:gd name="T76" fmla="*/ 2147483646 w 5193"/>
              <a:gd name="T77" fmla="*/ 2147483646 h 8213"/>
              <a:gd name="T78" fmla="*/ 2147483646 w 5193"/>
              <a:gd name="T79" fmla="*/ 2147483646 h 8213"/>
              <a:gd name="T80" fmla="*/ 2147483646 w 5193"/>
              <a:gd name="T81" fmla="*/ 2147483646 h 8213"/>
              <a:gd name="T82" fmla="*/ 2147483646 w 5193"/>
              <a:gd name="T83" fmla="*/ 2147483646 h 8213"/>
              <a:gd name="T84" fmla="*/ 2147483646 w 5193"/>
              <a:gd name="T85" fmla="*/ 2147483646 h 8213"/>
              <a:gd name="T86" fmla="*/ 2147483646 w 5193"/>
              <a:gd name="T87" fmla="*/ 2147483646 h 8213"/>
              <a:gd name="T88" fmla="*/ 2147483646 w 5193"/>
              <a:gd name="T89" fmla="*/ 2147483646 h 8213"/>
              <a:gd name="T90" fmla="*/ 2147483646 w 5193"/>
              <a:gd name="T91" fmla="*/ 2147483646 h 8213"/>
              <a:gd name="T92" fmla="*/ 2147483646 w 5193"/>
              <a:gd name="T93" fmla="*/ 2147483646 h 8213"/>
              <a:gd name="T94" fmla="*/ 2147483646 w 5193"/>
              <a:gd name="T95" fmla="*/ 2147483646 h 8213"/>
              <a:gd name="T96" fmla="*/ 2147483646 w 5193"/>
              <a:gd name="T97" fmla="*/ 2147483646 h 8213"/>
              <a:gd name="T98" fmla="*/ 2147483646 w 5193"/>
              <a:gd name="T99" fmla="*/ 2147483646 h 8213"/>
              <a:gd name="T100" fmla="*/ 2147483646 w 5193"/>
              <a:gd name="T101" fmla="*/ 0 h 821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193"/>
              <a:gd name="T154" fmla="*/ 0 h 8213"/>
              <a:gd name="T155" fmla="*/ 5193 w 5193"/>
              <a:gd name="T156" fmla="*/ 8213 h 821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193" h="8213">
                <a:moveTo>
                  <a:pt x="3527" y="0"/>
                </a:moveTo>
                <a:lnTo>
                  <a:pt x="3451" y="2"/>
                </a:lnTo>
                <a:lnTo>
                  <a:pt x="3297" y="22"/>
                </a:lnTo>
                <a:lnTo>
                  <a:pt x="3148" y="62"/>
                </a:lnTo>
                <a:lnTo>
                  <a:pt x="3004" y="121"/>
                </a:lnTo>
                <a:lnTo>
                  <a:pt x="2934" y="160"/>
                </a:lnTo>
                <a:lnTo>
                  <a:pt x="596" y="1509"/>
                </a:lnTo>
                <a:lnTo>
                  <a:pt x="554" y="1535"/>
                </a:lnTo>
                <a:lnTo>
                  <a:pt x="473" y="1591"/>
                </a:lnTo>
                <a:lnTo>
                  <a:pt x="398" y="1653"/>
                </a:lnTo>
                <a:lnTo>
                  <a:pt x="329" y="1720"/>
                </a:lnTo>
                <a:lnTo>
                  <a:pt x="266" y="1792"/>
                </a:lnTo>
                <a:lnTo>
                  <a:pt x="209" y="1868"/>
                </a:lnTo>
                <a:lnTo>
                  <a:pt x="159" y="1949"/>
                </a:lnTo>
                <a:lnTo>
                  <a:pt x="114" y="2033"/>
                </a:lnTo>
                <a:lnTo>
                  <a:pt x="78" y="2119"/>
                </a:lnTo>
                <a:lnTo>
                  <a:pt x="47" y="2209"/>
                </a:lnTo>
                <a:lnTo>
                  <a:pt x="24" y="2301"/>
                </a:lnTo>
                <a:lnTo>
                  <a:pt x="9" y="2395"/>
                </a:lnTo>
                <a:lnTo>
                  <a:pt x="0" y="2490"/>
                </a:lnTo>
                <a:lnTo>
                  <a:pt x="0" y="2586"/>
                </a:lnTo>
                <a:lnTo>
                  <a:pt x="8" y="2682"/>
                </a:lnTo>
                <a:lnTo>
                  <a:pt x="23" y="2778"/>
                </a:lnTo>
                <a:lnTo>
                  <a:pt x="35" y="2826"/>
                </a:lnTo>
                <a:lnTo>
                  <a:pt x="71" y="2982"/>
                </a:lnTo>
                <a:lnTo>
                  <a:pt x="131" y="3300"/>
                </a:lnTo>
                <a:lnTo>
                  <a:pt x="170" y="3621"/>
                </a:lnTo>
                <a:lnTo>
                  <a:pt x="190" y="3945"/>
                </a:lnTo>
                <a:lnTo>
                  <a:pt x="191" y="4107"/>
                </a:lnTo>
                <a:lnTo>
                  <a:pt x="190" y="4269"/>
                </a:lnTo>
                <a:lnTo>
                  <a:pt x="170" y="4593"/>
                </a:lnTo>
                <a:lnTo>
                  <a:pt x="131" y="4913"/>
                </a:lnTo>
                <a:lnTo>
                  <a:pt x="71" y="5231"/>
                </a:lnTo>
                <a:lnTo>
                  <a:pt x="35" y="5387"/>
                </a:lnTo>
                <a:lnTo>
                  <a:pt x="23" y="5435"/>
                </a:lnTo>
                <a:lnTo>
                  <a:pt x="8" y="5531"/>
                </a:lnTo>
                <a:lnTo>
                  <a:pt x="0" y="5627"/>
                </a:lnTo>
                <a:lnTo>
                  <a:pt x="0" y="5723"/>
                </a:lnTo>
                <a:lnTo>
                  <a:pt x="9" y="5818"/>
                </a:lnTo>
                <a:lnTo>
                  <a:pt x="24" y="5912"/>
                </a:lnTo>
                <a:lnTo>
                  <a:pt x="47" y="6004"/>
                </a:lnTo>
                <a:lnTo>
                  <a:pt x="78" y="6094"/>
                </a:lnTo>
                <a:lnTo>
                  <a:pt x="114" y="6180"/>
                </a:lnTo>
                <a:lnTo>
                  <a:pt x="159" y="6264"/>
                </a:lnTo>
                <a:lnTo>
                  <a:pt x="209" y="6345"/>
                </a:lnTo>
                <a:lnTo>
                  <a:pt x="266" y="6421"/>
                </a:lnTo>
                <a:lnTo>
                  <a:pt x="329" y="6493"/>
                </a:lnTo>
                <a:lnTo>
                  <a:pt x="398" y="6560"/>
                </a:lnTo>
                <a:lnTo>
                  <a:pt x="473" y="6622"/>
                </a:lnTo>
                <a:lnTo>
                  <a:pt x="554" y="6678"/>
                </a:lnTo>
                <a:lnTo>
                  <a:pt x="596" y="6704"/>
                </a:lnTo>
                <a:lnTo>
                  <a:pt x="2934" y="8054"/>
                </a:lnTo>
                <a:lnTo>
                  <a:pt x="2993" y="8085"/>
                </a:lnTo>
                <a:lnTo>
                  <a:pt x="3114" y="8138"/>
                </a:lnTo>
                <a:lnTo>
                  <a:pt x="3239" y="8177"/>
                </a:lnTo>
                <a:lnTo>
                  <a:pt x="3366" y="8202"/>
                </a:lnTo>
                <a:lnTo>
                  <a:pt x="3496" y="8213"/>
                </a:lnTo>
                <a:lnTo>
                  <a:pt x="3626" y="8210"/>
                </a:lnTo>
                <a:lnTo>
                  <a:pt x="3755" y="8191"/>
                </a:lnTo>
                <a:lnTo>
                  <a:pt x="3883" y="8159"/>
                </a:lnTo>
                <a:lnTo>
                  <a:pt x="3945" y="8136"/>
                </a:lnTo>
                <a:lnTo>
                  <a:pt x="4008" y="8112"/>
                </a:lnTo>
                <a:lnTo>
                  <a:pt x="4125" y="8053"/>
                </a:lnTo>
                <a:lnTo>
                  <a:pt x="4234" y="7981"/>
                </a:lnTo>
                <a:lnTo>
                  <a:pt x="4333" y="7899"/>
                </a:lnTo>
                <a:lnTo>
                  <a:pt x="4423" y="7806"/>
                </a:lnTo>
                <a:lnTo>
                  <a:pt x="4503" y="7704"/>
                </a:lnTo>
                <a:lnTo>
                  <a:pt x="4571" y="7593"/>
                </a:lnTo>
                <a:lnTo>
                  <a:pt x="4626" y="7474"/>
                </a:lnTo>
                <a:lnTo>
                  <a:pt x="4649" y="7412"/>
                </a:lnTo>
                <a:lnTo>
                  <a:pt x="4714" y="7213"/>
                </a:lnTo>
                <a:lnTo>
                  <a:pt x="4833" y="6810"/>
                </a:lnTo>
                <a:lnTo>
                  <a:pt x="4936" y="6403"/>
                </a:lnTo>
                <a:lnTo>
                  <a:pt x="5021" y="5992"/>
                </a:lnTo>
                <a:lnTo>
                  <a:pt x="5089" y="5579"/>
                </a:lnTo>
                <a:lnTo>
                  <a:pt x="5140" y="5161"/>
                </a:lnTo>
                <a:lnTo>
                  <a:pt x="5174" y="4741"/>
                </a:lnTo>
                <a:lnTo>
                  <a:pt x="5192" y="4318"/>
                </a:lnTo>
                <a:lnTo>
                  <a:pt x="5193" y="4107"/>
                </a:lnTo>
                <a:lnTo>
                  <a:pt x="5192" y="3895"/>
                </a:lnTo>
                <a:lnTo>
                  <a:pt x="5174" y="3473"/>
                </a:lnTo>
                <a:lnTo>
                  <a:pt x="5140" y="3052"/>
                </a:lnTo>
                <a:lnTo>
                  <a:pt x="5089" y="2634"/>
                </a:lnTo>
                <a:lnTo>
                  <a:pt x="5021" y="2221"/>
                </a:lnTo>
                <a:lnTo>
                  <a:pt x="4936" y="1810"/>
                </a:lnTo>
                <a:lnTo>
                  <a:pt x="4833" y="1403"/>
                </a:lnTo>
                <a:lnTo>
                  <a:pt x="4714" y="1000"/>
                </a:lnTo>
                <a:lnTo>
                  <a:pt x="4649" y="802"/>
                </a:lnTo>
                <a:lnTo>
                  <a:pt x="4626" y="739"/>
                </a:lnTo>
                <a:lnTo>
                  <a:pt x="4571" y="620"/>
                </a:lnTo>
                <a:lnTo>
                  <a:pt x="4503" y="509"/>
                </a:lnTo>
                <a:lnTo>
                  <a:pt x="4423" y="407"/>
                </a:lnTo>
                <a:lnTo>
                  <a:pt x="4333" y="314"/>
                </a:lnTo>
                <a:lnTo>
                  <a:pt x="4234" y="231"/>
                </a:lnTo>
                <a:lnTo>
                  <a:pt x="4125" y="160"/>
                </a:lnTo>
                <a:lnTo>
                  <a:pt x="4008" y="101"/>
                </a:lnTo>
                <a:lnTo>
                  <a:pt x="3945" y="77"/>
                </a:lnTo>
                <a:lnTo>
                  <a:pt x="3895" y="58"/>
                </a:lnTo>
                <a:lnTo>
                  <a:pt x="3791" y="29"/>
                </a:lnTo>
                <a:lnTo>
                  <a:pt x="3686" y="10"/>
                </a:lnTo>
                <a:lnTo>
                  <a:pt x="3580" y="1"/>
                </a:lnTo>
                <a:lnTo>
                  <a:pt x="3527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endParaRPr lang="en-US" sz="1200"/>
          </a:p>
        </p:txBody>
      </p:sp>
      <p:sp>
        <p:nvSpPr>
          <p:cNvPr id="5" name="Freeform 17"/>
          <p:cNvSpPr>
            <a:spLocks/>
          </p:cNvSpPr>
          <p:nvPr/>
        </p:nvSpPr>
        <p:spPr bwMode="auto">
          <a:xfrm>
            <a:off x="3636123" y="2491631"/>
            <a:ext cx="1217613" cy="1927225"/>
          </a:xfrm>
          <a:custGeom>
            <a:avLst/>
            <a:gdLst>
              <a:gd name="T0" fmla="*/ 1612 w 5193"/>
              <a:gd name="T1" fmla="*/ 1 h 8213"/>
              <a:gd name="T2" fmla="*/ 1402 w 5193"/>
              <a:gd name="T3" fmla="*/ 29 h 8213"/>
              <a:gd name="T4" fmla="*/ 1246 w 5193"/>
              <a:gd name="T5" fmla="*/ 77 h 8213"/>
              <a:gd name="T6" fmla="*/ 1068 w 5193"/>
              <a:gd name="T7" fmla="*/ 160 h 8213"/>
              <a:gd name="T8" fmla="*/ 860 w 5193"/>
              <a:gd name="T9" fmla="*/ 314 h 8213"/>
              <a:gd name="T10" fmla="*/ 690 w 5193"/>
              <a:gd name="T11" fmla="*/ 509 h 8213"/>
              <a:gd name="T12" fmla="*/ 567 w 5193"/>
              <a:gd name="T13" fmla="*/ 739 h 8213"/>
              <a:gd name="T14" fmla="*/ 477 w 5193"/>
              <a:gd name="T15" fmla="*/ 1000 h 8213"/>
              <a:gd name="T16" fmla="*/ 257 w 5193"/>
              <a:gd name="T17" fmla="*/ 1810 h 8213"/>
              <a:gd name="T18" fmla="*/ 104 w 5193"/>
              <a:gd name="T19" fmla="*/ 2634 h 8213"/>
              <a:gd name="T20" fmla="*/ 18 w 5193"/>
              <a:gd name="T21" fmla="*/ 3473 h 8213"/>
              <a:gd name="T22" fmla="*/ 0 w 5193"/>
              <a:gd name="T23" fmla="*/ 4107 h 8213"/>
              <a:gd name="T24" fmla="*/ 18 w 5193"/>
              <a:gd name="T25" fmla="*/ 4741 h 8213"/>
              <a:gd name="T26" fmla="*/ 104 w 5193"/>
              <a:gd name="T27" fmla="*/ 5579 h 8213"/>
              <a:gd name="T28" fmla="*/ 257 w 5193"/>
              <a:gd name="T29" fmla="*/ 6403 h 8213"/>
              <a:gd name="T30" fmla="*/ 477 w 5193"/>
              <a:gd name="T31" fmla="*/ 7213 h 8213"/>
              <a:gd name="T32" fmla="*/ 567 w 5193"/>
              <a:gd name="T33" fmla="*/ 7474 h 8213"/>
              <a:gd name="T34" fmla="*/ 690 w 5193"/>
              <a:gd name="T35" fmla="*/ 7704 h 8213"/>
              <a:gd name="T36" fmla="*/ 860 w 5193"/>
              <a:gd name="T37" fmla="*/ 7899 h 8213"/>
              <a:gd name="T38" fmla="*/ 1068 w 5193"/>
              <a:gd name="T39" fmla="*/ 8053 h 8213"/>
              <a:gd name="T40" fmla="*/ 1246 w 5193"/>
              <a:gd name="T41" fmla="*/ 8136 h 8213"/>
              <a:gd name="T42" fmla="*/ 1437 w 5193"/>
              <a:gd name="T43" fmla="*/ 8191 h 8213"/>
              <a:gd name="T44" fmla="*/ 1697 w 5193"/>
              <a:gd name="T45" fmla="*/ 8213 h 8213"/>
              <a:gd name="T46" fmla="*/ 1954 w 5193"/>
              <a:gd name="T47" fmla="*/ 8177 h 8213"/>
              <a:gd name="T48" fmla="*/ 2200 w 5193"/>
              <a:gd name="T49" fmla="*/ 8085 h 8213"/>
              <a:gd name="T50" fmla="*/ 4595 w 5193"/>
              <a:gd name="T51" fmla="*/ 6704 h 8213"/>
              <a:gd name="T52" fmla="*/ 4719 w 5193"/>
              <a:gd name="T53" fmla="*/ 6622 h 8213"/>
              <a:gd name="T54" fmla="*/ 4863 w 5193"/>
              <a:gd name="T55" fmla="*/ 6493 h 8213"/>
              <a:gd name="T56" fmla="*/ 4983 w 5193"/>
              <a:gd name="T57" fmla="*/ 6345 h 8213"/>
              <a:gd name="T58" fmla="*/ 5078 w 5193"/>
              <a:gd name="T59" fmla="*/ 6180 h 8213"/>
              <a:gd name="T60" fmla="*/ 5145 w 5193"/>
              <a:gd name="T61" fmla="*/ 6004 h 8213"/>
              <a:gd name="T62" fmla="*/ 5184 w 5193"/>
              <a:gd name="T63" fmla="*/ 5818 h 8213"/>
              <a:gd name="T64" fmla="*/ 5193 w 5193"/>
              <a:gd name="T65" fmla="*/ 5627 h 8213"/>
              <a:gd name="T66" fmla="*/ 5170 w 5193"/>
              <a:gd name="T67" fmla="*/ 5435 h 8213"/>
              <a:gd name="T68" fmla="*/ 5120 w 5193"/>
              <a:gd name="T69" fmla="*/ 5231 h 8213"/>
              <a:gd name="T70" fmla="*/ 5022 w 5193"/>
              <a:gd name="T71" fmla="*/ 4593 h 8213"/>
              <a:gd name="T72" fmla="*/ 5001 w 5193"/>
              <a:gd name="T73" fmla="*/ 4107 h 8213"/>
              <a:gd name="T74" fmla="*/ 5022 w 5193"/>
              <a:gd name="T75" fmla="*/ 3621 h 8213"/>
              <a:gd name="T76" fmla="*/ 5120 w 5193"/>
              <a:gd name="T77" fmla="*/ 2982 h 8213"/>
              <a:gd name="T78" fmla="*/ 5170 w 5193"/>
              <a:gd name="T79" fmla="*/ 2778 h 8213"/>
              <a:gd name="T80" fmla="*/ 5193 w 5193"/>
              <a:gd name="T81" fmla="*/ 2586 h 8213"/>
              <a:gd name="T82" fmla="*/ 5184 w 5193"/>
              <a:gd name="T83" fmla="*/ 2395 h 8213"/>
              <a:gd name="T84" fmla="*/ 5145 w 5193"/>
              <a:gd name="T85" fmla="*/ 2209 h 8213"/>
              <a:gd name="T86" fmla="*/ 5078 w 5193"/>
              <a:gd name="T87" fmla="*/ 2033 h 8213"/>
              <a:gd name="T88" fmla="*/ 4983 w 5193"/>
              <a:gd name="T89" fmla="*/ 1868 h 8213"/>
              <a:gd name="T90" fmla="*/ 4863 w 5193"/>
              <a:gd name="T91" fmla="*/ 1720 h 8213"/>
              <a:gd name="T92" fmla="*/ 4719 w 5193"/>
              <a:gd name="T93" fmla="*/ 1591 h 8213"/>
              <a:gd name="T94" fmla="*/ 4595 w 5193"/>
              <a:gd name="T95" fmla="*/ 1509 h 8213"/>
              <a:gd name="T96" fmla="*/ 2188 w 5193"/>
              <a:gd name="T97" fmla="*/ 121 h 8213"/>
              <a:gd name="T98" fmla="*/ 1894 w 5193"/>
              <a:gd name="T99" fmla="*/ 22 h 8213"/>
              <a:gd name="T100" fmla="*/ 1665 w 5193"/>
              <a:gd name="T101" fmla="*/ 0 h 8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193" h="8213">
                <a:moveTo>
                  <a:pt x="1665" y="0"/>
                </a:moveTo>
                <a:lnTo>
                  <a:pt x="1612" y="1"/>
                </a:lnTo>
                <a:lnTo>
                  <a:pt x="1507" y="10"/>
                </a:lnTo>
                <a:lnTo>
                  <a:pt x="1402" y="29"/>
                </a:lnTo>
                <a:lnTo>
                  <a:pt x="1298" y="58"/>
                </a:lnTo>
                <a:lnTo>
                  <a:pt x="1246" y="77"/>
                </a:lnTo>
                <a:lnTo>
                  <a:pt x="1185" y="101"/>
                </a:lnTo>
                <a:lnTo>
                  <a:pt x="1068" y="160"/>
                </a:lnTo>
                <a:lnTo>
                  <a:pt x="959" y="231"/>
                </a:lnTo>
                <a:lnTo>
                  <a:pt x="860" y="314"/>
                </a:lnTo>
                <a:lnTo>
                  <a:pt x="770" y="407"/>
                </a:lnTo>
                <a:lnTo>
                  <a:pt x="690" y="509"/>
                </a:lnTo>
                <a:lnTo>
                  <a:pt x="622" y="620"/>
                </a:lnTo>
                <a:lnTo>
                  <a:pt x="567" y="739"/>
                </a:lnTo>
                <a:lnTo>
                  <a:pt x="544" y="802"/>
                </a:lnTo>
                <a:lnTo>
                  <a:pt x="477" y="1000"/>
                </a:lnTo>
                <a:lnTo>
                  <a:pt x="358" y="1403"/>
                </a:lnTo>
                <a:lnTo>
                  <a:pt x="257" y="1810"/>
                </a:lnTo>
                <a:lnTo>
                  <a:pt x="172" y="2221"/>
                </a:lnTo>
                <a:lnTo>
                  <a:pt x="104" y="2634"/>
                </a:lnTo>
                <a:lnTo>
                  <a:pt x="52" y="3052"/>
                </a:lnTo>
                <a:lnTo>
                  <a:pt x="18" y="3473"/>
                </a:lnTo>
                <a:lnTo>
                  <a:pt x="1" y="3895"/>
                </a:lnTo>
                <a:lnTo>
                  <a:pt x="0" y="4107"/>
                </a:lnTo>
                <a:lnTo>
                  <a:pt x="1" y="4318"/>
                </a:lnTo>
                <a:lnTo>
                  <a:pt x="18" y="4741"/>
                </a:lnTo>
                <a:lnTo>
                  <a:pt x="52" y="5161"/>
                </a:lnTo>
                <a:lnTo>
                  <a:pt x="104" y="5579"/>
                </a:lnTo>
                <a:lnTo>
                  <a:pt x="172" y="5992"/>
                </a:lnTo>
                <a:lnTo>
                  <a:pt x="257" y="6403"/>
                </a:lnTo>
                <a:lnTo>
                  <a:pt x="358" y="6810"/>
                </a:lnTo>
                <a:lnTo>
                  <a:pt x="477" y="7213"/>
                </a:lnTo>
                <a:lnTo>
                  <a:pt x="544" y="7412"/>
                </a:lnTo>
                <a:lnTo>
                  <a:pt x="567" y="7474"/>
                </a:lnTo>
                <a:lnTo>
                  <a:pt x="622" y="7593"/>
                </a:lnTo>
                <a:lnTo>
                  <a:pt x="690" y="7704"/>
                </a:lnTo>
                <a:lnTo>
                  <a:pt x="770" y="7806"/>
                </a:lnTo>
                <a:lnTo>
                  <a:pt x="860" y="7899"/>
                </a:lnTo>
                <a:lnTo>
                  <a:pt x="959" y="7982"/>
                </a:lnTo>
                <a:lnTo>
                  <a:pt x="1068" y="8053"/>
                </a:lnTo>
                <a:lnTo>
                  <a:pt x="1185" y="8112"/>
                </a:lnTo>
                <a:lnTo>
                  <a:pt x="1246" y="8136"/>
                </a:lnTo>
                <a:lnTo>
                  <a:pt x="1310" y="8159"/>
                </a:lnTo>
                <a:lnTo>
                  <a:pt x="1437" y="8191"/>
                </a:lnTo>
                <a:lnTo>
                  <a:pt x="1567" y="8210"/>
                </a:lnTo>
                <a:lnTo>
                  <a:pt x="1697" y="8213"/>
                </a:lnTo>
                <a:lnTo>
                  <a:pt x="1826" y="8202"/>
                </a:lnTo>
                <a:lnTo>
                  <a:pt x="1954" y="8177"/>
                </a:lnTo>
                <a:lnTo>
                  <a:pt x="2079" y="8138"/>
                </a:lnTo>
                <a:lnTo>
                  <a:pt x="2200" y="8085"/>
                </a:lnTo>
                <a:lnTo>
                  <a:pt x="2258" y="8054"/>
                </a:lnTo>
                <a:lnTo>
                  <a:pt x="4595" y="6704"/>
                </a:lnTo>
                <a:lnTo>
                  <a:pt x="4639" y="6678"/>
                </a:lnTo>
                <a:lnTo>
                  <a:pt x="4719" y="6622"/>
                </a:lnTo>
                <a:lnTo>
                  <a:pt x="4794" y="6560"/>
                </a:lnTo>
                <a:lnTo>
                  <a:pt x="4863" y="6493"/>
                </a:lnTo>
                <a:lnTo>
                  <a:pt x="4926" y="6421"/>
                </a:lnTo>
                <a:lnTo>
                  <a:pt x="4983" y="6345"/>
                </a:lnTo>
                <a:lnTo>
                  <a:pt x="5034" y="6264"/>
                </a:lnTo>
                <a:lnTo>
                  <a:pt x="5078" y="6180"/>
                </a:lnTo>
                <a:lnTo>
                  <a:pt x="5115" y="6094"/>
                </a:lnTo>
                <a:lnTo>
                  <a:pt x="5145" y="6004"/>
                </a:lnTo>
                <a:lnTo>
                  <a:pt x="5169" y="5912"/>
                </a:lnTo>
                <a:lnTo>
                  <a:pt x="5184" y="5818"/>
                </a:lnTo>
                <a:lnTo>
                  <a:pt x="5193" y="5723"/>
                </a:lnTo>
                <a:lnTo>
                  <a:pt x="5193" y="5627"/>
                </a:lnTo>
                <a:lnTo>
                  <a:pt x="5185" y="5531"/>
                </a:lnTo>
                <a:lnTo>
                  <a:pt x="5170" y="5435"/>
                </a:lnTo>
                <a:lnTo>
                  <a:pt x="5158" y="5387"/>
                </a:lnTo>
                <a:lnTo>
                  <a:pt x="5120" y="5231"/>
                </a:lnTo>
                <a:lnTo>
                  <a:pt x="5062" y="4913"/>
                </a:lnTo>
                <a:lnTo>
                  <a:pt x="5022" y="4593"/>
                </a:lnTo>
                <a:lnTo>
                  <a:pt x="5003" y="4269"/>
                </a:lnTo>
                <a:lnTo>
                  <a:pt x="5001" y="4107"/>
                </a:lnTo>
                <a:lnTo>
                  <a:pt x="5003" y="3945"/>
                </a:lnTo>
                <a:lnTo>
                  <a:pt x="5022" y="3621"/>
                </a:lnTo>
                <a:lnTo>
                  <a:pt x="5062" y="3300"/>
                </a:lnTo>
                <a:lnTo>
                  <a:pt x="5120" y="2982"/>
                </a:lnTo>
                <a:lnTo>
                  <a:pt x="5158" y="2826"/>
                </a:lnTo>
                <a:lnTo>
                  <a:pt x="5170" y="2778"/>
                </a:lnTo>
                <a:lnTo>
                  <a:pt x="5185" y="2682"/>
                </a:lnTo>
                <a:lnTo>
                  <a:pt x="5193" y="2586"/>
                </a:lnTo>
                <a:lnTo>
                  <a:pt x="5193" y="2490"/>
                </a:lnTo>
                <a:lnTo>
                  <a:pt x="5184" y="2395"/>
                </a:lnTo>
                <a:lnTo>
                  <a:pt x="5169" y="2302"/>
                </a:lnTo>
                <a:lnTo>
                  <a:pt x="5145" y="2209"/>
                </a:lnTo>
                <a:lnTo>
                  <a:pt x="5115" y="2119"/>
                </a:lnTo>
                <a:lnTo>
                  <a:pt x="5078" y="2033"/>
                </a:lnTo>
                <a:lnTo>
                  <a:pt x="5034" y="1949"/>
                </a:lnTo>
                <a:lnTo>
                  <a:pt x="4983" y="1868"/>
                </a:lnTo>
                <a:lnTo>
                  <a:pt x="4926" y="1792"/>
                </a:lnTo>
                <a:lnTo>
                  <a:pt x="4863" y="1720"/>
                </a:lnTo>
                <a:lnTo>
                  <a:pt x="4794" y="1653"/>
                </a:lnTo>
                <a:lnTo>
                  <a:pt x="4719" y="1591"/>
                </a:lnTo>
                <a:lnTo>
                  <a:pt x="4639" y="1535"/>
                </a:lnTo>
                <a:lnTo>
                  <a:pt x="4595" y="1509"/>
                </a:lnTo>
                <a:lnTo>
                  <a:pt x="2258" y="159"/>
                </a:lnTo>
                <a:lnTo>
                  <a:pt x="2188" y="121"/>
                </a:lnTo>
                <a:lnTo>
                  <a:pt x="2044" y="62"/>
                </a:lnTo>
                <a:lnTo>
                  <a:pt x="1894" y="22"/>
                </a:lnTo>
                <a:lnTo>
                  <a:pt x="1742" y="2"/>
                </a:lnTo>
                <a:lnTo>
                  <a:pt x="1665" y="0"/>
                </a:lnTo>
                <a:lnTo>
                  <a:pt x="166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lIns="91440" tIns="45720" rIns="91440" bIns="45720"/>
          <a:lstStyle/>
          <a:p>
            <a:pPr defTabSz="914438"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590" name="Freeform 20"/>
          <p:cNvSpPr>
            <a:spLocks/>
          </p:cNvSpPr>
          <p:nvPr/>
        </p:nvSpPr>
        <p:spPr bwMode="auto">
          <a:xfrm>
            <a:off x="4163173" y="1077169"/>
            <a:ext cx="1743076" cy="1557337"/>
          </a:xfrm>
          <a:custGeom>
            <a:avLst/>
            <a:gdLst>
              <a:gd name="T0" fmla="*/ 2147483646 w 7429"/>
              <a:gd name="T1" fmla="*/ 2147483646 h 6644"/>
              <a:gd name="T2" fmla="*/ 2147483646 w 7429"/>
              <a:gd name="T3" fmla="*/ 2147483646 h 6644"/>
              <a:gd name="T4" fmla="*/ 2147483646 w 7429"/>
              <a:gd name="T5" fmla="*/ 2147483646 h 6644"/>
              <a:gd name="T6" fmla="*/ 2147483646 w 7429"/>
              <a:gd name="T7" fmla="*/ 2147483646 h 6644"/>
              <a:gd name="T8" fmla="*/ 2147483646 w 7429"/>
              <a:gd name="T9" fmla="*/ 2147483646 h 6644"/>
              <a:gd name="T10" fmla="*/ 2147483646 w 7429"/>
              <a:gd name="T11" fmla="*/ 2147483646 h 6644"/>
              <a:gd name="T12" fmla="*/ 2147483646 w 7429"/>
              <a:gd name="T13" fmla="*/ 2147483646 h 6644"/>
              <a:gd name="T14" fmla="*/ 2147483646 w 7429"/>
              <a:gd name="T15" fmla="*/ 2147483646 h 6644"/>
              <a:gd name="T16" fmla="*/ 2147483646 w 7429"/>
              <a:gd name="T17" fmla="*/ 2147483646 h 6644"/>
              <a:gd name="T18" fmla="*/ 2147483646 w 7429"/>
              <a:gd name="T19" fmla="*/ 2147483646 h 6644"/>
              <a:gd name="T20" fmla="*/ 2147483646 w 7429"/>
              <a:gd name="T21" fmla="*/ 2147483646 h 6644"/>
              <a:gd name="T22" fmla="*/ 2147483646 w 7429"/>
              <a:gd name="T23" fmla="*/ 2147483646 h 6644"/>
              <a:gd name="T24" fmla="*/ 2147483646 w 7429"/>
              <a:gd name="T25" fmla="*/ 2147483646 h 6644"/>
              <a:gd name="T26" fmla="*/ 0 w 7429"/>
              <a:gd name="T27" fmla="*/ 2147483646 h 6644"/>
              <a:gd name="T28" fmla="*/ 2147483646 w 7429"/>
              <a:gd name="T29" fmla="*/ 2147483646 h 6644"/>
              <a:gd name="T30" fmla="*/ 2147483646 w 7429"/>
              <a:gd name="T31" fmla="*/ 2147483646 h 6644"/>
              <a:gd name="T32" fmla="*/ 2147483646 w 7429"/>
              <a:gd name="T33" fmla="*/ 2147483646 h 6644"/>
              <a:gd name="T34" fmla="*/ 2147483646 w 7429"/>
              <a:gd name="T35" fmla="*/ 2147483646 h 6644"/>
              <a:gd name="T36" fmla="*/ 2147483646 w 7429"/>
              <a:gd name="T37" fmla="*/ 2147483646 h 6644"/>
              <a:gd name="T38" fmla="*/ 2147483646 w 7429"/>
              <a:gd name="T39" fmla="*/ 2147483646 h 6644"/>
              <a:gd name="T40" fmla="*/ 2147483646 w 7429"/>
              <a:gd name="T41" fmla="*/ 2147483646 h 6644"/>
              <a:gd name="T42" fmla="*/ 2147483646 w 7429"/>
              <a:gd name="T43" fmla="*/ 2147483646 h 6644"/>
              <a:gd name="T44" fmla="*/ 2147483646 w 7429"/>
              <a:gd name="T45" fmla="*/ 2147483646 h 6644"/>
              <a:gd name="T46" fmla="*/ 2147483646 w 7429"/>
              <a:gd name="T47" fmla="*/ 2147483646 h 6644"/>
              <a:gd name="T48" fmla="*/ 2147483646 w 7429"/>
              <a:gd name="T49" fmla="*/ 2147483646 h 6644"/>
              <a:gd name="T50" fmla="*/ 2147483646 w 7429"/>
              <a:gd name="T51" fmla="*/ 2147483646 h 6644"/>
              <a:gd name="T52" fmla="*/ 2147483646 w 7429"/>
              <a:gd name="T53" fmla="*/ 2147483646 h 6644"/>
              <a:gd name="T54" fmla="*/ 2147483646 w 7429"/>
              <a:gd name="T55" fmla="*/ 2147483646 h 6644"/>
              <a:gd name="T56" fmla="*/ 2147483646 w 7429"/>
              <a:gd name="T57" fmla="*/ 2147483646 h 6644"/>
              <a:gd name="T58" fmla="*/ 2147483646 w 7429"/>
              <a:gd name="T59" fmla="*/ 2147483646 h 6644"/>
              <a:gd name="T60" fmla="*/ 2147483646 w 7429"/>
              <a:gd name="T61" fmla="*/ 2147483646 h 6644"/>
              <a:gd name="T62" fmla="*/ 2147483646 w 7429"/>
              <a:gd name="T63" fmla="*/ 2147483646 h 6644"/>
              <a:gd name="T64" fmla="*/ 2147483646 w 7429"/>
              <a:gd name="T65" fmla="*/ 2147483646 h 6644"/>
              <a:gd name="T66" fmla="*/ 2147483646 w 7429"/>
              <a:gd name="T67" fmla="*/ 2147483646 h 6644"/>
              <a:gd name="T68" fmla="*/ 2147483646 w 7429"/>
              <a:gd name="T69" fmla="*/ 2147483646 h 6644"/>
              <a:gd name="T70" fmla="*/ 2147483646 w 7429"/>
              <a:gd name="T71" fmla="*/ 2147483646 h 6644"/>
              <a:gd name="T72" fmla="*/ 2147483646 w 7429"/>
              <a:gd name="T73" fmla="*/ 2147483646 h 6644"/>
              <a:gd name="T74" fmla="*/ 2147483646 w 7429"/>
              <a:gd name="T75" fmla="*/ 2147483646 h 6644"/>
              <a:gd name="T76" fmla="*/ 2147483646 w 7429"/>
              <a:gd name="T77" fmla="*/ 2147483646 h 6644"/>
              <a:gd name="T78" fmla="*/ 2147483646 w 7429"/>
              <a:gd name="T79" fmla="*/ 2147483646 h 6644"/>
              <a:gd name="T80" fmla="*/ 2147483646 w 7429"/>
              <a:gd name="T81" fmla="*/ 2147483646 h 6644"/>
              <a:gd name="T82" fmla="*/ 2147483646 w 7429"/>
              <a:gd name="T83" fmla="*/ 2147483646 h 6644"/>
              <a:gd name="T84" fmla="*/ 2147483646 w 7429"/>
              <a:gd name="T85" fmla="*/ 2147483646 h 6644"/>
              <a:gd name="T86" fmla="*/ 2147483646 w 7429"/>
              <a:gd name="T87" fmla="*/ 2147483646 h 6644"/>
              <a:gd name="T88" fmla="*/ 2147483646 w 7429"/>
              <a:gd name="T89" fmla="*/ 2147483646 h 6644"/>
              <a:gd name="T90" fmla="*/ 2147483646 w 7429"/>
              <a:gd name="T91" fmla="*/ 2147483646 h 6644"/>
              <a:gd name="T92" fmla="*/ 2147483646 w 7429"/>
              <a:gd name="T93" fmla="*/ 2147483646 h 6644"/>
              <a:gd name="T94" fmla="*/ 2147483646 w 7429"/>
              <a:gd name="T95" fmla="*/ 2147483646 h 6644"/>
              <a:gd name="T96" fmla="*/ 2147483646 w 7429"/>
              <a:gd name="T97" fmla="*/ 2147483646 h 6644"/>
              <a:gd name="T98" fmla="*/ 2147483646 w 7429"/>
              <a:gd name="T99" fmla="*/ 2147483646 h 6644"/>
              <a:gd name="T100" fmla="*/ 2147483646 w 7429"/>
              <a:gd name="T101" fmla="*/ 0 h 664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429"/>
              <a:gd name="T154" fmla="*/ 0 h 6644"/>
              <a:gd name="T155" fmla="*/ 7429 w 7429"/>
              <a:gd name="T156" fmla="*/ 6644 h 664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429" h="6644">
                <a:moveTo>
                  <a:pt x="6244" y="0"/>
                </a:moveTo>
                <a:lnTo>
                  <a:pt x="6187" y="1"/>
                </a:lnTo>
                <a:lnTo>
                  <a:pt x="6071" y="12"/>
                </a:lnTo>
                <a:lnTo>
                  <a:pt x="6013" y="23"/>
                </a:lnTo>
                <a:lnTo>
                  <a:pt x="5808" y="65"/>
                </a:lnTo>
                <a:lnTo>
                  <a:pt x="5398" y="163"/>
                </a:lnTo>
                <a:lnTo>
                  <a:pt x="4996" y="279"/>
                </a:lnTo>
                <a:lnTo>
                  <a:pt x="4597" y="411"/>
                </a:lnTo>
                <a:lnTo>
                  <a:pt x="4205" y="559"/>
                </a:lnTo>
                <a:lnTo>
                  <a:pt x="3819" y="723"/>
                </a:lnTo>
                <a:lnTo>
                  <a:pt x="3440" y="902"/>
                </a:lnTo>
                <a:lnTo>
                  <a:pt x="3069" y="1098"/>
                </a:lnTo>
                <a:lnTo>
                  <a:pt x="2706" y="1307"/>
                </a:lnTo>
                <a:lnTo>
                  <a:pt x="2350" y="1532"/>
                </a:lnTo>
                <a:lnTo>
                  <a:pt x="2005" y="1770"/>
                </a:lnTo>
                <a:lnTo>
                  <a:pt x="1670" y="2023"/>
                </a:lnTo>
                <a:lnTo>
                  <a:pt x="1344" y="2290"/>
                </a:lnTo>
                <a:lnTo>
                  <a:pt x="1030" y="2570"/>
                </a:lnTo>
                <a:lnTo>
                  <a:pt x="726" y="2863"/>
                </a:lnTo>
                <a:lnTo>
                  <a:pt x="434" y="3169"/>
                </a:lnTo>
                <a:lnTo>
                  <a:pt x="294" y="3327"/>
                </a:lnTo>
                <a:lnTo>
                  <a:pt x="252" y="3378"/>
                </a:lnTo>
                <a:lnTo>
                  <a:pt x="176" y="3486"/>
                </a:lnTo>
                <a:lnTo>
                  <a:pt x="115" y="3600"/>
                </a:lnTo>
                <a:lnTo>
                  <a:pt x="65" y="3720"/>
                </a:lnTo>
                <a:lnTo>
                  <a:pt x="29" y="3844"/>
                </a:lnTo>
                <a:lnTo>
                  <a:pt x="8" y="3972"/>
                </a:lnTo>
                <a:lnTo>
                  <a:pt x="0" y="4102"/>
                </a:lnTo>
                <a:lnTo>
                  <a:pt x="8" y="4233"/>
                </a:lnTo>
                <a:lnTo>
                  <a:pt x="18" y="4299"/>
                </a:lnTo>
                <a:lnTo>
                  <a:pt x="29" y="4365"/>
                </a:lnTo>
                <a:lnTo>
                  <a:pt x="65" y="4492"/>
                </a:lnTo>
                <a:lnTo>
                  <a:pt x="115" y="4613"/>
                </a:lnTo>
                <a:lnTo>
                  <a:pt x="176" y="4728"/>
                </a:lnTo>
                <a:lnTo>
                  <a:pt x="250" y="4833"/>
                </a:lnTo>
                <a:lnTo>
                  <a:pt x="335" y="4932"/>
                </a:lnTo>
                <a:lnTo>
                  <a:pt x="431" y="5020"/>
                </a:lnTo>
                <a:lnTo>
                  <a:pt x="537" y="5099"/>
                </a:lnTo>
                <a:lnTo>
                  <a:pt x="594" y="5133"/>
                </a:lnTo>
                <a:lnTo>
                  <a:pt x="2935" y="6485"/>
                </a:lnTo>
                <a:lnTo>
                  <a:pt x="2978" y="6509"/>
                </a:lnTo>
                <a:lnTo>
                  <a:pt x="3067" y="6551"/>
                </a:lnTo>
                <a:lnTo>
                  <a:pt x="3157" y="6584"/>
                </a:lnTo>
                <a:lnTo>
                  <a:pt x="3250" y="6610"/>
                </a:lnTo>
                <a:lnTo>
                  <a:pt x="3343" y="6630"/>
                </a:lnTo>
                <a:lnTo>
                  <a:pt x="3438" y="6640"/>
                </a:lnTo>
                <a:lnTo>
                  <a:pt x="3532" y="6644"/>
                </a:lnTo>
                <a:lnTo>
                  <a:pt x="3626" y="6640"/>
                </a:lnTo>
                <a:lnTo>
                  <a:pt x="3720" y="6629"/>
                </a:lnTo>
                <a:lnTo>
                  <a:pt x="3812" y="6610"/>
                </a:lnTo>
                <a:lnTo>
                  <a:pt x="3903" y="6584"/>
                </a:lnTo>
                <a:lnTo>
                  <a:pt x="3991" y="6552"/>
                </a:lnTo>
                <a:lnTo>
                  <a:pt x="4078" y="6511"/>
                </a:lnTo>
                <a:lnTo>
                  <a:pt x="4160" y="6463"/>
                </a:lnTo>
                <a:lnTo>
                  <a:pt x="4240" y="6409"/>
                </a:lnTo>
                <a:lnTo>
                  <a:pt x="4314" y="6348"/>
                </a:lnTo>
                <a:lnTo>
                  <a:pt x="4350" y="6314"/>
                </a:lnTo>
                <a:lnTo>
                  <a:pt x="4467" y="6203"/>
                </a:lnTo>
                <a:lnTo>
                  <a:pt x="4714" y="5991"/>
                </a:lnTo>
                <a:lnTo>
                  <a:pt x="4972" y="5797"/>
                </a:lnTo>
                <a:lnTo>
                  <a:pt x="5241" y="5618"/>
                </a:lnTo>
                <a:lnTo>
                  <a:pt x="5520" y="5456"/>
                </a:lnTo>
                <a:lnTo>
                  <a:pt x="5809" y="5311"/>
                </a:lnTo>
                <a:lnTo>
                  <a:pt x="6106" y="5184"/>
                </a:lnTo>
                <a:lnTo>
                  <a:pt x="6410" y="5078"/>
                </a:lnTo>
                <a:lnTo>
                  <a:pt x="6565" y="5031"/>
                </a:lnTo>
                <a:lnTo>
                  <a:pt x="6612" y="5017"/>
                </a:lnTo>
                <a:lnTo>
                  <a:pt x="6704" y="4983"/>
                </a:lnTo>
                <a:lnTo>
                  <a:pt x="6792" y="4941"/>
                </a:lnTo>
                <a:lnTo>
                  <a:pt x="6875" y="4893"/>
                </a:lnTo>
                <a:lnTo>
                  <a:pt x="6954" y="4838"/>
                </a:lnTo>
                <a:lnTo>
                  <a:pt x="7027" y="4778"/>
                </a:lnTo>
                <a:lnTo>
                  <a:pt x="7095" y="4713"/>
                </a:lnTo>
                <a:lnTo>
                  <a:pt x="7159" y="4641"/>
                </a:lnTo>
                <a:lnTo>
                  <a:pt x="7216" y="4566"/>
                </a:lnTo>
                <a:lnTo>
                  <a:pt x="7267" y="4487"/>
                </a:lnTo>
                <a:lnTo>
                  <a:pt x="7311" y="4403"/>
                </a:lnTo>
                <a:lnTo>
                  <a:pt x="7349" y="4316"/>
                </a:lnTo>
                <a:lnTo>
                  <a:pt x="7380" y="4225"/>
                </a:lnTo>
                <a:lnTo>
                  <a:pt x="7404" y="4133"/>
                </a:lnTo>
                <a:lnTo>
                  <a:pt x="7420" y="4037"/>
                </a:lnTo>
                <a:lnTo>
                  <a:pt x="7428" y="3940"/>
                </a:lnTo>
                <a:lnTo>
                  <a:pt x="7429" y="3891"/>
                </a:lnTo>
                <a:lnTo>
                  <a:pt x="7429" y="1185"/>
                </a:lnTo>
                <a:lnTo>
                  <a:pt x="7428" y="1119"/>
                </a:lnTo>
                <a:lnTo>
                  <a:pt x="7413" y="988"/>
                </a:lnTo>
                <a:lnTo>
                  <a:pt x="7385" y="861"/>
                </a:lnTo>
                <a:lnTo>
                  <a:pt x="7343" y="738"/>
                </a:lnTo>
                <a:lnTo>
                  <a:pt x="7286" y="621"/>
                </a:lnTo>
                <a:lnTo>
                  <a:pt x="7219" y="511"/>
                </a:lnTo>
                <a:lnTo>
                  <a:pt x="7138" y="407"/>
                </a:lnTo>
                <a:lnTo>
                  <a:pt x="7047" y="313"/>
                </a:lnTo>
                <a:lnTo>
                  <a:pt x="6996" y="270"/>
                </a:lnTo>
                <a:lnTo>
                  <a:pt x="6956" y="238"/>
                </a:lnTo>
                <a:lnTo>
                  <a:pt x="6871" y="180"/>
                </a:lnTo>
                <a:lnTo>
                  <a:pt x="6782" y="129"/>
                </a:lnTo>
                <a:lnTo>
                  <a:pt x="6689" y="87"/>
                </a:lnTo>
                <a:lnTo>
                  <a:pt x="6594" y="53"/>
                </a:lnTo>
                <a:lnTo>
                  <a:pt x="6496" y="27"/>
                </a:lnTo>
                <a:lnTo>
                  <a:pt x="6396" y="10"/>
                </a:lnTo>
                <a:lnTo>
                  <a:pt x="6295" y="1"/>
                </a:lnTo>
                <a:lnTo>
                  <a:pt x="6244" y="0"/>
                </a:lnTo>
                <a:close/>
              </a:path>
            </a:pathLst>
          </a:cu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/>
          <a:p>
            <a:endParaRPr lang="en-US" sz="1200"/>
          </a:p>
        </p:txBody>
      </p:sp>
      <p:sp>
        <p:nvSpPr>
          <p:cNvPr id="7" name="Freeform 23"/>
          <p:cNvSpPr>
            <a:spLocks/>
          </p:cNvSpPr>
          <p:nvPr/>
        </p:nvSpPr>
        <p:spPr bwMode="auto">
          <a:xfrm>
            <a:off x="6179298" y="4248994"/>
            <a:ext cx="1741488" cy="1558925"/>
          </a:xfrm>
          <a:custGeom>
            <a:avLst/>
            <a:gdLst>
              <a:gd name="T0" fmla="*/ 2961 w 7427"/>
              <a:gd name="T1" fmla="*/ 441 h 6644"/>
              <a:gd name="T2" fmla="*/ 2457 w 7427"/>
              <a:gd name="T3" fmla="*/ 847 h 6644"/>
              <a:gd name="T4" fmla="*/ 1908 w 7427"/>
              <a:gd name="T5" fmla="*/ 1188 h 6644"/>
              <a:gd name="T6" fmla="*/ 1322 w 7427"/>
              <a:gd name="T7" fmla="*/ 1460 h 6644"/>
              <a:gd name="T8" fmla="*/ 863 w 7427"/>
              <a:gd name="T9" fmla="*/ 1613 h 6644"/>
              <a:gd name="T10" fmla="*/ 725 w 7427"/>
              <a:gd name="T11" fmla="*/ 1662 h 6644"/>
              <a:gd name="T12" fmla="*/ 554 w 7427"/>
              <a:gd name="T13" fmla="*/ 1751 h 6644"/>
              <a:gd name="T14" fmla="*/ 402 w 7427"/>
              <a:gd name="T15" fmla="*/ 1866 h 6644"/>
              <a:gd name="T16" fmla="*/ 270 w 7427"/>
              <a:gd name="T17" fmla="*/ 2003 h 6644"/>
              <a:gd name="T18" fmla="*/ 162 w 7427"/>
              <a:gd name="T19" fmla="*/ 2157 h 6644"/>
              <a:gd name="T20" fmla="*/ 80 w 7427"/>
              <a:gd name="T21" fmla="*/ 2328 h 6644"/>
              <a:gd name="T22" fmla="*/ 25 w 7427"/>
              <a:gd name="T23" fmla="*/ 2512 h 6644"/>
              <a:gd name="T24" fmla="*/ 1 w 7427"/>
              <a:gd name="T25" fmla="*/ 2704 h 6644"/>
              <a:gd name="T26" fmla="*/ 0 w 7427"/>
              <a:gd name="T27" fmla="*/ 5459 h 6644"/>
              <a:gd name="T28" fmla="*/ 16 w 7427"/>
              <a:gd name="T29" fmla="*/ 5656 h 6644"/>
              <a:gd name="T30" fmla="*/ 86 w 7427"/>
              <a:gd name="T31" fmla="*/ 5906 h 6644"/>
              <a:gd name="T32" fmla="*/ 209 w 7427"/>
              <a:gd name="T33" fmla="*/ 6133 h 6644"/>
              <a:gd name="T34" fmla="*/ 381 w 7427"/>
              <a:gd name="T35" fmla="*/ 6331 h 6644"/>
              <a:gd name="T36" fmla="*/ 485 w 7427"/>
              <a:gd name="T37" fmla="*/ 6415 h 6644"/>
              <a:gd name="T38" fmla="*/ 712 w 7427"/>
              <a:gd name="T39" fmla="*/ 6546 h 6644"/>
              <a:gd name="T40" fmla="*/ 959 w 7427"/>
              <a:gd name="T41" fmla="*/ 6623 h 6644"/>
              <a:gd name="T42" fmla="*/ 1218 w 7427"/>
              <a:gd name="T43" fmla="*/ 6644 h 6644"/>
              <a:gd name="T44" fmla="*/ 1416 w 7427"/>
              <a:gd name="T45" fmla="*/ 6621 h 6644"/>
              <a:gd name="T46" fmla="*/ 2029 w 7427"/>
              <a:gd name="T47" fmla="*/ 6481 h 6644"/>
              <a:gd name="T48" fmla="*/ 2832 w 7427"/>
              <a:gd name="T49" fmla="*/ 6233 h 6644"/>
              <a:gd name="T50" fmla="*/ 3609 w 7427"/>
              <a:gd name="T51" fmla="*/ 5921 h 6644"/>
              <a:gd name="T52" fmla="*/ 4360 w 7427"/>
              <a:gd name="T53" fmla="*/ 5547 h 6644"/>
              <a:gd name="T54" fmla="*/ 5077 w 7427"/>
              <a:gd name="T55" fmla="*/ 5112 h 6644"/>
              <a:gd name="T56" fmla="*/ 5759 w 7427"/>
              <a:gd name="T57" fmla="*/ 4621 h 6644"/>
              <a:gd name="T58" fmla="*/ 6399 w 7427"/>
              <a:gd name="T59" fmla="*/ 4074 h 6644"/>
              <a:gd name="T60" fmla="*/ 6993 w 7427"/>
              <a:gd name="T61" fmla="*/ 3475 h 6644"/>
              <a:gd name="T62" fmla="*/ 7177 w 7427"/>
              <a:gd name="T63" fmla="*/ 3267 h 6644"/>
              <a:gd name="T64" fmla="*/ 7314 w 7427"/>
              <a:gd name="T65" fmla="*/ 3044 h 6644"/>
              <a:gd name="T66" fmla="*/ 7398 w 7427"/>
              <a:gd name="T67" fmla="*/ 2800 h 6644"/>
              <a:gd name="T68" fmla="*/ 7427 w 7427"/>
              <a:gd name="T69" fmla="*/ 2542 h 6644"/>
              <a:gd name="T70" fmla="*/ 7411 w 7427"/>
              <a:gd name="T71" fmla="*/ 2345 h 6644"/>
              <a:gd name="T72" fmla="*/ 7364 w 7427"/>
              <a:gd name="T73" fmla="*/ 2152 h 6644"/>
              <a:gd name="T74" fmla="*/ 7252 w 7427"/>
              <a:gd name="T75" fmla="*/ 1916 h 6644"/>
              <a:gd name="T76" fmla="*/ 7094 w 7427"/>
              <a:gd name="T77" fmla="*/ 1712 h 6644"/>
              <a:gd name="T78" fmla="*/ 6891 w 7427"/>
              <a:gd name="T79" fmla="*/ 1545 h 6644"/>
              <a:gd name="T80" fmla="*/ 4493 w 7427"/>
              <a:gd name="T81" fmla="*/ 159 h 6644"/>
              <a:gd name="T82" fmla="*/ 4362 w 7427"/>
              <a:gd name="T83" fmla="*/ 93 h 6644"/>
              <a:gd name="T84" fmla="*/ 4179 w 7427"/>
              <a:gd name="T85" fmla="*/ 34 h 6644"/>
              <a:gd name="T86" fmla="*/ 3991 w 7427"/>
              <a:gd name="T87" fmla="*/ 4 h 6644"/>
              <a:gd name="T88" fmla="*/ 3802 w 7427"/>
              <a:gd name="T89" fmla="*/ 4 h 6644"/>
              <a:gd name="T90" fmla="*/ 3616 w 7427"/>
              <a:gd name="T91" fmla="*/ 34 h 6644"/>
              <a:gd name="T92" fmla="*/ 3437 w 7427"/>
              <a:gd name="T93" fmla="*/ 92 h 6644"/>
              <a:gd name="T94" fmla="*/ 3268 w 7427"/>
              <a:gd name="T95" fmla="*/ 181 h 6644"/>
              <a:gd name="T96" fmla="*/ 3115 w 7427"/>
              <a:gd name="T97" fmla="*/ 296 h 6644"/>
              <a:gd name="T98" fmla="*/ 3079 w 7427"/>
              <a:gd name="T99" fmla="*/ 330 h 6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427" h="6644">
                <a:moveTo>
                  <a:pt x="3079" y="330"/>
                </a:moveTo>
                <a:lnTo>
                  <a:pt x="2961" y="441"/>
                </a:lnTo>
                <a:lnTo>
                  <a:pt x="2715" y="653"/>
                </a:lnTo>
                <a:lnTo>
                  <a:pt x="2457" y="847"/>
                </a:lnTo>
                <a:lnTo>
                  <a:pt x="2188" y="1026"/>
                </a:lnTo>
                <a:lnTo>
                  <a:pt x="1908" y="1188"/>
                </a:lnTo>
                <a:lnTo>
                  <a:pt x="1619" y="1333"/>
                </a:lnTo>
                <a:lnTo>
                  <a:pt x="1322" y="1460"/>
                </a:lnTo>
                <a:lnTo>
                  <a:pt x="1018" y="1567"/>
                </a:lnTo>
                <a:lnTo>
                  <a:pt x="863" y="1613"/>
                </a:lnTo>
                <a:lnTo>
                  <a:pt x="815" y="1627"/>
                </a:lnTo>
                <a:lnTo>
                  <a:pt x="725" y="1662"/>
                </a:lnTo>
                <a:lnTo>
                  <a:pt x="637" y="1703"/>
                </a:lnTo>
                <a:lnTo>
                  <a:pt x="554" y="1751"/>
                </a:lnTo>
                <a:lnTo>
                  <a:pt x="475" y="1806"/>
                </a:lnTo>
                <a:lnTo>
                  <a:pt x="402" y="1866"/>
                </a:lnTo>
                <a:lnTo>
                  <a:pt x="332" y="1932"/>
                </a:lnTo>
                <a:lnTo>
                  <a:pt x="270" y="2003"/>
                </a:lnTo>
                <a:lnTo>
                  <a:pt x="213" y="2078"/>
                </a:lnTo>
                <a:lnTo>
                  <a:pt x="162" y="2157"/>
                </a:lnTo>
                <a:lnTo>
                  <a:pt x="118" y="2242"/>
                </a:lnTo>
                <a:lnTo>
                  <a:pt x="80" y="2328"/>
                </a:lnTo>
                <a:lnTo>
                  <a:pt x="48" y="2419"/>
                </a:lnTo>
                <a:lnTo>
                  <a:pt x="25" y="2512"/>
                </a:lnTo>
                <a:lnTo>
                  <a:pt x="8" y="2607"/>
                </a:lnTo>
                <a:lnTo>
                  <a:pt x="1" y="2704"/>
                </a:lnTo>
                <a:lnTo>
                  <a:pt x="0" y="2753"/>
                </a:lnTo>
                <a:lnTo>
                  <a:pt x="0" y="5459"/>
                </a:lnTo>
                <a:lnTo>
                  <a:pt x="1" y="5525"/>
                </a:lnTo>
                <a:lnTo>
                  <a:pt x="16" y="5656"/>
                </a:lnTo>
                <a:lnTo>
                  <a:pt x="44" y="5783"/>
                </a:lnTo>
                <a:lnTo>
                  <a:pt x="86" y="5906"/>
                </a:lnTo>
                <a:lnTo>
                  <a:pt x="141" y="6023"/>
                </a:lnTo>
                <a:lnTo>
                  <a:pt x="209" y="6133"/>
                </a:lnTo>
                <a:lnTo>
                  <a:pt x="289" y="6237"/>
                </a:lnTo>
                <a:lnTo>
                  <a:pt x="381" y="6331"/>
                </a:lnTo>
                <a:lnTo>
                  <a:pt x="432" y="6374"/>
                </a:lnTo>
                <a:lnTo>
                  <a:pt x="485" y="6415"/>
                </a:lnTo>
                <a:lnTo>
                  <a:pt x="595" y="6487"/>
                </a:lnTo>
                <a:lnTo>
                  <a:pt x="712" y="6546"/>
                </a:lnTo>
                <a:lnTo>
                  <a:pt x="834" y="6591"/>
                </a:lnTo>
                <a:lnTo>
                  <a:pt x="959" y="6623"/>
                </a:lnTo>
                <a:lnTo>
                  <a:pt x="1087" y="6641"/>
                </a:lnTo>
                <a:lnTo>
                  <a:pt x="1218" y="6644"/>
                </a:lnTo>
                <a:lnTo>
                  <a:pt x="1350" y="6633"/>
                </a:lnTo>
                <a:lnTo>
                  <a:pt x="1416" y="6621"/>
                </a:lnTo>
                <a:lnTo>
                  <a:pt x="1621" y="6579"/>
                </a:lnTo>
                <a:lnTo>
                  <a:pt x="2029" y="6481"/>
                </a:lnTo>
                <a:lnTo>
                  <a:pt x="2433" y="6365"/>
                </a:lnTo>
                <a:lnTo>
                  <a:pt x="2832" y="6233"/>
                </a:lnTo>
                <a:lnTo>
                  <a:pt x="3224" y="6085"/>
                </a:lnTo>
                <a:lnTo>
                  <a:pt x="3609" y="5921"/>
                </a:lnTo>
                <a:lnTo>
                  <a:pt x="3988" y="5741"/>
                </a:lnTo>
                <a:lnTo>
                  <a:pt x="4360" y="5547"/>
                </a:lnTo>
                <a:lnTo>
                  <a:pt x="4723" y="5337"/>
                </a:lnTo>
                <a:lnTo>
                  <a:pt x="5077" y="5112"/>
                </a:lnTo>
                <a:lnTo>
                  <a:pt x="5423" y="4874"/>
                </a:lnTo>
                <a:lnTo>
                  <a:pt x="5759" y="4621"/>
                </a:lnTo>
                <a:lnTo>
                  <a:pt x="6084" y="4354"/>
                </a:lnTo>
                <a:lnTo>
                  <a:pt x="6399" y="4074"/>
                </a:lnTo>
                <a:lnTo>
                  <a:pt x="6703" y="3781"/>
                </a:lnTo>
                <a:lnTo>
                  <a:pt x="6993" y="3475"/>
                </a:lnTo>
                <a:lnTo>
                  <a:pt x="7134" y="3317"/>
                </a:lnTo>
                <a:lnTo>
                  <a:pt x="7177" y="3267"/>
                </a:lnTo>
                <a:lnTo>
                  <a:pt x="7252" y="3159"/>
                </a:lnTo>
                <a:lnTo>
                  <a:pt x="7314" y="3044"/>
                </a:lnTo>
                <a:lnTo>
                  <a:pt x="7364" y="2924"/>
                </a:lnTo>
                <a:lnTo>
                  <a:pt x="7398" y="2800"/>
                </a:lnTo>
                <a:lnTo>
                  <a:pt x="7420" y="2672"/>
                </a:lnTo>
                <a:lnTo>
                  <a:pt x="7427" y="2542"/>
                </a:lnTo>
                <a:lnTo>
                  <a:pt x="7421" y="2411"/>
                </a:lnTo>
                <a:lnTo>
                  <a:pt x="7411" y="2345"/>
                </a:lnTo>
                <a:lnTo>
                  <a:pt x="7399" y="2279"/>
                </a:lnTo>
                <a:lnTo>
                  <a:pt x="7364" y="2152"/>
                </a:lnTo>
                <a:lnTo>
                  <a:pt x="7314" y="2031"/>
                </a:lnTo>
                <a:lnTo>
                  <a:pt x="7252" y="1916"/>
                </a:lnTo>
                <a:lnTo>
                  <a:pt x="7179" y="1811"/>
                </a:lnTo>
                <a:lnTo>
                  <a:pt x="7094" y="1712"/>
                </a:lnTo>
                <a:lnTo>
                  <a:pt x="6997" y="1624"/>
                </a:lnTo>
                <a:lnTo>
                  <a:pt x="6891" y="1545"/>
                </a:lnTo>
                <a:lnTo>
                  <a:pt x="6834" y="1511"/>
                </a:lnTo>
                <a:lnTo>
                  <a:pt x="4493" y="159"/>
                </a:lnTo>
                <a:lnTo>
                  <a:pt x="4450" y="135"/>
                </a:lnTo>
                <a:lnTo>
                  <a:pt x="4362" y="93"/>
                </a:lnTo>
                <a:lnTo>
                  <a:pt x="4271" y="60"/>
                </a:lnTo>
                <a:lnTo>
                  <a:pt x="4179" y="34"/>
                </a:lnTo>
                <a:lnTo>
                  <a:pt x="4086" y="14"/>
                </a:lnTo>
                <a:lnTo>
                  <a:pt x="3991" y="4"/>
                </a:lnTo>
                <a:lnTo>
                  <a:pt x="3897" y="0"/>
                </a:lnTo>
                <a:lnTo>
                  <a:pt x="3802" y="4"/>
                </a:lnTo>
                <a:lnTo>
                  <a:pt x="3709" y="16"/>
                </a:lnTo>
                <a:lnTo>
                  <a:pt x="3616" y="34"/>
                </a:lnTo>
                <a:lnTo>
                  <a:pt x="3525" y="60"/>
                </a:lnTo>
                <a:lnTo>
                  <a:pt x="3437" y="92"/>
                </a:lnTo>
                <a:lnTo>
                  <a:pt x="3351" y="133"/>
                </a:lnTo>
                <a:lnTo>
                  <a:pt x="3268" y="181"/>
                </a:lnTo>
                <a:lnTo>
                  <a:pt x="3189" y="235"/>
                </a:lnTo>
                <a:lnTo>
                  <a:pt x="3115" y="296"/>
                </a:lnTo>
                <a:lnTo>
                  <a:pt x="3079" y="330"/>
                </a:lnTo>
                <a:lnTo>
                  <a:pt x="3079" y="33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91440" tIns="45720" rIns="91440" bIns="45720"/>
          <a:lstStyle/>
          <a:p>
            <a:pPr defTabSz="914438"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>
            <a:off x="4163173" y="4248994"/>
            <a:ext cx="1743076" cy="1558925"/>
          </a:xfrm>
          <a:custGeom>
            <a:avLst/>
            <a:gdLst>
              <a:gd name="T0" fmla="*/ 3454 w 7429"/>
              <a:gd name="T1" fmla="*/ 2 h 6644"/>
              <a:gd name="T2" fmla="*/ 3151 w 7429"/>
              <a:gd name="T3" fmla="*/ 61 h 6644"/>
              <a:gd name="T4" fmla="*/ 2935 w 7429"/>
              <a:gd name="T5" fmla="*/ 159 h 6644"/>
              <a:gd name="T6" fmla="*/ 537 w 7429"/>
              <a:gd name="T7" fmla="*/ 1545 h 6644"/>
              <a:gd name="T8" fmla="*/ 335 w 7429"/>
              <a:gd name="T9" fmla="*/ 1712 h 6644"/>
              <a:gd name="T10" fmla="*/ 176 w 7429"/>
              <a:gd name="T11" fmla="*/ 1916 h 6644"/>
              <a:gd name="T12" fmla="*/ 65 w 7429"/>
              <a:gd name="T13" fmla="*/ 2152 h 6644"/>
              <a:gd name="T14" fmla="*/ 18 w 7429"/>
              <a:gd name="T15" fmla="*/ 2345 h 6644"/>
              <a:gd name="T16" fmla="*/ 0 w 7429"/>
              <a:gd name="T17" fmla="*/ 2542 h 6644"/>
              <a:gd name="T18" fmla="*/ 29 w 7429"/>
              <a:gd name="T19" fmla="*/ 2800 h 6644"/>
              <a:gd name="T20" fmla="*/ 115 w 7429"/>
              <a:gd name="T21" fmla="*/ 3044 h 6644"/>
              <a:gd name="T22" fmla="*/ 252 w 7429"/>
              <a:gd name="T23" fmla="*/ 3267 h 6644"/>
              <a:gd name="T24" fmla="*/ 434 w 7429"/>
              <a:gd name="T25" fmla="*/ 3475 h 6644"/>
              <a:gd name="T26" fmla="*/ 1030 w 7429"/>
              <a:gd name="T27" fmla="*/ 4074 h 6644"/>
              <a:gd name="T28" fmla="*/ 1670 w 7429"/>
              <a:gd name="T29" fmla="*/ 4621 h 6644"/>
              <a:gd name="T30" fmla="*/ 2350 w 7429"/>
              <a:gd name="T31" fmla="*/ 5112 h 6644"/>
              <a:gd name="T32" fmla="*/ 3069 w 7429"/>
              <a:gd name="T33" fmla="*/ 5547 h 6644"/>
              <a:gd name="T34" fmla="*/ 3819 w 7429"/>
              <a:gd name="T35" fmla="*/ 5921 h 6644"/>
              <a:gd name="T36" fmla="*/ 4597 w 7429"/>
              <a:gd name="T37" fmla="*/ 6233 h 6644"/>
              <a:gd name="T38" fmla="*/ 5398 w 7429"/>
              <a:gd name="T39" fmla="*/ 6481 h 6644"/>
              <a:gd name="T40" fmla="*/ 6013 w 7429"/>
              <a:gd name="T41" fmla="*/ 6621 h 6644"/>
              <a:gd name="T42" fmla="*/ 6211 w 7429"/>
              <a:gd name="T43" fmla="*/ 6644 h 6644"/>
              <a:gd name="T44" fmla="*/ 6470 w 7429"/>
              <a:gd name="T45" fmla="*/ 6623 h 6644"/>
              <a:gd name="T46" fmla="*/ 6717 w 7429"/>
              <a:gd name="T47" fmla="*/ 6546 h 6644"/>
              <a:gd name="T48" fmla="*/ 6944 w 7429"/>
              <a:gd name="T49" fmla="*/ 6415 h 6644"/>
              <a:gd name="T50" fmla="*/ 7047 w 7429"/>
              <a:gd name="T51" fmla="*/ 6331 h 6644"/>
              <a:gd name="T52" fmla="*/ 7219 w 7429"/>
              <a:gd name="T53" fmla="*/ 6133 h 6644"/>
              <a:gd name="T54" fmla="*/ 7343 w 7429"/>
              <a:gd name="T55" fmla="*/ 5906 h 6644"/>
              <a:gd name="T56" fmla="*/ 7413 w 7429"/>
              <a:gd name="T57" fmla="*/ 5656 h 6644"/>
              <a:gd name="T58" fmla="*/ 7429 w 7429"/>
              <a:gd name="T59" fmla="*/ 5459 h 6644"/>
              <a:gd name="T60" fmla="*/ 7428 w 7429"/>
              <a:gd name="T61" fmla="*/ 2704 h 6644"/>
              <a:gd name="T62" fmla="*/ 7404 w 7429"/>
              <a:gd name="T63" fmla="*/ 2512 h 6644"/>
              <a:gd name="T64" fmla="*/ 7349 w 7429"/>
              <a:gd name="T65" fmla="*/ 2328 h 6644"/>
              <a:gd name="T66" fmla="*/ 7267 w 7429"/>
              <a:gd name="T67" fmla="*/ 2157 h 6644"/>
              <a:gd name="T68" fmla="*/ 7159 w 7429"/>
              <a:gd name="T69" fmla="*/ 2003 h 6644"/>
              <a:gd name="T70" fmla="*/ 7027 w 7429"/>
              <a:gd name="T71" fmla="*/ 1866 h 6644"/>
              <a:gd name="T72" fmla="*/ 6875 w 7429"/>
              <a:gd name="T73" fmla="*/ 1751 h 6644"/>
              <a:gd name="T74" fmla="*/ 6704 w 7429"/>
              <a:gd name="T75" fmla="*/ 1662 h 6644"/>
              <a:gd name="T76" fmla="*/ 6565 w 7429"/>
              <a:gd name="T77" fmla="*/ 1613 h 6644"/>
              <a:gd name="T78" fmla="*/ 6106 w 7429"/>
              <a:gd name="T79" fmla="*/ 1460 h 6644"/>
              <a:gd name="T80" fmla="*/ 5520 w 7429"/>
              <a:gd name="T81" fmla="*/ 1188 h 6644"/>
              <a:gd name="T82" fmla="*/ 4972 w 7429"/>
              <a:gd name="T83" fmla="*/ 847 h 6644"/>
              <a:gd name="T84" fmla="*/ 4467 w 7429"/>
              <a:gd name="T85" fmla="*/ 441 h 6644"/>
              <a:gd name="T86" fmla="*/ 4308 w 7429"/>
              <a:gd name="T87" fmla="*/ 290 h 6644"/>
              <a:gd name="T88" fmla="*/ 4121 w 7429"/>
              <a:gd name="T89" fmla="*/ 157 h 6644"/>
              <a:gd name="T90" fmla="*/ 3917 w 7429"/>
              <a:gd name="T91" fmla="*/ 64 h 6644"/>
              <a:gd name="T92" fmla="*/ 3698 w 7429"/>
              <a:gd name="T93" fmla="*/ 12 h 6644"/>
              <a:gd name="T94" fmla="*/ 3530 w 7429"/>
              <a:gd name="T95" fmla="*/ 0 h 6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29" h="6644">
                <a:moveTo>
                  <a:pt x="3530" y="0"/>
                </a:moveTo>
                <a:lnTo>
                  <a:pt x="3454" y="2"/>
                </a:lnTo>
                <a:lnTo>
                  <a:pt x="3301" y="22"/>
                </a:lnTo>
                <a:lnTo>
                  <a:pt x="3151" y="61"/>
                </a:lnTo>
                <a:lnTo>
                  <a:pt x="3005" y="121"/>
                </a:lnTo>
                <a:lnTo>
                  <a:pt x="2935" y="159"/>
                </a:lnTo>
                <a:lnTo>
                  <a:pt x="594" y="1511"/>
                </a:lnTo>
                <a:lnTo>
                  <a:pt x="537" y="1545"/>
                </a:lnTo>
                <a:lnTo>
                  <a:pt x="431" y="1624"/>
                </a:lnTo>
                <a:lnTo>
                  <a:pt x="335" y="1712"/>
                </a:lnTo>
                <a:lnTo>
                  <a:pt x="250" y="1811"/>
                </a:lnTo>
                <a:lnTo>
                  <a:pt x="176" y="1916"/>
                </a:lnTo>
                <a:lnTo>
                  <a:pt x="115" y="2031"/>
                </a:lnTo>
                <a:lnTo>
                  <a:pt x="65" y="2152"/>
                </a:lnTo>
                <a:lnTo>
                  <a:pt x="29" y="2279"/>
                </a:lnTo>
                <a:lnTo>
                  <a:pt x="18" y="2345"/>
                </a:lnTo>
                <a:lnTo>
                  <a:pt x="8" y="2411"/>
                </a:lnTo>
                <a:lnTo>
                  <a:pt x="0" y="2542"/>
                </a:lnTo>
                <a:lnTo>
                  <a:pt x="8" y="2672"/>
                </a:lnTo>
                <a:lnTo>
                  <a:pt x="29" y="2800"/>
                </a:lnTo>
                <a:lnTo>
                  <a:pt x="65" y="2924"/>
                </a:lnTo>
                <a:lnTo>
                  <a:pt x="115" y="3044"/>
                </a:lnTo>
                <a:lnTo>
                  <a:pt x="176" y="3159"/>
                </a:lnTo>
                <a:lnTo>
                  <a:pt x="252" y="3267"/>
                </a:lnTo>
                <a:lnTo>
                  <a:pt x="294" y="3317"/>
                </a:lnTo>
                <a:lnTo>
                  <a:pt x="434" y="3475"/>
                </a:lnTo>
                <a:lnTo>
                  <a:pt x="726" y="3781"/>
                </a:lnTo>
                <a:lnTo>
                  <a:pt x="1030" y="4074"/>
                </a:lnTo>
                <a:lnTo>
                  <a:pt x="1344" y="4354"/>
                </a:lnTo>
                <a:lnTo>
                  <a:pt x="1670" y="4621"/>
                </a:lnTo>
                <a:lnTo>
                  <a:pt x="2005" y="4874"/>
                </a:lnTo>
                <a:lnTo>
                  <a:pt x="2350" y="5112"/>
                </a:lnTo>
                <a:lnTo>
                  <a:pt x="2706" y="5337"/>
                </a:lnTo>
                <a:lnTo>
                  <a:pt x="3069" y="5547"/>
                </a:lnTo>
                <a:lnTo>
                  <a:pt x="3440" y="5741"/>
                </a:lnTo>
                <a:lnTo>
                  <a:pt x="3819" y="5921"/>
                </a:lnTo>
                <a:lnTo>
                  <a:pt x="4205" y="6085"/>
                </a:lnTo>
                <a:lnTo>
                  <a:pt x="4597" y="6233"/>
                </a:lnTo>
                <a:lnTo>
                  <a:pt x="4996" y="6365"/>
                </a:lnTo>
                <a:lnTo>
                  <a:pt x="5398" y="6481"/>
                </a:lnTo>
                <a:lnTo>
                  <a:pt x="5808" y="6579"/>
                </a:lnTo>
                <a:lnTo>
                  <a:pt x="6013" y="6621"/>
                </a:lnTo>
                <a:lnTo>
                  <a:pt x="6079" y="6633"/>
                </a:lnTo>
                <a:lnTo>
                  <a:pt x="6211" y="6644"/>
                </a:lnTo>
                <a:lnTo>
                  <a:pt x="6341" y="6641"/>
                </a:lnTo>
                <a:lnTo>
                  <a:pt x="6470" y="6623"/>
                </a:lnTo>
                <a:lnTo>
                  <a:pt x="6595" y="6591"/>
                </a:lnTo>
                <a:lnTo>
                  <a:pt x="6717" y="6546"/>
                </a:lnTo>
                <a:lnTo>
                  <a:pt x="6834" y="6487"/>
                </a:lnTo>
                <a:lnTo>
                  <a:pt x="6944" y="6415"/>
                </a:lnTo>
                <a:lnTo>
                  <a:pt x="6996" y="6374"/>
                </a:lnTo>
                <a:lnTo>
                  <a:pt x="7047" y="6331"/>
                </a:lnTo>
                <a:lnTo>
                  <a:pt x="7138" y="6237"/>
                </a:lnTo>
                <a:lnTo>
                  <a:pt x="7219" y="6133"/>
                </a:lnTo>
                <a:lnTo>
                  <a:pt x="7286" y="6023"/>
                </a:lnTo>
                <a:lnTo>
                  <a:pt x="7343" y="5906"/>
                </a:lnTo>
                <a:lnTo>
                  <a:pt x="7385" y="5783"/>
                </a:lnTo>
                <a:lnTo>
                  <a:pt x="7413" y="5656"/>
                </a:lnTo>
                <a:lnTo>
                  <a:pt x="7428" y="5525"/>
                </a:lnTo>
                <a:lnTo>
                  <a:pt x="7429" y="5459"/>
                </a:lnTo>
                <a:lnTo>
                  <a:pt x="7429" y="2753"/>
                </a:lnTo>
                <a:lnTo>
                  <a:pt x="7428" y="2704"/>
                </a:lnTo>
                <a:lnTo>
                  <a:pt x="7420" y="2607"/>
                </a:lnTo>
                <a:lnTo>
                  <a:pt x="7404" y="2512"/>
                </a:lnTo>
                <a:lnTo>
                  <a:pt x="7380" y="2419"/>
                </a:lnTo>
                <a:lnTo>
                  <a:pt x="7349" y="2328"/>
                </a:lnTo>
                <a:lnTo>
                  <a:pt x="7311" y="2242"/>
                </a:lnTo>
                <a:lnTo>
                  <a:pt x="7267" y="2157"/>
                </a:lnTo>
                <a:lnTo>
                  <a:pt x="7216" y="2078"/>
                </a:lnTo>
                <a:lnTo>
                  <a:pt x="7159" y="2003"/>
                </a:lnTo>
                <a:lnTo>
                  <a:pt x="7095" y="1932"/>
                </a:lnTo>
                <a:lnTo>
                  <a:pt x="7027" y="1866"/>
                </a:lnTo>
                <a:lnTo>
                  <a:pt x="6954" y="1806"/>
                </a:lnTo>
                <a:lnTo>
                  <a:pt x="6875" y="1751"/>
                </a:lnTo>
                <a:lnTo>
                  <a:pt x="6792" y="1703"/>
                </a:lnTo>
                <a:lnTo>
                  <a:pt x="6704" y="1662"/>
                </a:lnTo>
                <a:lnTo>
                  <a:pt x="6612" y="1627"/>
                </a:lnTo>
                <a:lnTo>
                  <a:pt x="6565" y="1613"/>
                </a:lnTo>
                <a:lnTo>
                  <a:pt x="6410" y="1567"/>
                </a:lnTo>
                <a:lnTo>
                  <a:pt x="6106" y="1460"/>
                </a:lnTo>
                <a:lnTo>
                  <a:pt x="5809" y="1333"/>
                </a:lnTo>
                <a:lnTo>
                  <a:pt x="5520" y="1188"/>
                </a:lnTo>
                <a:lnTo>
                  <a:pt x="5241" y="1026"/>
                </a:lnTo>
                <a:lnTo>
                  <a:pt x="4972" y="847"/>
                </a:lnTo>
                <a:lnTo>
                  <a:pt x="4714" y="653"/>
                </a:lnTo>
                <a:lnTo>
                  <a:pt x="4467" y="441"/>
                </a:lnTo>
                <a:lnTo>
                  <a:pt x="4350" y="330"/>
                </a:lnTo>
                <a:lnTo>
                  <a:pt x="4308" y="290"/>
                </a:lnTo>
                <a:lnTo>
                  <a:pt x="4217" y="219"/>
                </a:lnTo>
                <a:lnTo>
                  <a:pt x="4121" y="157"/>
                </a:lnTo>
                <a:lnTo>
                  <a:pt x="4020" y="105"/>
                </a:lnTo>
                <a:lnTo>
                  <a:pt x="3917" y="64"/>
                </a:lnTo>
                <a:lnTo>
                  <a:pt x="3809" y="33"/>
                </a:lnTo>
                <a:lnTo>
                  <a:pt x="3698" y="12"/>
                </a:lnTo>
                <a:lnTo>
                  <a:pt x="3586" y="2"/>
                </a:lnTo>
                <a:lnTo>
                  <a:pt x="3530" y="0"/>
                </a:lnTo>
                <a:lnTo>
                  <a:pt x="353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91440" tIns="45720" rIns="91440" bIns="45720"/>
          <a:lstStyle/>
          <a:p>
            <a:pPr defTabSz="914438">
              <a:defRPr/>
            </a:pP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1098" y="1439118"/>
            <a:ext cx="831851" cy="830262"/>
          </a:xfrm>
          <a:prstGeom prst="ellipse">
            <a:avLst/>
          </a:prstGeom>
          <a:noFill/>
          <a:ln w="28575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23898" y="3031380"/>
            <a:ext cx="830264" cy="831850"/>
          </a:xfrm>
          <a:prstGeom prst="ellipse">
            <a:avLst/>
          </a:prstGeom>
          <a:noFill/>
          <a:ln w="28575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29798" y="3045668"/>
            <a:ext cx="830264" cy="831850"/>
          </a:xfrm>
          <a:prstGeom prst="ellipse">
            <a:avLst/>
          </a:prstGeom>
          <a:noFill/>
          <a:ln w="28575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18786" y="4612530"/>
            <a:ext cx="831851" cy="831850"/>
          </a:xfrm>
          <a:prstGeom prst="ellipse">
            <a:avLst/>
          </a:prstGeom>
          <a:noFill/>
          <a:ln w="28575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18786" y="1439118"/>
            <a:ext cx="831851" cy="830262"/>
          </a:xfrm>
          <a:prstGeom prst="ellipse">
            <a:avLst/>
          </a:prstGeom>
          <a:noFill/>
          <a:ln w="28575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34912" y="4542680"/>
            <a:ext cx="830263" cy="831850"/>
          </a:xfrm>
          <a:prstGeom prst="ellipse">
            <a:avLst/>
          </a:prstGeom>
          <a:noFill/>
          <a:ln w="28575">
            <a:solidFill>
              <a:schemeClr val="bg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 305"/>
          <p:cNvSpPr/>
          <p:nvPr/>
        </p:nvSpPr>
        <p:spPr>
          <a:xfrm>
            <a:off x="6768260" y="4715717"/>
            <a:ext cx="563563" cy="442912"/>
          </a:xfrm>
          <a:custGeom>
            <a:avLst/>
            <a:gdLst>
              <a:gd name="connsiteX0" fmla="*/ 426228 w 504826"/>
              <a:gd name="connsiteY0" fmla="*/ 101417 h 396680"/>
              <a:gd name="connsiteX1" fmla="*/ 483697 w 504826"/>
              <a:gd name="connsiteY1" fmla="*/ 151561 h 396680"/>
              <a:gd name="connsiteX2" fmla="*/ 504826 w 504826"/>
              <a:gd name="connsiteY2" fmla="*/ 216354 h 396680"/>
              <a:gd name="connsiteX3" fmla="*/ 484824 w 504826"/>
              <a:gd name="connsiteY3" fmla="*/ 279598 h 396680"/>
              <a:gd name="connsiteX4" fmla="*/ 429891 w 504826"/>
              <a:gd name="connsiteY4" fmla="*/ 329320 h 396680"/>
              <a:gd name="connsiteX5" fmla="*/ 435666 w 504826"/>
              <a:gd name="connsiteY5" fmla="*/ 341716 h 396680"/>
              <a:gd name="connsiteX6" fmla="*/ 442709 w 504826"/>
              <a:gd name="connsiteY6" fmla="*/ 352561 h 396680"/>
              <a:gd name="connsiteX7" fmla="*/ 449047 w 504826"/>
              <a:gd name="connsiteY7" fmla="*/ 360731 h 396680"/>
              <a:gd name="connsiteX8" fmla="*/ 456371 w 504826"/>
              <a:gd name="connsiteY8" fmla="*/ 369042 h 396680"/>
              <a:gd name="connsiteX9" fmla="*/ 462851 w 504826"/>
              <a:gd name="connsiteY9" fmla="*/ 376084 h 396680"/>
              <a:gd name="connsiteX10" fmla="*/ 463977 w 504826"/>
              <a:gd name="connsiteY10" fmla="*/ 377352 h 396680"/>
              <a:gd name="connsiteX11" fmla="*/ 465245 w 504826"/>
              <a:gd name="connsiteY11" fmla="*/ 378761 h 396680"/>
              <a:gd name="connsiteX12" fmla="*/ 466373 w 504826"/>
              <a:gd name="connsiteY12" fmla="*/ 380169 h 396680"/>
              <a:gd name="connsiteX13" fmla="*/ 467359 w 504826"/>
              <a:gd name="connsiteY13" fmla="*/ 381718 h 396680"/>
              <a:gd name="connsiteX14" fmla="*/ 468063 w 504826"/>
              <a:gd name="connsiteY14" fmla="*/ 383127 h 396680"/>
              <a:gd name="connsiteX15" fmla="*/ 468625 w 504826"/>
              <a:gd name="connsiteY15" fmla="*/ 384817 h 396680"/>
              <a:gd name="connsiteX16" fmla="*/ 468767 w 504826"/>
              <a:gd name="connsiteY16" fmla="*/ 386648 h 396680"/>
              <a:gd name="connsiteX17" fmla="*/ 468485 w 504826"/>
              <a:gd name="connsiteY17" fmla="*/ 388479 h 396680"/>
              <a:gd name="connsiteX18" fmla="*/ 464823 w 504826"/>
              <a:gd name="connsiteY18" fmla="*/ 394677 h 396680"/>
              <a:gd name="connsiteX19" fmla="*/ 458625 w 504826"/>
              <a:gd name="connsiteY19" fmla="*/ 396649 h 396680"/>
              <a:gd name="connsiteX20" fmla="*/ 434398 w 504826"/>
              <a:gd name="connsiteY20" fmla="*/ 392142 h 396680"/>
              <a:gd name="connsiteX21" fmla="*/ 356083 w 504826"/>
              <a:gd name="connsiteY21" fmla="*/ 356083 h 396680"/>
              <a:gd name="connsiteX22" fmla="*/ 306502 w 504826"/>
              <a:gd name="connsiteY22" fmla="*/ 360590 h 396680"/>
              <a:gd name="connsiteX23" fmla="*/ 173535 w 504826"/>
              <a:gd name="connsiteY23" fmla="*/ 323404 h 396680"/>
              <a:gd name="connsiteX24" fmla="*/ 198325 w 504826"/>
              <a:gd name="connsiteY24" fmla="*/ 324531 h 396680"/>
              <a:gd name="connsiteX25" fmla="*/ 285373 w 504826"/>
              <a:gd name="connsiteY25" fmla="*/ 311854 h 396680"/>
              <a:gd name="connsiteX26" fmla="*/ 359745 w 504826"/>
              <a:gd name="connsiteY26" fmla="*/ 275514 h 396680"/>
              <a:gd name="connsiteX27" fmla="*/ 413833 w 504826"/>
              <a:gd name="connsiteY27" fmla="*/ 215791 h 396680"/>
              <a:gd name="connsiteX28" fmla="*/ 432708 w 504826"/>
              <a:gd name="connsiteY28" fmla="*/ 144237 h 396680"/>
              <a:gd name="connsiteX29" fmla="*/ 426228 w 504826"/>
              <a:gd name="connsiteY29" fmla="*/ 101417 h 396680"/>
              <a:gd name="connsiteX30" fmla="*/ 198324 w 504826"/>
              <a:gd name="connsiteY30" fmla="*/ 0 h 396680"/>
              <a:gd name="connsiteX31" fmla="*/ 297908 w 504826"/>
              <a:gd name="connsiteY31" fmla="*/ 19297 h 396680"/>
              <a:gd name="connsiteX32" fmla="*/ 370168 w 504826"/>
              <a:gd name="connsiteY32" fmla="*/ 71836 h 396680"/>
              <a:gd name="connsiteX33" fmla="*/ 396648 w 504826"/>
              <a:gd name="connsiteY33" fmla="*/ 144236 h 396680"/>
              <a:gd name="connsiteX34" fmla="*/ 370168 w 504826"/>
              <a:gd name="connsiteY34" fmla="*/ 216635 h 396680"/>
              <a:gd name="connsiteX35" fmla="*/ 297908 w 504826"/>
              <a:gd name="connsiteY35" fmla="*/ 269174 h 396680"/>
              <a:gd name="connsiteX36" fmla="*/ 198324 w 504826"/>
              <a:gd name="connsiteY36" fmla="*/ 288471 h 396680"/>
              <a:gd name="connsiteX37" fmla="*/ 148743 w 504826"/>
              <a:gd name="connsiteY37" fmla="*/ 283964 h 396680"/>
              <a:gd name="connsiteX38" fmla="*/ 70428 w 504826"/>
              <a:gd name="connsiteY38" fmla="*/ 320023 h 396680"/>
              <a:gd name="connsiteX39" fmla="*/ 46201 w 504826"/>
              <a:gd name="connsiteY39" fmla="*/ 324530 h 396680"/>
              <a:gd name="connsiteX40" fmla="*/ 45355 w 504826"/>
              <a:gd name="connsiteY40" fmla="*/ 324530 h 396680"/>
              <a:gd name="connsiteX41" fmla="*/ 39580 w 504826"/>
              <a:gd name="connsiteY41" fmla="*/ 322277 h 396680"/>
              <a:gd name="connsiteX42" fmla="*/ 36341 w 504826"/>
              <a:gd name="connsiteY42" fmla="*/ 316361 h 396680"/>
              <a:gd name="connsiteX43" fmla="*/ 36059 w 504826"/>
              <a:gd name="connsiteY43" fmla="*/ 314530 h 396680"/>
              <a:gd name="connsiteX44" fmla="*/ 36200 w 504826"/>
              <a:gd name="connsiteY44" fmla="*/ 312698 h 396680"/>
              <a:gd name="connsiteX45" fmla="*/ 36763 w 504826"/>
              <a:gd name="connsiteY45" fmla="*/ 311008 h 396680"/>
              <a:gd name="connsiteX46" fmla="*/ 37467 w 504826"/>
              <a:gd name="connsiteY46" fmla="*/ 309600 h 396680"/>
              <a:gd name="connsiteX47" fmla="*/ 38453 w 504826"/>
              <a:gd name="connsiteY47" fmla="*/ 308050 h 396680"/>
              <a:gd name="connsiteX48" fmla="*/ 39580 w 504826"/>
              <a:gd name="connsiteY48" fmla="*/ 306642 h 396680"/>
              <a:gd name="connsiteX49" fmla="*/ 40848 w 504826"/>
              <a:gd name="connsiteY49" fmla="*/ 305233 h 396680"/>
              <a:gd name="connsiteX50" fmla="*/ 41975 w 504826"/>
              <a:gd name="connsiteY50" fmla="*/ 303965 h 396680"/>
              <a:gd name="connsiteX51" fmla="*/ 48454 w 504826"/>
              <a:gd name="connsiteY51" fmla="*/ 296923 h 396680"/>
              <a:gd name="connsiteX52" fmla="*/ 55779 w 504826"/>
              <a:gd name="connsiteY52" fmla="*/ 288612 h 396680"/>
              <a:gd name="connsiteX53" fmla="*/ 62117 w 504826"/>
              <a:gd name="connsiteY53" fmla="*/ 280443 h 396680"/>
              <a:gd name="connsiteX54" fmla="*/ 69160 w 504826"/>
              <a:gd name="connsiteY54" fmla="*/ 269597 h 396680"/>
              <a:gd name="connsiteX55" fmla="*/ 74935 w 504826"/>
              <a:gd name="connsiteY55" fmla="*/ 257202 h 396680"/>
              <a:gd name="connsiteX56" fmla="*/ 20001 w 504826"/>
              <a:gd name="connsiteY56" fmla="*/ 207339 h 396680"/>
              <a:gd name="connsiteX57" fmla="*/ 0 w 504826"/>
              <a:gd name="connsiteY57" fmla="*/ 144236 h 396680"/>
              <a:gd name="connsiteX58" fmla="*/ 26481 w 504826"/>
              <a:gd name="connsiteY58" fmla="*/ 71836 h 396680"/>
              <a:gd name="connsiteX59" fmla="*/ 98739 w 504826"/>
              <a:gd name="connsiteY59" fmla="*/ 19297 h 396680"/>
              <a:gd name="connsiteX60" fmla="*/ 198324 w 504826"/>
              <a:gd name="connsiteY60" fmla="*/ 0 h 396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04826" h="396680">
                <a:moveTo>
                  <a:pt x="426228" y="101417"/>
                </a:moveTo>
                <a:cubicBezTo>
                  <a:pt x="450456" y="114751"/>
                  <a:pt x="469611" y="131466"/>
                  <a:pt x="483697" y="151561"/>
                </a:cubicBezTo>
                <a:cubicBezTo>
                  <a:pt x="497783" y="171656"/>
                  <a:pt x="504826" y="193254"/>
                  <a:pt x="504826" y="216354"/>
                </a:cubicBezTo>
                <a:cubicBezTo>
                  <a:pt x="504826" y="238891"/>
                  <a:pt x="498159" y="259973"/>
                  <a:pt x="484824" y="279598"/>
                </a:cubicBezTo>
                <a:cubicBezTo>
                  <a:pt x="471490" y="299224"/>
                  <a:pt x="453179" y="315798"/>
                  <a:pt x="429891" y="329320"/>
                </a:cubicBezTo>
                <a:cubicBezTo>
                  <a:pt x="431769" y="333828"/>
                  <a:pt x="433694" y="337960"/>
                  <a:pt x="435666" y="341716"/>
                </a:cubicBezTo>
                <a:cubicBezTo>
                  <a:pt x="437638" y="345472"/>
                  <a:pt x="439985" y="349087"/>
                  <a:pt x="442709" y="352561"/>
                </a:cubicBezTo>
                <a:cubicBezTo>
                  <a:pt x="445431" y="356036"/>
                  <a:pt x="447545" y="358759"/>
                  <a:pt x="449047" y="360731"/>
                </a:cubicBezTo>
                <a:cubicBezTo>
                  <a:pt x="450549" y="362703"/>
                  <a:pt x="452991" y="365473"/>
                  <a:pt x="456371" y="369042"/>
                </a:cubicBezTo>
                <a:cubicBezTo>
                  <a:pt x="459752" y="372610"/>
                  <a:pt x="461911" y="374958"/>
                  <a:pt x="462851" y="376084"/>
                </a:cubicBezTo>
                <a:cubicBezTo>
                  <a:pt x="463038" y="376272"/>
                  <a:pt x="463415" y="376695"/>
                  <a:pt x="463977" y="377352"/>
                </a:cubicBezTo>
                <a:cubicBezTo>
                  <a:pt x="464541" y="378010"/>
                  <a:pt x="464963" y="378479"/>
                  <a:pt x="465245" y="378761"/>
                </a:cubicBezTo>
                <a:cubicBezTo>
                  <a:pt x="465527" y="379042"/>
                  <a:pt x="465903" y="379512"/>
                  <a:pt x="466373" y="380169"/>
                </a:cubicBezTo>
                <a:cubicBezTo>
                  <a:pt x="466841" y="380827"/>
                  <a:pt x="467171" y="381343"/>
                  <a:pt x="467359" y="381718"/>
                </a:cubicBezTo>
                <a:cubicBezTo>
                  <a:pt x="467546" y="382094"/>
                  <a:pt x="467781" y="382564"/>
                  <a:pt x="468063" y="383127"/>
                </a:cubicBezTo>
                <a:cubicBezTo>
                  <a:pt x="468345" y="383690"/>
                  <a:pt x="468532" y="384254"/>
                  <a:pt x="468625" y="384817"/>
                </a:cubicBezTo>
                <a:cubicBezTo>
                  <a:pt x="468720" y="385381"/>
                  <a:pt x="468767" y="385991"/>
                  <a:pt x="468767" y="386648"/>
                </a:cubicBezTo>
                <a:cubicBezTo>
                  <a:pt x="468767" y="387306"/>
                  <a:pt x="468673" y="387916"/>
                  <a:pt x="468485" y="388479"/>
                </a:cubicBezTo>
                <a:cubicBezTo>
                  <a:pt x="467921" y="391109"/>
                  <a:pt x="466701" y="393175"/>
                  <a:pt x="464823" y="394677"/>
                </a:cubicBezTo>
                <a:cubicBezTo>
                  <a:pt x="462945" y="396180"/>
                  <a:pt x="460879" y="396837"/>
                  <a:pt x="458625" y="396649"/>
                </a:cubicBezTo>
                <a:cubicBezTo>
                  <a:pt x="449235" y="395334"/>
                  <a:pt x="441159" y="393832"/>
                  <a:pt x="434398" y="392142"/>
                </a:cubicBezTo>
                <a:cubicBezTo>
                  <a:pt x="405476" y="384629"/>
                  <a:pt x="379371" y="372610"/>
                  <a:pt x="356083" y="356083"/>
                </a:cubicBezTo>
                <a:cubicBezTo>
                  <a:pt x="339180" y="359088"/>
                  <a:pt x="322653" y="360590"/>
                  <a:pt x="306502" y="360590"/>
                </a:cubicBezTo>
                <a:cubicBezTo>
                  <a:pt x="255606" y="360590"/>
                  <a:pt x="211283" y="348195"/>
                  <a:pt x="173535" y="323404"/>
                </a:cubicBezTo>
                <a:cubicBezTo>
                  <a:pt x="184427" y="324156"/>
                  <a:pt x="192691" y="324531"/>
                  <a:pt x="198325" y="324531"/>
                </a:cubicBezTo>
                <a:cubicBezTo>
                  <a:pt x="228562" y="324531"/>
                  <a:pt x="257578" y="320306"/>
                  <a:pt x="285373" y="311854"/>
                </a:cubicBezTo>
                <a:cubicBezTo>
                  <a:pt x="313169" y="303403"/>
                  <a:pt x="337959" y="291290"/>
                  <a:pt x="359745" y="275514"/>
                </a:cubicBezTo>
                <a:cubicBezTo>
                  <a:pt x="383221" y="258235"/>
                  <a:pt x="401250" y="238328"/>
                  <a:pt x="413833" y="215791"/>
                </a:cubicBezTo>
                <a:cubicBezTo>
                  <a:pt x="426416" y="193254"/>
                  <a:pt x="432708" y="169403"/>
                  <a:pt x="432708" y="144237"/>
                </a:cubicBezTo>
                <a:cubicBezTo>
                  <a:pt x="432708" y="129776"/>
                  <a:pt x="430549" y="115502"/>
                  <a:pt x="426228" y="101417"/>
                </a:cubicBezTo>
                <a:close/>
                <a:moveTo>
                  <a:pt x="198324" y="0"/>
                </a:moveTo>
                <a:cubicBezTo>
                  <a:pt x="234196" y="0"/>
                  <a:pt x="267390" y="6432"/>
                  <a:pt x="297908" y="19297"/>
                </a:cubicBezTo>
                <a:cubicBezTo>
                  <a:pt x="328428" y="32162"/>
                  <a:pt x="352514" y="49675"/>
                  <a:pt x="370168" y="71836"/>
                </a:cubicBezTo>
                <a:cubicBezTo>
                  <a:pt x="387821" y="93997"/>
                  <a:pt x="396648" y="118130"/>
                  <a:pt x="396648" y="144236"/>
                </a:cubicBezTo>
                <a:cubicBezTo>
                  <a:pt x="396648" y="170341"/>
                  <a:pt x="387821" y="194474"/>
                  <a:pt x="370168" y="216635"/>
                </a:cubicBezTo>
                <a:cubicBezTo>
                  <a:pt x="352514" y="238796"/>
                  <a:pt x="328428" y="256310"/>
                  <a:pt x="297908" y="269174"/>
                </a:cubicBezTo>
                <a:cubicBezTo>
                  <a:pt x="267390" y="282039"/>
                  <a:pt x="234196" y="288471"/>
                  <a:pt x="198324" y="288471"/>
                </a:cubicBezTo>
                <a:cubicBezTo>
                  <a:pt x="182173" y="288471"/>
                  <a:pt x="165646" y="286969"/>
                  <a:pt x="148743" y="283964"/>
                </a:cubicBezTo>
                <a:cubicBezTo>
                  <a:pt x="125455" y="300491"/>
                  <a:pt x="99350" y="312511"/>
                  <a:pt x="70428" y="320023"/>
                </a:cubicBezTo>
                <a:cubicBezTo>
                  <a:pt x="63666" y="321713"/>
                  <a:pt x="55591" y="323216"/>
                  <a:pt x="46201" y="324530"/>
                </a:cubicBezTo>
                <a:lnTo>
                  <a:pt x="45355" y="324530"/>
                </a:lnTo>
                <a:cubicBezTo>
                  <a:pt x="43289" y="324530"/>
                  <a:pt x="41364" y="323779"/>
                  <a:pt x="39580" y="322277"/>
                </a:cubicBezTo>
                <a:cubicBezTo>
                  <a:pt x="37796" y="320774"/>
                  <a:pt x="36716" y="318802"/>
                  <a:pt x="36341" y="316361"/>
                </a:cubicBezTo>
                <a:cubicBezTo>
                  <a:pt x="36153" y="315797"/>
                  <a:pt x="36059" y="315187"/>
                  <a:pt x="36059" y="314530"/>
                </a:cubicBezTo>
                <a:cubicBezTo>
                  <a:pt x="36059" y="313872"/>
                  <a:pt x="36105" y="313262"/>
                  <a:pt x="36200" y="312698"/>
                </a:cubicBezTo>
                <a:cubicBezTo>
                  <a:pt x="36294" y="312135"/>
                  <a:pt x="36482" y="311571"/>
                  <a:pt x="36763" y="311008"/>
                </a:cubicBezTo>
                <a:cubicBezTo>
                  <a:pt x="37045" y="310445"/>
                  <a:pt x="37280" y="309975"/>
                  <a:pt x="37467" y="309600"/>
                </a:cubicBezTo>
                <a:cubicBezTo>
                  <a:pt x="37655" y="309224"/>
                  <a:pt x="37984" y="308707"/>
                  <a:pt x="38453" y="308050"/>
                </a:cubicBezTo>
                <a:cubicBezTo>
                  <a:pt x="38923" y="307393"/>
                  <a:pt x="39299" y="306923"/>
                  <a:pt x="39580" y="306642"/>
                </a:cubicBezTo>
                <a:cubicBezTo>
                  <a:pt x="39862" y="306360"/>
                  <a:pt x="40285" y="305890"/>
                  <a:pt x="40848" y="305233"/>
                </a:cubicBezTo>
                <a:cubicBezTo>
                  <a:pt x="41411" y="304576"/>
                  <a:pt x="41787" y="304153"/>
                  <a:pt x="41975" y="303965"/>
                </a:cubicBezTo>
                <a:cubicBezTo>
                  <a:pt x="42914" y="302839"/>
                  <a:pt x="45073" y="300491"/>
                  <a:pt x="48454" y="296923"/>
                </a:cubicBezTo>
                <a:cubicBezTo>
                  <a:pt x="51835" y="293354"/>
                  <a:pt x="54276" y="290584"/>
                  <a:pt x="55779" y="288612"/>
                </a:cubicBezTo>
                <a:cubicBezTo>
                  <a:pt x="57281" y="286640"/>
                  <a:pt x="59394" y="283917"/>
                  <a:pt x="62117" y="280443"/>
                </a:cubicBezTo>
                <a:cubicBezTo>
                  <a:pt x="64840" y="276968"/>
                  <a:pt x="67188" y="273353"/>
                  <a:pt x="69160" y="269597"/>
                </a:cubicBezTo>
                <a:cubicBezTo>
                  <a:pt x="71132" y="265840"/>
                  <a:pt x="73057" y="261709"/>
                  <a:pt x="74935" y="257202"/>
                </a:cubicBezTo>
                <a:cubicBezTo>
                  <a:pt x="51647" y="243680"/>
                  <a:pt x="33336" y="227058"/>
                  <a:pt x="20001" y="207339"/>
                </a:cubicBezTo>
                <a:cubicBezTo>
                  <a:pt x="6667" y="187619"/>
                  <a:pt x="0" y="166585"/>
                  <a:pt x="0" y="144236"/>
                </a:cubicBezTo>
                <a:cubicBezTo>
                  <a:pt x="0" y="118130"/>
                  <a:pt x="8827" y="93997"/>
                  <a:pt x="26481" y="71836"/>
                </a:cubicBezTo>
                <a:cubicBezTo>
                  <a:pt x="44135" y="49675"/>
                  <a:pt x="68221" y="32162"/>
                  <a:pt x="98739" y="19297"/>
                </a:cubicBezTo>
                <a:cubicBezTo>
                  <a:pt x="129258" y="6432"/>
                  <a:pt x="162453" y="0"/>
                  <a:pt x="198324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Freeform 306"/>
          <p:cNvSpPr/>
          <p:nvPr/>
        </p:nvSpPr>
        <p:spPr>
          <a:xfrm>
            <a:off x="3950449" y="3239342"/>
            <a:ext cx="588964" cy="442912"/>
          </a:xfrm>
          <a:custGeom>
            <a:avLst/>
            <a:gdLst>
              <a:gd name="connsiteX0" fmla="*/ 198324 w 529333"/>
              <a:gd name="connsiteY0" fmla="*/ 216354 h 396648"/>
              <a:gd name="connsiteX1" fmla="*/ 504825 w 529333"/>
              <a:gd name="connsiteY1" fmla="*/ 216354 h 396648"/>
              <a:gd name="connsiteX2" fmla="*/ 521868 w 529333"/>
              <a:gd name="connsiteY2" fmla="*/ 220016 h 396648"/>
              <a:gd name="connsiteX3" fmla="*/ 529333 w 529333"/>
              <a:gd name="connsiteY3" fmla="*/ 232130 h 396648"/>
              <a:gd name="connsiteX4" fmla="*/ 520600 w 529333"/>
              <a:gd name="connsiteY4" fmla="*/ 250722 h 396648"/>
              <a:gd name="connsiteX5" fmla="*/ 425945 w 529333"/>
              <a:gd name="connsiteY5" fmla="*/ 362279 h 396648"/>
              <a:gd name="connsiteX6" fmla="*/ 392000 w 529333"/>
              <a:gd name="connsiteY6" fmla="*/ 386647 h 396648"/>
              <a:gd name="connsiteX7" fmla="*/ 351574 w 529333"/>
              <a:gd name="connsiteY7" fmla="*/ 396648 h 396648"/>
              <a:gd name="connsiteX8" fmla="*/ 45073 w 529333"/>
              <a:gd name="connsiteY8" fmla="*/ 396648 h 396648"/>
              <a:gd name="connsiteX9" fmla="*/ 28030 w 529333"/>
              <a:gd name="connsiteY9" fmla="*/ 392986 h 396648"/>
              <a:gd name="connsiteX10" fmla="*/ 20565 w 529333"/>
              <a:gd name="connsiteY10" fmla="*/ 380873 h 396648"/>
              <a:gd name="connsiteX11" fmla="*/ 29297 w 529333"/>
              <a:gd name="connsiteY11" fmla="*/ 362279 h 396648"/>
              <a:gd name="connsiteX12" fmla="*/ 123952 w 529333"/>
              <a:gd name="connsiteY12" fmla="*/ 250722 h 396648"/>
              <a:gd name="connsiteX13" fmla="*/ 157898 w 529333"/>
              <a:gd name="connsiteY13" fmla="*/ 226354 h 396648"/>
              <a:gd name="connsiteX14" fmla="*/ 198324 w 529333"/>
              <a:gd name="connsiteY14" fmla="*/ 216354 h 396648"/>
              <a:gd name="connsiteX15" fmla="*/ 63103 w 529333"/>
              <a:gd name="connsiteY15" fmla="*/ 0 h 396648"/>
              <a:gd name="connsiteX16" fmla="*/ 153251 w 529333"/>
              <a:gd name="connsiteY16" fmla="*/ 0 h 396648"/>
              <a:gd name="connsiteX17" fmla="*/ 197760 w 529333"/>
              <a:gd name="connsiteY17" fmla="*/ 18593 h 396648"/>
              <a:gd name="connsiteX18" fmla="*/ 216354 w 529333"/>
              <a:gd name="connsiteY18" fmla="*/ 63103 h 396648"/>
              <a:gd name="connsiteX19" fmla="*/ 216354 w 529333"/>
              <a:gd name="connsiteY19" fmla="*/ 72118 h 396648"/>
              <a:gd name="connsiteX20" fmla="*/ 369605 w 529333"/>
              <a:gd name="connsiteY20" fmla="*/ 72118 h 396648"/>
              <a:gd name="connsiteX21" fmla="*/ 414114 w 529333"/>
              <a:gd name="connsiteY21" fmla="*/ 90711 h 396648"/>
              <a:gd name="connsiteX22" fmla="*/ 432707 w 529333"/>
              <a:gd name="connsiteY22" fmla="*/ 135221 h 396648"/>
              <a:gd name="connsiteX23" fmla="*/ 432707 w 529333"/>
              <a:gd name="connsiteY23" fmla="*/ 180295 h 396648"/>
              <a:gd name="connsiteX24" fmla="*/ 198325 w 529333"/>
              <a:gd name="connsiteY24" fmla="*/ 180295 h 396648"/>
              <a:gd name="connsiteX25" fmla="*/ 142827 w 529333"/>
              <a:gd name="connsiteY25" fmla="*/ 193676 h 396648"/>
              <a:gd name="connsiteX26" fmla="*/ 96627 w 529333"/>
              <a:gd name="connsiteY26" fmla="*/ 227340 h 396648"/>
              <a:gd name="connsiteX27" fmla="*/ 1691 w 529333"/>
              <a:gd name="connsiteY27" fmla="*/ 338898 h 396648"/>
              <a:gd name="connsiteX28" fmla="*/ 282 w 529333"/>
              <a:gd name="connsiteY28" fmla="*/ 340588 h 396648"/>
              <a:gd name="connsiteX29" fmla="*/ 140 w 529333"/>
              <a:gd name="connsiteY29" fmla="*/ 337067 h 396648"/>
              <a:gd name="connsiteX30" fmla="*/ 0 w 529333"/>
              <a:gd name="connsiteY30" fmla="*/ 333545 h 396648"/>
              <a:gd name="connsiteX31" fmla="*/ 0 w 529333"/>
              <a:gd name="connsiteY31" fmla="*/ 63103 h 396648"/>
              <a:gd name="connsiteX32" fmla="*/ 18593 w 529333"/>
              <a:gd name="connsiteY32" fmla="*/ 18593 h 396648"/>
              <a:gd name="connsiteX33" fmla="*/ 63103 w 529333"/>
              <a:gd name="connsiteY33" fmla="*/ 0 h 39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29333" h="396648">
                <a:moveTo>
                  <a:pt x="198324" y="216354"/>
                </a:moveTo>
                <a:lnTo>
                  <a:pt x="504825" y="216354"/>
                </a:lnTo>
                <a:cubicBezTo>
                  <a:pt x="511210" y="216354"/>
                  <a:pt x="516890" y="217574"/>
                  <a:pt x="521868" y="220016"/>
                </a:cubicBezTo>
                <a:cubicBezTo>
                  <a:pt x="526844" y="222457"/>
                  <a:pt x="529333" y="226495"/>
                  <a:pt x="529333" y="232130"/>
                </a:cubicBezTo>
                <a:cubicBezTo>
                  <a:pt x="529333" y="237951"/>
                  <a:pt x="526421" y="244149"/>
                  <a:pt x="520600" y="250722"/>
                </a:cubicBezTo>
                <a:lnTo>
                  <a:pt x="425945" y="362279"/>
                </a:lnTo>
                <a:cubicBezTo>
                  <a:pt x="417869" y="371858"/>
                  <a:pt x="406554" y="379980"/>
                  <a:pt x="392000" y="386647"/>
                </a:cubicBezTo>
                <a:cubicBezTo>
                  <a:pt x="377444" y="393315"/>
                  <a:pt x="363969" y="396648"/>
                  <a:pt x="351574" y="396648"/>
                </a:cubicBezTo>
                <a:lnTo>
                  <a:pt x="45073" y="396648"/>
                </a:lnTo>
                <a:cubicBezTo>
                  <a:pt x="38687" y="396648"/>
                  <a:pt x="33006" y="395427"/>
                  <a:pt x="28030" y="392986"/>
                </a:cubicBezTo>
                <a:cubicBezTo>
                  <a:pt x="23052" y="390544"/>
                  <a:pt x="20565" y="386507"/>
                  <a:pt x="20565" y="380873"/>
                </a:cubicBezTo>
                <a:cubicBezTo>
                  <a:pt x="20565" y="375050"/>
                  <a:pt x="23475" y="368853"/>
                  <a:pt x="29297" y="362279"/>
                </a:cubicBezTo>
                <a:lnTo>
                  <a:pt x="123952" y="250722"/>
                </a:lnTo>
                <a:cubicBezTo>
                  <a:pt x="132027" y="241144"/>
                  <a:pt x="143344" y="233021"/>
                  <a:pt x="157898" y="226354"/>
                </a:cubicBezTo>
                <a:cubicBezTo>
                  <a:pt x="172453" y="219687"/>
                  <a:pt x="185928" y="216354"/>
                  <a:pt x="198324" y="216354"/>
                </a:cubicBezTo>
                <a:close/>
                <a:moveTo>
                  <a:pt x="63103" y="0"/>
                </a:moveTo>
                <a:lnTo>
                  <a:pt x="153251" y="0"/>
                </a:lnTo>
                <a:cubicBezTo>
                  <a:pt x="170529" y="0"/>
                  <a:pt x="185366" y="6198"/>
                  <a:pt x="197760" y="18593"/>
                </a:cubicBezTo>
                <a:cubicBezTo>
                  <a:pt x="210155" y="30988"/>
                  <a:pt x="216354" y="45825"/>
                  <a:pt x="216354" y="63103"/>
                </a:cubicBezTo>
                <a:lnTo>
                  <a:pt x="216354" y="72118"/>
                </a:lnTo>
                <a:lnTo>
                  <a:pt x="369605" y="72118"/>
                </a:lnTo>
                <a:cubicBezTo>
                  <a:pt x="386882" y="72118"/>
                  <a:pt x="401719" y="78315"/>
                  <a:pt x="414114" y="90711"/>
                </a:cubicBezTo>
                <a:cubicBezTo>
                  <a:pt x="426510" y="103106"/>
                  <a:pt x="432707" y="117943"/>
                  <a:pt x="432707" y="135221"/>
                </a:cubicBezTo>
                <a:lnTo>
                  <a:pt x="432707" y="180295"/>
                </a:lnTo>
                <a:lnTo>
                  <a:pt x="198325" y="180295"/>
                </a:lnTo>
                <a:cubicBezTo>
                  <a:pt x="180671" y="180295"/>
                  <a:pt x="162172" y="184755"/>
                  <a:pt x="142827" y="193676"/>
                </a:cubicBezTo>
                <a:cubicBezTo>
                  <a:pt x="123483" y="202597"/>
                  <a:pt x="108084" y="213818"/>
                  <a:pt x="96627" y="227340"/>
                </a:cubicBezTo>
                <a:lnTo>
                  <a:pt x="1691" y="338898"/>
                </a:lnTo>
                <a:lnTo>
                  <a:pt x="282" y="340588"/>
                </a:lnTo>
                <a:cubicBezTo>
                  <a:pt x="282" y="339836"/>
                  <a:pt x="235" y="338663"/>
                  <a:pt x="140" y="337067"/>
                </a:cubicBezTo>
                <a:cubicBezTo>
                  <a:pt x="47" y="335470"/>
                  <a:pt x="0" y="334296"/>
                  <a:pt x="0" y="333545"/>
                </a:cubicBezTo>
                <a:lnTo>
                  <a:pt x="0" y="63103"/>
                </a:lnTo>
                <a:cubicBezTo>
                  <a:pt x="0" y="45825"/>
                  <a:pt x="6198" y="30988"/>
                  <a:pt x="18593" y="18593"/>
                </a:cubicBezTo>
                <a:cubicBezTo>
                  <a:pt x="30988" y="6198"/>
                  <a:pt x="45825" y="0"/>
                  <a:pt x="63103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309"/>
          <p:cNvSpPr/>
          <p:nvPr/>
        </p:nvSpPr>
        <p:spPr>
          <a:xfrm>
            <a:off x="4774360" y="1640731"/>
            <a:ext cx="522288" cy="441325"/>
          </a:xfrm>
          <a:custGeom>
            <a:avLst/>
            <a:gdLst>
              <a:gd name="connsiteX0" fmla="*/ 396649 w 468766"/>
              <a:gd name="connsiteY0" fmla="*/ 324530 h 396648"/>
              <a:gd name="connsiteX1" fmla="*/ 422003 w 468766"/>
              <a:gd name="connsiteY1" fmla="*/ 335235 h 396648"/>
              <a:gd name="connsiteX2" fmla="*/ 432708 w 468766"/>
              <a:gd name="connsiteY2" fmla="*/ 360589 h 396648"/>
              <a:gd name="connsiteX3" fmla="*/ 422003 w 468766"/>
              <a:gd name="connsiteY3" fmla="*/ 385943 h 396648"/>
              <a:gd name="connsiteX4" fmla="*/ 396649 w 468766"/>
              <a:gd name="connsiteY4" fmla="*/ 396648 h 396648"/>
              <a:gd name="connsiteX5" fmla="*/ 371295 w 468766"/>
              <a:gd name="connsiteY5" fmla="*/ 385943 h 396648"/>
              <a:gd name="connsiteX6" fmla="*/ 360591 w 468766"/>
              <a:gd name="connsiteY6" fmla="*/ 360589 h 396648"/>
              <a:gd name="connsiteX7" fmla="*/ 371295 w 468766"/>
              <a:gd name="connsiteY7" fmla="*/ 335235 h 396648"/>
              <a:gd name="connsiteX8" fmla="*/ 396649 w 468766"/>
              <a:gd name="connsiteY8" fmla="*/ 324530 h 396648"/>
              <a:gd name="connsiteX9" fmla="*/ 144236 w 468766"/>
              <a:gd name="connsiteY9" fmla="*/ 324530 h 396648"/>
              <a:gd name="connsiteX10" fmla="*/ 169590 w 468766"/>
              <a:gd name="connsiteY10" fmla="*/ 335235 h 396648"/>
              <a:gd name="connsiteX11" fmla="*/ 180295 w 468766"/>
              <a:gd name="connsiteY11" fmla="*/ 360589 h 396648"/>
              <a:gd name="connsiteX12" fmla="*/ 169590 w 468766"/>
              <a:gd name="connsiteY12" fmla="*/ 385943 h 396648"/>
              <a:gd name="connsiteX13" fmla="*/ 144236 w 468766"/>
              <a:gd name="connsiteY13" fmla="*/ 396648 h 396648"/>
              <a:gd name="connsiteX14" fmla="*/ 118882 w 468766"/>
              <a:gd name="connsiteY14" fmla="*/ 385943 h 396648"/>
              <a:gd name="connsiteX15" fmla="*/ 108177 w 468766"/>
              <a:gd name="connsiteY15" fmla="*/ 360589 h 396648"/>
              <a:gd name="connsiteX16" fmla="*/ 118882 w 468766"/>
              <a:gd name="connsiteY16" fmla="*/ 335235 h 396648"/>
              <a:gd name="connsiteX17" fmla="*/ 144236 w 468766"/>
              <a:gd name="connsiteY17" fmla="*/ 324530 h 396648"/>
              <a:gd name="connsiteX18" fmla="*/ 18030 w 468766"/>
              <a:gd name="connsiteY18" fmla="*/ 0 h 396648"/>
              <a:gd name="connsiteX19" fmla="*/ 90148 w 468766"/>
              <a:gd name="connsiteY19" fmla="*/ 0 h 396648"/>
              <a:gd name="connsiteX20" fmla="*/ 98176 w 468766"/>
              <a:gd name="connsiteY20" fmla="*/ 1831 h 396648"/>
              <a:gd name="connsiteX21" fmla="*/ 103670 w 468766"/>
              <a:gd name="connsiteY21" fmla="*/ 6198 h 396648"/>
              <a:gd name="connsiteX22" fmla="*/ 107332 w 468766"/>
              <a:gd name="connsiteY22" fmla="*/ 13100 h 396648"/>
              <a:gd name="connsiteX23" fmla="*/ 109586 w 468766"/>
              <a:gd name="connsiteY23" fmla="*/ 20424 h 396648"/>
              <a:gd name="connsiteX24" fmla="*/ 111135 w 468766"/>
              <a:gd name="connsiteY24" fmla="*/ 28734 h 396648"/>
              <a:gd name="connsiteX25" fmla="*/ 112403 w 468766"/>
              <a:gd name="connsiteY25" fmla="*/ 36059 h 396648"/>
              <a:gd name="connsiteX26" fmla="*/ 450737 w 468766"/>
              <a:gd name="connsiteY26" fmla="*/ 36059 h 396648"/>
              <a:gd name="connsiteX27" fmla="*/ 463414 w 468766"/>
              <a:gd name="connsiteY27" fmla="*/ 41411 h 396648"/>
              <a:gd name="connsiteX28" fmla="*/ 468766 w 468766"/>
              <a:gd name="connsiteY28" fmla="*/ 54088 h 396648"/>
              <a:gd name="connsiteX29" fmla="*/ 468766 w 468766"/>
              <a:gd name="connsiteY29" fmla="*/ 198324 h 396648"/>
              <a:gd name="connsiteX30" fmla="*/ 464118 w 468766"/>
              <a:gd name="connsiteY30" fmla="*/ 210297 h 396648"/>
              <a:gd name="connsiteX31" fmla="*/ 452709 w 468766"/>
              <a:gd name="connsiteY31" fmla="*/ 216353 h 396648"/>
              <a:gd name="connsiteX32" fmla="*/ 158603 w 468766"/>
              <a:gd name="connsiteY32" fmla="*/ 250722 h 396648"/>
              <a:gd name="connsiteX33" fmla="*/ 162265 w 468766"/>
              <a:gd name="connsiteY33" fmla="*/ 270442 h 396648"/>
              <a:gd name="connsiteX34" fmla="*/ 155504 w 468766"/>
              <a:gd name="connsiteY34" fmla="*/ 288471 h 396648"/>
              <a:gd name="connsiteX35" fmla="*/ 414678 w 468766"/>
              <a:gd name="connsiteY35" fmla="*/ 288471 h 396648"/>
              <a:gd name="connsiteX36" fmla="*/ 427355 w 468766"/>
              <a:gd name="connsiteY36" fmla="*/ 293824 h 396648"/>
              <a:gd name="connsiteX37" fmla="*/ 432707 w 468766"/>
              <a:gd name="connsiteY37" fmla="*/ 306501 h 396648"/>
              <a:gd name="connsiteX38" fmla="*/ 427355 w 468766"/>
              <a:gd name="connsiteY38" fmla="*/ 319178 h 396648"/>
              <a:gd name="connsiteX39" fmla="*/ 414678 w 468766"/>
              <a:gd name="connsiteY39" fmla="*/ 324530 h 396648"/>
              <a:gd name="connsiteX40" fmla="*/ 396649 w 468766"/>
              <a:gd name="connsiteY40" fmla="*/ 324530 h 396648"/>
              <a:gd name="connsiteX41" fmla="*/ 396648 w 468766"/>
              <a:gd name="connsiteY41" fmla="*/ 324530 h 396648"/>
              <a:gd name="connsiteX42" fmla="*/ 144236 w 468766"/>
              <a:gd name="connsiteY42" fmla="*/ 324530 h 396648"/>
              <a:gd name="connsiteX43" fmla="*/ 126206 w 468766"/>
              <a:gd name="connsiteY43" fmla="*/ 324530 h 396648"/>
              <a:gd name="connsiteX44" fmla="*/ 113530 w 468766"/>
              <a:gd name="connsiteY44" fmla="*/ 319178 h 396648"/>
              <a:gd name="connsiteX45" fmla="*/ 108177 w 468766"/>
              <a:gd name="connsiteY45" fmla="*/ 306501 h 396648"/>
              <a:gd name="connsiteX46" fmla="*/ 110431 w 468766"/>
              <a:gd name="connsiteY46" fmla="*/ 297627 h 396648"/>
              <a:gd name="connsiteX47" fmla="*/ 114938 w 468766"/>
              <a:gd name="connsiteY47" fmla="*/ 287485 h 396648"/>
              <a:gd name="connsiteX48" fmla="*/ 120995 w 468766"/>
              <a:gd name="connsiteY48" fmla="*/ 276217 h 396648"/>
              <a:gd name="connsiteX49" fmla="*/ 125361 w 468766"/>
              <a:gd name="connsiteY49" fmla="*/ 267907 h 396648"/>
              <a:gd name="connsiteX50" fmla="*/ 75499 w 468766"/>
              <a:gd name="connsiteY50" fmla="*/ 36059 h 396648"/>
              <a:gd name="connsiteX51" fmla="*/ 18030 w 468766"/>
              <a:gd name="connsiteY51" fmla="*/ 36059 h 396648"/>
              <a:gd name="connsiteX52" fmla="*/ 5353 w 468766"/>
              <a:gd name="connsiteY52" fmla="*/ 30706 h 396648"/>
              <a:gd name="connsiteX53" fmla="*/ 0 w 468766"/>
              <a:gd name="connsiteY53" fmla="*/ 18030 h 396648"/>
              <a:gd name="connsiteX54" fmla="*/ 5353 w 468766"/>
              <a:gd name="connsiteY54" fmla="*/ 5352 h 396648"/>
              <a:gd name="connsiteX55" fmla="*/ 18030 w 468766"/>
              <a:gd name="connsiteY55" fmla="*/ 0 h 39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68766" h="396648">
                <a:moveTo>
                  <a:pt x="396649" y="324530"/>
                </a:moveTo>
                <a:cubicBezTo>
                  <a:pt x="406415" y="324530"/>
                  <a:pt x="414867" y="328099"/>
                  <a:pt x="422003" y="335235"/>
                </a:cubicBezTo>
                <a:cubicBezTo>
                  <a:pt x="429140" y="342372"/>
                  <a:pt x="432708" y="350823"/>
                  <a:pt x="432708" y="360589"/>
                </a:cubicBezTo>
                <a:cubicBezTo>
                  <a:pt x="432708" y="370355"/>
                  <a:pt x="429140" y="378806"/>
                  <a:pt x="422003" y="385943"/>
                </a:cubicBezTo>
                <a:cubicBezTo>
                  <a:pt x="414867" y="393080"/>
                  <a:pt x="406415" y="396648"/>
                  <a:pt x="396649" y="396648"/>
                </a:cubicBezTo>
                <a:cubicBezTo>
                  <a:pt x="386884" y="396648"/>
                  <a:pt x="378432" y="393080"/>
                  <a:pt x="371295" y="385943"/>
                </a:cubicBezTo>
                <a:cubicBezTo>
                  <a:pt x="364159" y="378806"/>
                  <a:pt x="360591" y="370355"/>
                  <a:pt x="360591" y="360589"/>
                </a:cubicBezTo>
                <a:cubicBezTo>
                  <a:pt x="360591" y="350823"/>
                  <a:pt x="364159" y="342372"/>
                  <a:pt x="371295" y="335235"/>
                </a:cubicBezTo>
                <a:cubicBezTo>
                  <a:pt x="378432" y="328099"/>
                  <a:pt x="386884" y="324530"/>
                  <a:pt x="396649" y="324530"/>
                </a:cubicBezTo>
                <a:close/>
                <a:moveTo>
                  <a:pt x="144236" y="324530"/>
                </a:moveTo>
                <a:cubicBezTo>
                  <a:pt x="154002" y="324530"/>
                  <a:pt x="162453" y="328099"/>
                  <a:pt x="169590" y="335235"/>
                </a:cubicBezTo>
                <a:cubicBezTo>
                  <a:pt x="176727" y="342372"/>
                  <a:pt x="180295" y="350823"/>
                  <a:pt x="180295" y="360589"/>
                </a:cubicBezTo>
                <a:cubicBezTo>
                  <a:pt x="180295" y="370355"/>
                  <a:pt x="176727" y="378806"/>
                  <a:pt x="169590" y="385943"/>
                </a:cubicBezTo>
                <a:cubicBezTo>
                  <a:pt x="162453" y="393080"/>
                  <a:pt x="154002" y="396648"/>
                  <a:pt x="144236" y="396648"/>
                </a:cubicBezTo>
                <a:cubicBezTo>
                  <a:pt x="134470" y="396648"/>
                  <a:pt x="126019" y="393080"/>
                  <a:pt x="118882" y="385943"/>
                </a:cubicBezTo>
                <a:cubicBezTo>
                  <a:pt x="111745" y="378806"/>
                  <a:pt x="108177" y="370355"/>
                  <a:pt x="108177" y="360589"/>
                </a:cubicBezTo>
                <a:cubicBezTo>
                  <a:pt x="108177" y="350823"/>
                  <a:pt x="111745" y="342372"/>
                  <a:pt x="118882" y="335235"/>
                </a:cubicBezTo>
                <a:cubicBezTo>
                  <a:pt x="126019" y="328099"/>
                  <a:pt x="134470" y="324530"/>
                  <a:pt x="144236" y="324530"/>
                </a:cubicBezTo>
                <a:close/>
                <a:moveTo>
                  <a:pt x="18030" y="0"/>
                </a:moveTo>
                <a:lnTo>
                  <a:pt x="90148" y="0"/>
                </a:lnTo>
                <a:cubicBezTo>
                  <a:pt x="93153" y="0"/>
                  <a:pt x="95829" y="610"/>
                  <a:pt x="98176" y="1831"/>
                </a:cubicBezTo>
                <a:cubicBezTo>
                  <a:pt x="100524" y="3052"/>
                  <a:pt x="102355" y="4507"/>
                  <a:pt x="103670" y="6198"/>
                </a:cubicBezTo>
                <a:cubicBezTo>
                  <a:pt x="104984" y="7888"/>
                  <a:pt x="106205" y="10189"/>
                  <a:pt x="107332" y="13100"/>
                </a:cubicBezTo>
                <a:cubicBezTo>
                  <a:pt x="108459" y="16010"/>
                  <a:pt x="109210" y="18452"/>
                  <a:pt x="109586" y="20424"/>
                </a:cubicBezTo>
                <a:cubicBezTo>
                  <a:pt x="109961" y="22396"/>
                  <a:pt x="110478" y="25166"/>
                  <a:pt x="111135" y="28734"/>
                </a:cubicBezTo>
                <a:cubicBezTo>
                  <a:pt x="111792" y="32303"/>
                  <a:pt x="112215" y="34744"/>
                  <a:pt x="112403" y="36059"/>
                </a:cubicBezTo>
                <a:lnTo>
                  <a:pt x="450737" y="36059"/>
                </a:lnTo>
                <a:cubicBezTo>
                  <a:pt x="455620" y="36059"/>
                  <a:pt x="459845" y="37843"/>
                  <a:pt x="463414" y="41411"/>
                </a:cubicBezTo>
                <a:cubicBezTo>
                  <a:pt x="466982" y="44980"/>
                  <a:pt x="468766" y="49205"/>
                  <a:pt x="468766" y="54088"/>
                </a:cubicBezTo>
                <a:lnTo>
                  <a:pt x="468766" y="198324"/>
                </a:lnTo>
                <a:cubicBezTo>
                  <a:pt x="468766" y="202831"/>
                  <a:pt x="467217" y="206822"/>
                  <a:pt x="464118" y="210297"/>
                </a:cubicBezTo>
                <a:cubicBezTo>
                  <a:pt x="461019" y="213771"/>
                  <a:pt x="457216" y="215790"/>
                  <a:pt x="452709" y="216353"/>
                </a:cubicBezTo>
                <a:lnTo>
                  <a:pt x="158603" y="250722"/>
                </a:lnTo>
                <a:cubicBezTo>
                  <a:pt x="161045" y="261991"/>
                  <a:pt x="162265" y="268564"/>
                  <a:pt x="162265" y="270442"/>
                </a:cubicBezTo>
                <a:cubicBezTo>
                  <a:pt x="162265" y="273447"/>
                  <a:pt x="160012" y="279457"/>
                  <a:pt x="155504" y="288471"/>
                </a:cubicBezTo>
                <a:lnTo>
                  <a:pt x="414678" y="288471"/>
                </a:lnTo>
                <a:cubicBezTo>
                  <a:pt x="419561" y="288471"/>
                  <a:pt x="423787" y="290255"/>
                  <a:pt x="427355" y="293824"/>
                </a:cubicBezTo>
                <a:cubicBezTo>
                  <a:pt x="430923" y="297392"/>
                  <a:pt x="432707" y="301618"/>
                  <a:pt x="432707" y="306501"/>
                </a:cubicBezTo>
                <a:cubicBezTo>
                  <a:pt x="432707" y="311384"/>
                  <a:pt x="430923" y="315609"/>
                  <a:pt x="427355" y="319178"/>
                </a:cubicBezTo>
                <a:cubicBezTo>
                  <a:pt x="423787" y="322746"/>
                  <a:pt x="419561" y="324530"/>
                  <a:pt x="414678" y="324530"/>
                </a:cubicBezTo>
                <a:lnTo>
                  <a:pt x="396649" y="324530"/>
                </a:lnTo>
                <a:lnTo>
                  <a:pt x="396648" y="324530"/>
                </a:lnTo>
                <a:lnTo>
                  <a:pt x="144236" y="324530"/>
                </a:lnTo>
                <a:lnTo>
                  <a:pt x="126206" y="324530"/>
                </a:lnTo>
                <a:cubicBezTo>
                  <a:pt x="121324" y="324530"/>
                  <a:pt x="117098" y="322746"/>
                  <a:pt x="113530" y="319178"/>
                </a:cubicBezTo>
                <a:cubicBezTo>
                  <a:pt x="109961" y="315609"/>
                  <a:pt x="108177" y="311384"/>
                  <a:pt x="108177" y="306501"/>
                </a:cubicBezTo>
                <a:cubicBezTo>
                  <a:pt x="108177" y="304435"/>
                  <a:pt x="108928" y="301477"/>
                  <a:pt x="110431" y="297627"/>
                </a:cubicBezTo>
                <a:cubicBezTo>
                  <a:pt x="111933" y="293777"/>
                  <a:pt x="113436" y="290397"/>
                  <a:pt x="114938" y="287485"/>
                </a:cubicBezTo>
                <a:cubicBezTo>
                  <a:pt x="116440" y="284574"/>
                  <a:pt x="118459" y="280818"/>
                  <a:pt x="120995" y="276217"/>
                </a:cubicBezTo>
                <a:cubicBezTo>
                  <a:pt x="123530" y="271616"/>
                  <a:pt x="124986" y="268846"/>
                  <a:pt x="125361" y="267907"/>
                </a:cubicBezTo>
                <a:lnTo>
                  <a:pt x="75499" y="36059"/>
                </a:lnTo>
                <a:lnTo>
                  <a:pt x="18030" y="36059"/>
                </a:lnTo>
                <a:cubicBezTo>
                  <a:pt x="13147" y="36059"/>
                  <a:pt x="8921" y="34275"/>
                  <a:pt x="5353" y="30706"/>
                </a:cubicBezTo>
                <a:cubicBezTo>
                  <a:pt x="1784" y="27138"/>
                  <a:pt x="0" y="22912"/>
                  <a:pt x="0" y="18030"/>
                </a:cubicBez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7" y="0"/>
                  <a:pt x="1803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Freeform 311"/>
          <p:cNvSpPr/>
          <p:nvPr/>
        </p:nvSpPr>
        <p:spPr>
          <a:xfrm>
            <a:off x="4850561" y="4790329"/>
            <a:ext cx="361951" cy="522288"/>
          </a:xfrm>
          <a:custGeom>
            <a:avLst/>
            <a:gdLst/>
            <a:ahLst/>
            <a:cxnLst/>
            <a:rect l="l" t="t" r="r" b="b"/>
            <a:pathLst>
              <a:path w="324530" h="468766">
                <a:moveTo>
                  <a:pt x="72118" y="0"/>
                </a:moveTo>
                <a:lnTo>
                  <a:pt x="252412" y="0"/>
                </a:lnTo>
                <a:cubicBezTo>
                  <a:pt x="262178" y="0"/>
                  <a:pt x="270630" y="3568"/>
                  <a:pt x="277766" y="10705"/>
                </a:cubicBezTo>
                <a:cubicBezTo>
                  <a:pt x="284903" y="17842"/>
                  <a:pt x="288472" y="26293"/>
                  <a:pt x="288472" y="36059"/>
                </a:cubicBezTo>
                <a:cubicBezTo>
                  <a:pt x="288472" y="45825"/>
                  <a:pt x="284903" y="54276"/>
                  <a:pt x="277766" y="61413"/>
                </a:cubicBezTo>
                <a:cubicBezTo>
                  <a:pt x="270630" y="68549"/>
                  <a:pt x="262178" y="72118"/>
                  <a:pt x="252412" y="72118"/>
                </a:cubicBezTo>
                <a:lnTo>
                  <a:pt x="252412" y="216354"/>
                </a:lnTo>
                <a:cubicBezTo>
                  <a:pt x="271005" y="216354"/>
                  <a:pt x="287674" y="225603"/>
                  <a:pt x="302416" y="244102"/>
                </a:cubicBezTo>
                <a:cubicBezTo>
                  <a:pt x="317158" y="262601"/>
                  <a:pt x="324530" y="283401"/>
                  <a:pt x="324530" y="306501"/>
                </a:cubicBezTo>
                <a:cubicBezTo>
                  <a:pt x="324530" y="311384"/>
                  <a:pt x="322747" y="315609"/>
                  <a:pt x="319178" y="319178"/>
                </a:cubicBezTo>
                <a:cubicBezTo>
                  <a:pt x="315610" y="322746"/>
                  <a:pt x="311384" y="324530"/>
                  <a:pt x="306500" y="324530"/>
                </a:cubicBezTo>
                <a:lnTo>
                  <a:pt x="185647" y="324530"/>
                </a:lnTo>
                <a:lnTo>
                  <a:pt x="171280" y="460596"/>
                </a:lnTo>
                <a:cubicBezTo>
                  <a:pt x="170904" y="462850"/>
                  <a:pt x="169918" y="464775"/>
                  <a:pt x="168322" y="466372"/>
                </a:cubicBezTo>
                <a:cubicBezTo>
                  <a:pt x="166725" y="467968"/>
                  <a:pt x="164801" y="468766"/>
                  <a:pt x="162546" y="468766"/>
                </a:cubicBezTo>
                <a:lnTo>
                  <a:pt x="162265" y="468766"/>
                </a:lnTo>
                <a:cubicBezTo>
                  <a:pt x="157195" y="468766"/>
                  <a:pt x="154190" y="466231"/>
                  <a:pt x="153250" y="461160"/>
                </a:cubicBezTo>
                <a:lnTo>
                  <a:pt x="131841" y="324530"/>
                </a:lnTo>
                <a:lnTo>
                  <a:pt x="18029" y="324530"/>
                </a:lnTo>
                <a:cubicBezTo>
                  <a:pt x="13146" y="324530"/>
                  <a:pt x="8921" y="322746"/>
                  <a:pt x="5352" y="319178"/>
                </a:cubicBezTo>
                <a:cubicBezTo>
                  <a:pt x="1785" y="315609"/>
                  <a:pt x="0" y="311384"/>
                  <a:pt x="0" y="306501"/>
                </a:cubicBezTo>
                <a:cubicBezTo>
                  <a:pt x="0" y="283401"/>
                  <a:pt x="7372" y="262601"/>
                  <a:pt x="22114" y="244102"/>
                </a:cubicBezTo>
                <a:cubicBezTo>
                  <a:pt x="36857" y="225603"/>
                  <a:pt x="53525" y="216354"/>
                  <a:pt x="72118" y="216354"/>
                </a:cubicBezTo>
                <a:lnTo>
                  <a:pt x="72118" y="72118"/>
                </a:lnTo>
                <a:cubicBezTo>
                  <a:pt x="62352" y="72118"/>
                  <a:pt x="53902" y="68549"/>
                  <a:pt x="46764" y="61413"/>
                </a:cubicBezTo>
                <a:cubicBezTo>
                  <a:pt x="39627" y="54276"/>
                  <a:pt x="36060" y="45825"/>
                  <a:pt x="36060" y="36059"/>
                </a:cubicBezTo>
                <a:cubicBezTo>
                  <a:pt x="36060" y="26293"/>
                  <a:pt x="39627" y="17842"/>
                  <a:pt x="46764" y="10705"/>
                </a:cubicBezTo>
                <a:cubicBezTo>
                  <a:pt x="53902" y="3568"/>
                  <a:pt x="62352" y="0"/>
                  <a:pt x="72118" y="0"/>
                </a:cubicBezTo>
                <a:close/>
                <a:moveTo>
                  <a:pt x="126206" y="72118"/>
                </a:moveTo>
                <a:cubicBezTo>
                  <a:pt x="123578" y="72118"/>
                  <a:pt x="121417" y="72963"/>
                  <a:pt x="119727" y="74653"/>
                </a:cubicBezTo>
                <a:cubicBezTo>
                  <a:pt x="118037" y="76343"/>
                  <a:pt x="117192" y="78503"/>
                  <a:pt x="117192" y="81133"/>
                </a:cubicBezTo>
                <a:lnTo>
                  <a:pt x="117192" y="207339"/>
                </a:lnTo>
                <a:cubicBezTo>
                  <a:pt x="117192" y="209968"/>
                  <a:pt x="118037" y="212128"/>
                  <a:pt x="119727" y="213818"/>
                </a:cubicBezTo>
                <a:cubicBezTo>
                  <a:pt x="121417" y="215508"/>
                  <a:pt x="123578" y="216354"/>
                  <a:pt x="126206" y="216354"/>
                </a:cubicBezTo>
                <a:cubicBezTo>
                  <a:pt x="128836" y="216354"/>
                  <a:pt x="130996" y="215508"/>
                  <a:pt x="132686" y="213818"/>
                </a:cubicBezTo>
                <a:cubicBezTo>
                  <a:pt x="134376" y="212128"/>
                  <a:pt x="135221" y="209968"/>
                  <a:pt x="135221" y="207339"/>
                </a:cubicBezTo>
                <a:lnTo>
                  <a:pt x="135221" y="81133"/>
                </a:lnTo>
                <a:cubicBezTo>
                  <a:pt x="135221" y="78503"/>
                  <a:pt x="134376" y="76343"/>
                  <a:pt x="132686" y="74653"/>
                </a:cubicBezTo>
                <a:cubicBezTo>
                  <a:pt x="130996" y="72963"/>
                  <a:pt x="128836" y="72118"/>
                  <a:pt x="126206" y="7211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410"/>
          <p:cNvSpPr/>
          <p:nvPr/>
        </p:nvSpPr>
        <p:spPr>
          <a:xfrm>
            <a:off x="7582647" y="3180604"/>
            <a:ext cx="515939" cy="515938"/>
          </a:xfrm>
          <a:custGeom>
            <a:avLst/>
            <a:gdLst>
              <a:gd name="connsiteX0" fmla="*/ 84231 w 462284"/>
              <a:gd name="connsiteY0" fmla="*/ 360589 h 462850"/>
              <a:gd name="connsiteX1" fmla="*/ 71553 w 462284"/>
              <a:gd name="connsiteY1" fmla="*/ 365942 h 462850"/>
              <a:gd name="connsiteX2" fmla="*/ 66201 w 462284"/>
              <a:gd name="connsiteY2" fmla="*/ 378619 h 462850"/>
              <a:gd name="connsiteX3" fmla="*/ 71553 w 462284"/>
              <a:gd name="connsiteY3" fmla="*/ 391296 h 462850"/>
              <a:gd name="connsiteX4" fmla="*/ 84231 w 462284"/>
              <a:gd name="connsiteY4" fmla="*/ 396648 h 462850"/>
              <a:gd name="connsiteX5" fmla="*/ 96908 w 462284"/>
              <a:gd name="connsiteY5" fmla="*/ 391296 h 462850"/>
              <a:gd name="connsiteX6" fmla="*/ 102260 w 462284"/>
              <a:gd name="connsiteY6" fmla="*/ 378619 h 462850"/>
              <a:gd name="connsiteX7" fmla="*/ 96908 w 462284"/>
              <a:gd name="connsiteY7" fmla="*/ 365942 h 462850"/>
              <a:gd name="connsiteX8" fmla="*/ 84231 w 462284"/>
              <a:gd name="connsiteY8" fmla="*/ 360589 h 462850"/>
              <a:gd name="connsiteX9" fmla="*/ 202549 w 462284"/>
              <a:gd name="connsiteY9" fmla="*/ 179168 h 462850"/>
              <a:gd name="connsiteX10" fmla="*/ 234805 w 462284"/>
              <a:gd name="connsiteY10" fmla="*/ 228045 h 462850"/>
              <a:gd name="connsiteX11" fmla="*/ 283681 w 462284"/>
              <a:gd name="connsiteY11" fmla="*/ 260300 h 462850"/>
              <a:gd name="connsiteX12" fmla="*/ 91555 w 462284"/>
              <a:gd name="connsiteY12" fmla="*/ 452427 h 462850"/>
              <a:gd name="connsiteX13" fmla="*/ 66201 w 462284"/>
              <a:gd name="connsiteY13" fmla="*/ 462850 h 462850"/>
              <a:gd name="connsiteX14" fmla="*/ 40566 w 462284"/>
              <a:gd name="connsiteY14" fmla="*/ 452427 h 462850"/>
              <a:gd name="connsiteX15" fmla="*/ 10705 w 462284"/>
              <a:gd name="connsiteY15" fmla="*/ 422002 h 462850"/>
              <a:gd name="connsiteX16" fmla="*/ 0 w 462284"/>
              <a:gd name="connsiteY16" fmla="*/ 396648 h 462850"/>
              <a:gd name="connsiteX17" fmla="*/ 10705 w 462284"/>
              <a:gd name="connsiteY17" fmla="*/ 371013 h 462850"/>
              <a:gd name="connsiteX18" fmla="*/ 336642 w 462284"/>
              <a:gd name="connsiteY18" fmla="*/ 0 h 462850"/>
              <a:gd name="connsiteX19" fmla="*/ 370870 w 462284"/>
              <a:gd name="connsiteY19" fmla="*/ 4648 h 462850"/>
              <a:gd name="connsiteX20" fmla="*/ 401153 w 462284"/>
              <a:gd name="connsiteY20" fmla="*/ 17748 h 462850"/>
              <a:gd name="connsiteX21" fmla="*/ 405661 w 462284"/>
              <a:gd name="connsiteY21" fmla="*/ 25636 h 462850"/>
              <a:gd name="connsiteX22" fmla="*/ 401153 w 462284"/>
              <a:gd name="connsiteY22" fmla="*/ 33524 h 462850"/>
              <a:gd name="connsiteX23" fmla="*/ 318613 w 462284"/>
              <a:gd name="connsiteY23" fmla="*/ 81133 h 462850"/>
              <a:gd name="connsiteX24" fmla="*/ 318613 w 462284"/>
              <a:gd name="connsiteY24" fmla="*/ 144236 h 462850"/>
              <a:gd name="connsiteX25" fmla="*/ 372983 w 462284"/>
              <a:gd name="connsiteY25" fmla="*/ 174379 h 462850"/>
              <a:gd name="connsiteX26" fmla="*/ 395237 w 462284"/>
              <a:gd name="connsiteY26" fmla="*/ 160716 h 462850"/>
              <a:gd name="connsiteX27" fmla="*/ 433409 w 462284"/>
              <a:gd name="connsiteY27" fmla="*/ 137897 h 462850"/>
              <a:gd name="connsiteX28" fmla="*/ 453270 w 462284"/>
              <a:gd name="connsiteY28" fmla="*/ 127896 h 462850"/>
              <a:gd name="connsiteX29" fmla="*/ 459890 w 462284"/>
              <a:gd name="connsiteY29" fmla="*/ 130714 h 462850"/>
              <a:gd name="connsiteX30" fmla="*/ 462284 w 462284"/>
              <a:gd name="connsiteY30" fmla="*/ 137756 h 462850"/>
              <a:gd name="connsiteX31" fmla="*/ 455806 w 462284"/>
              <a:gd name="connsiteY31" fmla="*/ 167618 h 462850"/>
              <a:gd name="connsiteX32" fmla="*/ 409464 w 462284"/>
              <a:gd name="connsiteY32" fmla="*/ 228890 h 462850"/>
              <a:gd name="connsiteX33" fmla="*/ 336642 w 462284"/>
              <a:gd name="connsiteY33" fmla="*/ 252412 h 462850"/>
              <a:gd name="connsiteX34" fmla="*/ 247481 w 462284"/>
              <a:gd name="connsiteY34" fmla="*/ 215368 h 462850"/>
              <a:gd name="connsiteX35" fmla="*/ 210436 w 462284"/>
              <a:gd name="connsiteY35" fmla="*/ 126206 h 462850"/>
              <a:gd name="connsiteX36" fmla="*/ 247481 w 462284"/>
              <a:gd name="connsiteY36" fmla="*/ 37045 h 462850"/>
              <a:gd name="connsiteX37" fmla="*/ 336642 w 462284"/>
              <a:gd name="connsiteY37" fmla="*/ 0 h 46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62284" h="462850">
                <a:moveTo>
                  <a:pt x="84231" y="360589"/>
                </a:moveTo>
                <a:cubicBezTo>
                  <a:pt x="79348" y="360589"/>
                  <a:pt x="75122" y="362373"/>
                  <a:pt x="71553" y="365942"/>
                </a:cubicBezTo>
                <a:cubicBezTo>
                  <a:pt x="67986" y="369510"/>
                  <a:pt x="66201" y="373736"/>
                  <a:pt x="66201" y="378619"/>
                </a:cubicBezTo>
                <a:cubicBezTo>
                  <a:pt x="66201" y="383502"/>
                  <a:pt x="67986" y="387727"/>
                  <a:pt x="71553" y="391296"/>
                </a:cubicBezTo>
                <a:cubicBezTo>
                  <a:pt x="75122" y="394864"/>
                  <a:pt x="79348" y="396648"/>
                  <a:pt x="84231" y="396648"/>
                </a:cubicBezTo>
                <a:cubicBezTo>
                  <a:pt x="89114" y="396648"/>
                  <a:pt x="93340" y="394864"/>
                  <a:pt x="96908" y="391296"/>
                </a:cubicBezTo>
                <a:cubicBezTo>
                  <a:pt x="100476" y="387727"/>
                  <a:pt x="102260" y="383502"/>
                  <a:pt x="102260" y="378619"/>
                </a:cubicBezTo>
                <a:cubicBezTo>
                  <a:pt x="102260" y="373736"/>
                  <a:pt x="100476" y="369510"/>
                  <a:pt x="96908" y="365942"/>
                </a:cubicBezTo>
                <a:cubicBezTo>
                  <a:pt x="93340" y="362373"/>
                  <a:pt x="89114" y="360589"/>
                  <a:pt x="84231" y="360589"/>
                </a:cubicBezTo>
                <a:close/>
                <a:moveTo>
                  <a:pt x="202549" y="179168"/>
                </a:moveTo>
                <a:cubicBezTo>
                  <a:pt x="209873" y="197573"/>
                  <a:pt x="220626" y="213865"/>
                  <a:pt x="234805" y="228045"/>
                </a:cubicBezTo>
                <a:cubicBezTo>
                  <a:pt x="248984" y="242224"/>
                  <a:pt x="265277" y="252976"/>
                  <a:pt x="283681" y="260300"/>
                </a:cubicBezTo>
                <a:lnTo>
                  <a:pt x="91555" y="452427"/>
                </a:lnTo>
                <a:cubicBezTo>
                  <a:pt x="84607" y="459376"/>
                  <a:pt x="76156" y="462850"/>
                  <a:pt x="66201" y="462850"/>
                </a:cubicBezTo>
                <a:cubicBezTo>
                  <a:pt x="56436" y="462850"/>
                  <a:pt x="47890" y="459376"/>
                  <a:pt x="40566" y="452427"/>
                </a:cubicBezTo>
                <a:lnTo>
                  <a:pt x="10705" y="422002"/>
                </a:lnTo>
                <a:cubicBezTo>
                  <a:pt x="3568" y="415241"/>
                  <a:pt x="0" y="406790"/>
                  <a:pt x="0" y="396648"/>
                </a:cubicBezTo>
                <a:cubicBezTo>
                  <a:pt x="0" y="386694"/>
                  <a:pt x="3568" y="378149"/>
                  <a:pt x="10705" y="371013"/>
                </a:cubicBezTo>
                <a:close/>
                <a:moveTo>
                  <a:pt x="336642" y="0"/>
                </a:moveTo>
                <a:cubicBezTo>
                  <a:pt x="347536" y="0"/>
                  <a:pt x="358944" y="1549"/>
                  <a:pt x="370870" y="4648"/>
                </a:cubicBezTo>
                <a:cubicBezTo>
                  <a:pt x="382796" y="7747"/>
                  <a:pt x="392891" y="12114"/>
                  <a:pt x="401153" y="17748"/>
                </a:cubicBezTo>
                <a:cubicBezTo>
                  <a:pt x="404159" y="19814"/>
                  <a:pt x="405661" y="22443"/>
                  <a:pt x="405661" y="25636"/>
                </a:cubicBezTo>
                <a:cubicBezTo>
                  <a:pt x="405661" y="28828"/>
                  <a:pt x="404159" y="31458"/>
                  <a:pt x="401153" y="33524"/>
                </a:cubicBezTo>
                <a:lnTo>
                  <a:pt x="318613" y="81133"/>
                </a:lnTo>
                <a:lnTo>
                  <a:pt x="318613" y="144236"/>
                </a:lnTo>
                <a:lnTo>
                  <a:pt x="372983" y="174379"/>
                </a:lnTo>
                <a:cubicBezTo>
                  <a:pt x="373922" y="173815"/>
                  <a:pt x="381341" y="169261"/>
                  <a:pt x="395237" y="160716"/>
                </a:cubicBezTo>
                <a:cubicBezTo>
                  <a:pt x="409137" y="152171"/>
                  <a:pt x="421859" y="144564"/>
                  <a:pt x="433409" y="137897"/>
                </a:cubicBezTo>
                <a:cubicBezTo>
                  <a:pt x="444960" y="131230"/>
                  <a:pt x="451580" y="127896"/>
                  <a:pt x="453270" y="127896"/>
                </a:cubicBezTo>
                <a:cubicBezTo>
                  <a:pt x="456087" y="127896"/>
                  <a:pt x="458295" y="128835"/>
                  <a:pt x="459890" y="130714"/>
                </a:cubicBezTo>
                <a:cubicBezTo>
                  <a:pt x="461487" y="132592"/>
                  <a:pt x="462284" y="134939"/>
                  <a:pt x="462284" y="137756"/>
                </a:cubicBezTo>
                <a:cubicBezTo>
                  <a:pt x="462284" y="145081"/>
                  <a:pt x="460126" y="155035"/>
                  <a:pt x="455806" y="167618"/>
                </a:cubicBezTo>
                <a:cubicBezTo>
                  <a:pt x="446980" y="192784"/>
                  <a:pt x="431533" y="213208"/>
                  <a:pt x="409464" y="228890"/>
                </a:cubicBezTo>
                <a:cubicBezTo>
                  <a:pt x="387397" y="244572"/>
                  <a:pt x="363123" y="252412"/>
                  <a:pt x="336642" y="252412"/>
                </a:cubicBezTo>
                <a:cubicBezTo>
                  <a:pt x="301898" y="252412"/>
                  <a:pt x="272177" y="240064"/>
                  <a:pt x="247481" y="215368"/>
                </a:cubicBezTo>
                <a:cubicBezTo>
                  <a:pt x="222785" y="190671"/>
                  <a:pt x="210436" y="160951"/>
                  <a:pt x="210436" y="126206"/>
                </a:cubicBezTo>
                <a:cubicBezTo>
                  <a:pt x="210436" y="91462"/>
                  <a:pt x="222785" y="61741"/>
                  <a:pt x="247481" y="37045"/>
                </a:cubicBezTo>
                <a:cubicBezTo>
                  <a:pt x="272177" y="12348"/>
                  <a:pt x="301898" y="0"/>
                  <a:pt x="336642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reeform 461"/>
          <p:cNvSpPr/>
          <p:nvPr/>
        </p:nvSpPr>
        <p:spPr>
          <a:xfrm>
            <a:off x="6788898" y="1621680"/>
            <a:ext cx="522288" cy="503238"/>
          </a:xfrm>
          <a:custGeom>
            <a:avLst/>
            <a:gdLst>
              <a:gd name="connsiteX0" fmla="*/ 234383 w 468766"/>
              <a:gd name="connsiteY0" fmla="*/ 212128 h 450737"/>
              <a:gd name="connsiteX1" fmla="*/ 252413 w 468766"/>
              <a:gd name="connsiteY1" fmla="*/ 215227 h 450737"/>
              <a:gd name="connsiteX2" fmla="*/ 252413 w 468766"/>
              <a:gd name="connsiteY2" fmla="*/ 378619 h 450737"/>
              <a:gd name="connsiteX3" fmla="*/ 231002 w 468766"/>
              <a:gd name="connsiteY3" fmla="*/ 429327 h 450737"/>
              <a:gd name="connsiteX4" fmla="*/ 180294 w 468766"/>
              <a:gd name="connsiteY4" fmla="*/ 450737 h 450737"/>
              <a:gd name="connsiteX5" fmla="*/ 129587 w 468766"/>
              <a:gd name="connsiteY5" fmla="*/ 429327 h 450737"/>
              <a:gd name="connsiteX6" fmla="*/ 108177 w 468766"/>
              <a:gd name="connsiteY6" fmla="*/ 378619 h 450737"/>
              <a:gd name="connsiteX7" fmla="*/ 113529 w 468766"/>
              <a:gd name="connsiteY7" fmla="*/ 365942 h 450737"/>
              <a:gd name="connsiteX8" fmla="*/ 126206 w 468766"/>
              <a:gd name="connsiteY8" fmla="*/ 360590 h 450737"/>
              <a:gd name="connsiteX9" fmla="*/ 138883 w 468766"/>
              <a:gd name="connsiteY9" fmla="*/ 365942 h 450737"/>
              <a:gd name="connsiteX10" fmla="*/ 144235 w 468766"/>
              <a:gd name="connsiteY10" fmla="*/ 378619 h 450737"/>
              <a:gd name="connsiteX11" fmla="*/ 155223 w 468766"/>
              <a:gd name="connsiteY11" fmla="*/ 403691 h 450737"/>
              <a:gd name="connsiteX12" fmla="*/ 180294 w 468766"/>
              <a:gd name="connsiteY12" fmla="*/ 414678 h 450737"/>
              <a:gd name="connsiteX13" fmla="*/ 205367 w 468766"/>
              <a:gd name="connsiteY13" fmla="*/ 403691 h 450737"/>
              <a:gd name="connsiteX14" fmla="*/ 216354 w 468766"/>
              <a:gd name="connsiteY14" fmla="*/ 378619 h 450737"/>
              <a:gd name="connsiteX15" fmla="*/ 216354 w 468766"/>
              <a:gd name="connsiteY15" fmla="*/ 215227 h 450737"/>
              <a:gd name="connsiteX16" fmla="*/ 234383 w 468766"/>
              <a:gd name="connsiteY16" fmla="*/ 212128 h 450737"/>
              <a:gd name="connsiteX17" fmla="*/ 234383 w 468766"/>
              <a:gd name="connsiteY17" fmla="*/ 54088 h 450737"/>
              <a:gd name="connsiteX18" fmla="*/ 311712 w 468766"/>
              <a:gd name="connsiteY18" fmla="*/ 65356 h 450737"/>
              <a:gd name="connsiteX19" fmla="*/ 381154 w 468766"/>
              <a:gd name="connsiteY19" fmla="*/ 97330 h 450737"/>
              <a:gd name="connsiteX20" fmla="*/ 435947 w 468766"/>
              <a:gd name="connsiteY20" fmla="*/ 150010 h 450737"/>
              <a:gd name="connsiteX21" fmla="*/ 468484 w 468766"/>
              <a:gd name="connsiteY21" fmla="*/ 220860 h 450737"/>
              <a:gd name="connsiteX22" fmla="*/ 468766 w 468766"/>
              <a:gd name="connsiteY22" fmla="*/ 222832 h 450737"/>
              <a:gd name="connsiteX23" fmla="*/ 466090 w 468766"/>
              <a:gd name="connsiteY23" fmla="*/ 229171 h 450737"/>
              <a:gd name="connsiteX24" fmla="*/ 459751 w 468766"/>
              <a:gd name="connsiteY24" fmla="*/ 231847 h 450737"/>
              <a:gd name="connsiteX25" fmla="*/ 453272 w 468766"/>
              <a:gd name="connsiteY25" fmla="*/ 229030 h 450737"/>
              <a:gd name="connsiteX26" fmla="*/ 427073 w 468766"/>
              <a:gd name="connsiteY26" fmla="*/ 209592 h 450737"/>
              <a:gd name="connsiteX27" fmla="*/ 398338 w 468766"/>
              <a:gd name="connsiteY27" fmla="*/ 203113 h 450737"/>
              <a:gd name="connsiteX28" fmla="*/ 362280 w 468766"/>
              <a:gd name="connsiteY28" fmla="*/ 213536 h 450737"/>
              <a:gd name="connsiteX29" fmla="*/ 333263 w 468766"/>
              <a:gd name="connsiteY29" fmla="*/ 240862 h 450737"/>
              <a:gd name="connsiteX30" fmla="*/ 328333 w 468766"/>
              <a:gd name="connsiteY30" fmla="*/ 248750 h 450737"/>
              <a:gd name="connsiteX31" fmla="*/ 324248 w 468766"/>
              <a:gd name="connsiteY31" fmla="*/ 255511 h 450737"/>
              <a:gd name="connsiteX32" fmla="*/ 316360 w 468766"/>
              <a:gd name="connsiteY32" fmla="*/ 260300 h 450737"/>
              <a:gd name="connsiteX33" fmla="*/ 308191 w 468766"/>
              <a:gd name="connsiteY33" fmla="*/ 255511 h 450737"/>
              <a:gd name="connsiteX34" fmla="*/ 304106 w 468766"/>
              <a:gd name="connsiteY34" fmla="*/ 248750 h 450737"/>
              <a:gd name="connsiteX35" fmla="*/ 299177 w 468766"/>
              <a:gd name="connsiteY35" fmla="*/ 240862 h 450737"/>
              <a:gd name="connsiteX36" fmla="*/ 270301 w 468766"/>
              <a:gd name="connsiteY36" fmla="*/ 213536 h 450737"/>
              <a:gd name="connsiteX37" fmla="*/ 234383 w 468766"/>
              <a:gd name="connsiteY37" fmla="*/ 203113 h 450737"/>
              <a:gd name="connsiteX38" fmla="*/ 198465 w 468766"/>
              <a:gd name="connsiteY38" fmla="*/ 213536 h 450737"/>
              <a:gd name="connsiteX39" fmla="*/ 169590 w 468766"/>
              <a:gd name="connsiteY39" fmla="*/ 240862 h 450737"/>
              <a:gd name="connsiteX40" fmla="*/ 164660 w 468766"/>
              <a:gd name="connsiteY40" fmla="*/ 248750 h 450737"/>
              <a:gd name="connsiteX41" fmla="*/ 160575 w 468766"/>
              <a:gd name="connsiteY41" fmla="*/ 255511 h 450737"/>
              <a:gd name="connsiteX42" fmla="*/ 152405 w 468766"/>
              <a:gd name="connsiteY42" fmla="*/ 260300 h 450737"/>
              <a:gd name="connsiteX43" fmla="*/ 144517 w 468766"/>
              <a:gd name="connsiteY43" fmla="*/ 255511 h 450737"/>
              <a:gd name="connsiteX44" fmla="*/ 140433 w 468766"/>
              <a:gd name="connsiteY44" fmla="*/ 248750 h 450737"/>
              <a:gd name="connsiteX45" fmla="*/ 135503 w 468766"/>
              <a:gd name="connsiteY45" fmla="*/ 240862 h 450737"/>
              <a:gd name="connsiteX46" fmla="*/ 106487 w 468766"/>
              <a:gd name="connsiteY46" fmla="*/ 213536 h 450737"/>
              <a:gd name="connsiteX47" fmla="*/ 70428 w 468766"/>
              <a:gd name="connsiteY47" fmla="*/ 203113 h 450737"/>
              <a:gd name="connsiteX48" fmla="*/ 41693 w 468766"/>
              <a:gd name="connsiteY48" fmla="*/ 209592 h 450737"/>
              <a:gd name="connsiteX49" fmla="*/ 15494 w 468766"/>
              <a:gd name="connsiteY49" fmla="*/ 229030 h 450737"/>
              <a:gd name="connsiteX50" fmla="*/ 9015 w 468766"/>
              <a:gd name="connsiteY50" fmla="*/ 231847 h 450737"/>
              <a:gd name="connsiteX51" fmla="*/ 2676 w 468766"/>
              <a:gd name="connsiteY51" fmla="*/ 229171 h 450737"/>
              <a:gd name="connsiteX52" fmla="*/ 0 w 468766"/>
              <a:gd name="connsiteY52" fmla="*/ 222832 h 450737"/>
              <a:gd name="connsiteX53" fmla="*/ 281 w 468766"/>
              <a:gd name="connsiteY53" fmla="*/ 220860 h 450737"/>
              <a:gd name="connsiteX54" fmla="*/ 48877 w 468766"/>
              <a:gd name="connsiteY54" fmla="*/ 130854 h 450737"/>
              <a:gd name="connsiteX55" fmla="*/ 132826 w 468766"/>
              <a:gd name="connsiteY55" fmla="*/ 73244 h 450737"/>
              <a:gd name="connsiteX56" fmla="*/ 234383 w 468766"/>
              <a:gd name="connsiteY56" fmla="*/ 54088 h 450737"/>
              <a:gd name="connsiteX57" fmla="*/ 234384 w 468766"/>
              <a:gd name="connsiteY57" fmla="*/ 0 h 450737"/>
              <a:gd name="connsiteX58" fmla="*/ 247061 w 468766"/>
              <a:gd name="connsiteY58" fmla="*/ 5353 h 450737"/>
              <a:gd name="connsiteX59" fmla="*/ 252414 w 468766"/>
              <a:gd name="connsiteY59" fmla="*/ 18030 h 450737"/>
              <a:gd name="connsiteX60" fmla="*/ 252414 w 468766"/>
              <a:gd name="connsiteY60" fmla="*/ 45637 h 450737"/>
              <a:gd name="connsiteX61" fmla="*/ 234384 w 468766"/>
              <a:gd name="connsiteY61" fmla="*/ 45074 h 450737"/>
              <a:gd name="connsiteX62" fmla="*/ 216355 w 468766"/>
              <a:gd name="connsiteY62" fmla="*/ 45637 h 450737"/>
              <a:gd name="connsiteX63" fmla="*/ 216355 w 468766"/>
              <a:gd name="connsiteY63" fmla="*/ 18030 h 450737"/>
              <a:gd name="connsiteX64" fmla="*/ 221707 w 468766"/>
              <a:gd name="connsiteY64" fmla="*/ 5353 h 450737"/>
              <a:gd name="connsiteX65" fmla="*/ 234384 w 468766"/>
              <a:gd name="connsiteY65" fmla="*/ 0 h 45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68766" h="450737">
                <a:moveTo>
                  <a:pt x="234383" y="212128"/>
                </a:moveTo>
                <a:cubicBezTo>
                  <a:pt x="240205" y="212128"/>
                  <a:pt x="246215" y="213161"/>
                  <a:pt x="252413" y="215227"/>
                </a:cubicBezTo>
                <a:lnTo>
                  <a:pt x="252413" y="378619"/>
                </a:lnTo>
                <a:cubicBezTo>
                  <a:pt x="252413" y="398151"/>
                  <a:pt x="245276" y="415054"/>
                  <a:pt x="231002" y="429327"/>
                </a:cubicBezTo>
                <a:cubicBezTo>
                  <a:pt x="216729" y="443600"/>
                  <a:pt x="199827" y="450737"/>
                  <a:pt x="180294" y="450737"/>
                </a:cubicBezTo>
                <a:cubicBezTo>
                  <a:pt x="160763" y="450737"/>
                  <a:pt x="143860" y="443600"/>
                  <a:pt x="129587" y="429327"/>
                </a:cubicBezTo>
                <a:cubicBezTo>
                  <a:pt x="115313" y="415054"/>
                  <a:pt x="108177" y="398151"/>
                  <a:pt x="108177" y="378619"/>
                </a:cubicBezTo>
                <a:cubicBezTo>
                  <a:pt x="108177" y="373736"/>
                  <a:pt x="109961" y="369510"/>
                  <a:pt x="113529" y="365942"/>
                </a:cubicBezTo>
                <a:cubicBezTo>
                  <a:pt x="117098" y="362374"/>
                  <a:pt x="121323" y="360590"/>
                  <a:pt x="126206" y="360590"/>
                </a:cubicBezTo>
                <a:cubicBezTo>
                  <a:pt x="131089" y="360590"/>
                  <a:pt x="135315" y="362374"/>
                  <a:pt x="138883" y="365942"/>
                </a:cubicBezTo>
                <a:cubicBezTo>
                  <a:pt x="142452" y="369510"/>
                  <a:pt x="144235" y="373736"/>
                  <a:pt x="144235" y="378619"/>
                </a:cubicBezTo>
                <a:cubicBezTo>
                  <a:pt x="144235" y="388010"/>
                  <a:pt x="147898" y="396367"/>
                  <a:pt x="155223" y="403691"/>
                </a:cubicBezTo>
                <a:cubicBezTo>
                  <a:pt x="162546" y="411016"/>
                  <a:pt x="170905" y="414678"/>
                  <a:pt x="180294" y="414678"/>
                </a:cubicBezTo>
                <a:cubicBezTo>
                  <a:pt x="189685" y="414678"/>
                  <a:pt x="198042" y="411016"/>
                  <a:pt x="205367" y="403691"/>
                </a:cubicBezTo>
                <a:cubicBezTo>
                  <a:pt x="212691" y="396367"/>
                  <a:pt x="216354" y="388010"/>
                  <a:pt x="216354" y="378619"/>
                </a:cubicBezTo>
                <a:lnTo>
                  <a:pt x="216354" y="215227"/>
                </a:lnTo>
                <a:cubicBezTo>
                  <a:pt x="222551" y="213161"/>
                  <a:pt x="228561" y="212128"/>
                  <a:pt x="234383" y="212128"/>
                </a:cubicBezTo>
                <a:close/>
                <a:moveTo>
                  <a:pt x="234383" y="54088"/>
                </a:moveTo>
                <a:cubicBezTo>
                  <a:pt x="260676" y="54088"/>
                  <a:pt x="286452" y="57844"/>
                  <a:pt x="311712" y="65356"/>
                </a:cubicBezTo>
                <a:cubicBezTo>
                  <a:pt x="336973" y="72869"/>
                  <a:pt x="360120" y="83527"/>
                  <a:pt x="381154" y="97330"/>
                </a:cubicBezTo>
                <a:cubicBezTo>
                  <a:pt x="402189" y="111134"/>
                  <a:pt x="420453" y="128694"/>
                  <a:pt x="435947" y="150010"/>
                </a:cubicBezTo>
                <a:cubicBezTo>
                  <a:pt x="451440" y="171326"/>
                  <a:pt x="462286" y="194943"/>
                  <a:pt x="468484" y="220860"/>
                </a:cubicBezTo>
                <a:cubicBezTo>
                  <a:pt x="468673" y="221236"/>
                  <a:pt x="468766" y="221893"/>
                  <a:pt x="468766" y="222832"/>
                </a:cubicBezTo>
                <a:cubicBezTo>
                  <a:pt x="468766" y="225274"/>
                  <a:pt x="467874" y="227387"/>
                  <a:pt x="466090" y="229171"/>
                </a:cubicBezTo>
                <a:cubicBezTo>
                  <a:pt x="464306" y="230955"/>
                  <a:pt x="462193" y="231847"/>
                  <a:pt x="459751" y="231847"/>
                </a:cubicBezTo>
                <a:cubicBezTo>
                  <a:pt x="457685" y="231847"/>
                  <a:pt x="455526" y="230908"/>
                  <a:pt x="453272" y="229030"/>
                </a:cubicBezTo>
                <a:cubicBezTo>
                  <a:pt x="444069" y="220391"/>
                  <a:pt x="435336" y="213912"/>
                  <a:pt x="427073" y="209592"/>
                </a:cubicBezTo>
                <a:cubicBezTo>
                  <a:pt x="418810" y="205272"/>
                  <a:pt x="409231" y="203113"/>
                  <a:pt x="398338" y="203113"/>
                </a:cubicBezTo>
                <a:cubicBezTo>
                  <a:pt x="385568" y="203113"/>
                  <a:pt x="373548" y="206587"/>
                  <a:pt x="362280" y="213536"/>
                </a:cubicBezTo>
                <a:cubicBezTo>
                  <a:pt x="351011" y="220485"/>
                  <a:pt x="341339" y="229594"/>
                  <a:pt x="333263" y="240862"/>
                </a:cubicBezTo>
                <a:cubicBezTo>
                  <a:pt x="331949" y="242740"/>
                  <a:pt x="330305" y="245369"/>
                  <a:pt x="328333" y="248750"/>
                </a:cubicBezTo>
                <a:cubicBezTo>
                  <a:pt x="326361" y="252130"/>
                  <a:pt x="325000" y="254384"/>
                  <a:pt x="324248" y="255511"/>
                </a:cubicBezTo>
                <a:cubicBezTo>
                  <a:pt x="322183" y="258703"/>
                  <a:pt x="319554" y="260300"/>
                  <a:pt x="316360" y="260300"/>
                </a:cubicBezTo>
                <a:cubicBezTo>
                  <a:pt x="312980" y="260300"/>
                  <a:pt x="310257" y="258703"/>
                  <a:pt x="308191" y="255511"/>
                </a:cubicBezTo>
                <a:cubicBezTo>
                  <a:pt x="307440" y="254384"/>
                  <a:pt x="306078" y="252130"/>
                  <a:pt x="304106" y="248750"/>
                </a:cubicBezTo>
                <a:cubicBezTo>
                  <a:pt x="302134" y="245369"/>
                  <a:pt x="300492" y="242740"/>
                  <a:pt x="299177" y="240862"/>
                </a:cubicBezTo>
                <a:cubicBezTo>
                  <a:pt x="291101" y="229594"/>
                  <a:pt x="281476" y="220485"/>
                  <a:pt x="270301" y="213536"/>
                </a:cubicBezTo>
                <a:cubicBezTo>
                  <a:pt x="259127" y="206587"/>
                  <a:pt x="247154" y="203113"/>
                  <a:pt x="234383" y="203113"/>
                </a:cubicBezTo>
                <a:cubicBezTo>
                  <a:pt x="221613" y="203113"/>
                  <a:pt x="209640" y="206587"/>
                  <a:pt x="198465" y="213536"/>
                </a:cubicBezTo>
                <a:cubicBezTo>
                  <a:pt x="187290" y="220485"/>
                  <a:pt x="177665" y="229594"/>
                  <a:pt x="169590" y="240862"/>
                </a:cubicBezTo>
                <a:cubicBezTo>
                  <a:pt x="168275" y="242740"/>
                  <a:pt x="166632" y="245369"/>
                  <a:pt x="164660" y="248750"/>
                </a:cubicBezTo>
                <a:cubicBezTo>
                  <a:pt x="162688" y="252130"/>
                  <a:pt x="161326" y="254384"/>
                  <a:pt x="160575" y="255511"/>
                </a:cubicBezTo>
                <a:cubicBezTo>
                  <a:pt x="158510" y="258703"/>
                  <a:pt x="155786" y="260300"/>
                  <a:pt x="152405" y="260300"/>
                </a:cubicBezTo>
                <a:cubicBezTo>
                  <a:pt x="149213" y="260300"/>
                  <a:pt x="146584" y="258703"/>
                  <a:pt x="144517" y="255511"/>
                </a:cubicBezTo>
                <a:cubicBezTo>
                  <a:pt x="143766" y="254384"/>
                  <a:pt x="142405" y="252130"/>
                  <a:pt x="140433" y="248750"/>
                </a:cubicBezTo>
                <a:cubicBezTo>
                  <a:pt x="138461" y="245369"/>
                  <a:pt x="136818" y="242740"/>
                  <a:pt x="135503" y="240862"/>
                </a:cubicBezTo>
                <a:cubicBezTo>
                  <a:pt x="127427" y="229594"/>
                  <a:pt x="117755" y="220485"/>
                  <a:pt x="106487" y="213536"/>
                </a:cubicBezTo>
                <a:cubicBezTo>
                  <a:pt x="95218" y="206587"/>
                  <a:pt x="83198" y="203113"/>
                  <a:pt x="70428" y="203113"/>
                </a:cubicBezTo>
                <a:cubicBezTo>
                  <a:pt x="59535" y="203113"/>
                  <a:pt x="49957" y="205272"/>
                  <a:pt x="41693" y="209592"/>
                </a:cubicBezTo>
                <a:cubicBezTo>
                  <a:pt x="33430" y="213912"/>
                  <a:pt x="24697" y="220391"/>
                  <a:pt x="15494" y="229030"/>
                </a:cubicBezTo>
                <a:cubicBezTo>
                  <a:pt x="13240" y="230908"/>
                  <a:pt x="11081" y="231847"/>
                  <a:pt x="9015" y="231847"/>
                </a:cubicBezTo>
                <a:cubicBezTo>
                  <a:pt x="6573" y="231847"/>
                  <a:pt x="4460" y="230955"/>
                  <a:pt x="2676" y="229171"/>
                </a:cubicBezTo>
                <a:cubicBezTo>
                  <a:pt x="892" y="227387"/>
                  <a:pt x="0" y="225274"/>
                  <a:pt x="0" y="222832"/>
                </a:cubicBezTo>
                <a:cubicBezTo>
                  <a:pt x="0" y="221893"/>
                  <a:pt x="94" y="221236"/>
                  <a:pt x="281" y="220860"/>
                </a:cubicBezTo>
                <a:cubicBezTo>
                  <a:pt x="8733" y="186492"/>
                  <a:pt x="24931" y="156490"/>
                  <a:pt x="48877" y="130854"/>
                </a:cubicBezTo>
                <a:cubicBezTo>
                  <a:pt x="72822" y="105218"/>
                  <a:pt x="100805" y="86015"/>
                  <a:pt x="132826" y="73244"/>
                </a:cubicBezTo>
                <a:cubicBezTo>
                  <a:pt x="164848" y="60473"/>
                  <a:pt x="198700" y="54088"/>
                  <a:pt x="234383" y="54088"/>
                </a:cubicBezTo>
                <a:close/>
                <a:moveTo>
                  <a:pt x="234384" y="0"/>
                </a:moveTo>
                <a:cubicBezTo>
                  <a:pt x="239267" y="0"/>
                  <a:pt x="243493" y="1785"/>
                  <a:pt x="247061" y="5353"/>
                </a:cubicBezTo>
                <a:cubicBezTo>
                  <a:pt x="250629" y="8921"/>
                  <a:pt x="252414" y="13147"/>
                  <a:pt x="252414" y="18030"/>
                </a:cubicBezTo>
                <a:lnTo>
                  <a:pt x="252414" y="45637"/>
                </a:lnTo>
                <a:cubicBezTo>
                  <a:pt x="244526" y="45262"/>
                  <a:pt x="238516" y="45074"/>
                  <a:pt x="234384" y="45074"/>
                </a:cubicBezTo>
                <a:cubicBezTo>
                  <a:pt x="230252" y="45074"/>
                  <a:pt x="224243" y="45262"/>
                  <a:pt x="216355" y="45637"/>
                </a:cubicBezTo>
                <a:lnTo>
                  <a:pt x="216355" y="18030"/>
                </a:lnTo>
                <a:cubicBezTo>
                  <a:pt x="216355" y="13147"/>
                  <a:pt x="218139" y="8921"/>
                  <a:pt x="221707" y="5353"/>
                </a:cubicBezTo>
                <a:cubicBezTo>
                  <a:pt x="225276" y="1785"/>
                  <a:pt x="229502" y="0"/>
                  <a:pt x="234384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438">
              <a:defRPr/>
            </a:pPr>
            <a:endParaRPr lang="en-US" sz="14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640802" y="758017"/>
            <a:ext cx="4268788" cy="1584349"/>
            <a:chOff x="7819789" y="1176562"/>
            <a:chExt cx="3430867" cy="1582857"/>
          </a:xfrm>
        </p:grpSpPr>
        <p:sp>
          <p:nvSpPr>
            <p:cNvPr id="67620" name="TextBox 21"/>
            <p:cNvSpPr txBox="1">
              <a:spLocks noChangeArrowheads="1"/>
            </p:cNvSpPr>
            <p:nvPr/>
          </p:nvSpPr>
          <p:spPr bwMode="auto">
            <a:xfrm>
              <a:off x="7819789" y="1176562"/>
              <a:ext cx="3430867" cy="645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>
              <a:spAutoFit/>
            </a:bodyPr>
            <a:lstStyle/>
            <a:p>
              <a:pPr marL="282575" indent="-282575" defTabSz="914438"/>
              <a:r>
                <a:rPr lang="en-GB" altLang="en-US" b="1" dirty="0">
                  <a:solidFill>
                    <a:srgbClr val="2E75B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A. INSENTIF KINERJA PENYULUH PERTANIAN</a:t>
              </a:r>
              <a:endParaRPr lang="en-US" altLang="en-US" b="1" dirty="0">
                <a:solidFill>
                  <a:srgbClr val="2E75B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21" name="TextBox 22"/>
            <p:cNvSpPr txBox="1">
              <a:spLocks noChangeArrowheads="1"/>
            </p:cNvSpPr>
            <p:nvPr/>
          </p:nvSpPr>
          <p:spPr bwMode="auto">
            <a:xfrm>
              <a:off x="7971536" y="1744712"/>
              <a:ext cx="2670287" cy="1014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marL="171457" indent="-171457" defTabSz="914438">
                <a:buFont typeface="Arial" pitchFamily="34" charset="0"/>
                <a:buChar char="•"/>
              </a:pP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BOP PNS DAN PPPK</a:t>
              </a:r>
            </a:p>
            <a:p>
              <a:pPr marL="171457" indent="-171457" defTabSz="914438">
                <a:buFont typeface="Arial" pitchFamily="34" charset="0"/>
                <a:buChar char="•"/>
              </a:pP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HONOR DAN BOP THL-TB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Penyuluh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171457" indent="-171457" defTabSz="914438">
                <a:buFont typeface="Arial" pitchFamily="34" charset="0"/>
                <a:buChar char="•"/>
              </a:pP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BANTUAN PULSA/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Paket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Data BAGI PNS, PPPK DAN THL-TB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Penyuluh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126349" y="2649055"/>
            <a:ext cx="3497263" cy="1840548"/>
            <a:chOff x="8056102" y="1225724"/>
            <a:chExt cx="2816893" cy="1911349"/>
          </a:xfrm>
        </p:grpSpPr>
        <p:sp>
          <p:nvSpPr>
            <p:cNvPr id="67618" name="TextBox 24"/>
            <p:cNvSpPr txBox="1">
              <a:spLocks noChangeArrowheads="1"/>
            </p:cNvSpPr>
            <p:nvPr/>
          </p:nvSpPr>
          <p:spPr bwMode="auto">
            <a:xfrm>
              <a:off x="8056102" y="1225724"/>
              <a:ext cx="2816893" cy="862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anchor="ctr">
              <a:spAutoFit/>
            </a:bodyPr>
            <a:lstStyle/>
            <a:p>
              <a:pPr marL="228600" indent="-228600" defTabSz="914438"/>
              <a:r>
                <a:rPr lang="en-GB" altLang="en-US" sz="1600" b="1" dirty="0">
                  <a:solidFill>
                    <a:srgbClr val="C55A1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B.	PERCONTOHAN PENERAPAN TEKNOLOGI (SL) MENDUKUNG GENTA ORGANIK</a:t>
              </a:r>
              <a:endParaRPr lang="en-US" altLang="en-US" sz="1600" b="1" dirty="0">
                <a:solidFill>
                  <a:srgbClr val="C55A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19" name="TextBox 25"/>
            <p:cNvSpPr txBox="1">
              <a:spLocks noChangeArrowheads="1"/>
            </p:cNvSpPr>
            <p:nvPr/>
          </p:nvSpPr>
          <p:spPr bwMode="auto">
            <a:xfrm>
              <a:off x="8272194" y="2082340"/>
              <a:ext cx="2595688" cy="1054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defTabSz="914438"/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Proses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pembelajaran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non formal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bagi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petani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utk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pengetahuan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dan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keterampilan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sehingga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usahatani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lebih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efisien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berproduktivitas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tinggi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dan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berkelanjutan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GB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 26"/>
          <p:cNvGrpSpPr>
            <a:grpSpLocks/>
          </p:cNvGrpSpPr>
          <p:nvPr/>
        </p:nvGrpSpPr>
        <p:grpSpPr bwMode="auto">
          <a:xfrm>
            <a:off x="321422" y="4640207"/>
            <a:ext cx="4073529" cy="1200328"/>
            <a:chOff x="7908591" y="1231637"/>
            <a:chExt cx="3620779" cy="1056494"/>
          </a:xfrm>
        </p:grpSpPr>
        <p:sp>
          <p:nvSpPr>
            <p:cNvPr id="47135" name="TextBox 27"/>
            <p:cNvSpPr txBox="1">
              <a:spLocks noChangeArrowheads="1"/>
            </p:cNvSpPr>
            <p:nvPr/>
          </p:nvSpPr>
          <p:spPr bwMode="auto">
            <a:xfrm>
              <a:off x="7908591" y="1231637"/>
              <a:ext cx="3620779" cy="5147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9pPr>
            </a:lstStyle>
            <a:p>
              <a:pPr marL="185738" indent="-185738" defTabSz="914438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sz="14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GB" altLang="en-US" sz="16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PENGEMBANGAN  KELEMBAGAAN EKONOMI PETANI </a:t>
              </a:r>
              <a:endParaRPr lang="en-US" altLang="en-US" sz="1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17" name="TextBox 28"/>
            <p:cNvSpPr txBox="1">
              <a:spLocks noChangeArrowheads="1"/>
            </p:cNvSpPr>
            <p:nvPr/>
          </p:nvSpPr>
          <p:spPr bwMode="auto">
            <a:xfrm>
              <a:off x="8125898" y="1719249"/>
              <a:ext cx="3175584" cy="568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defTabSz="914438"/>
              <a:r>
                <a:rPr lang="id-ID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Meningkatnya skala usaha dan  pendapatan petani </a:t>
              </a:r>
              <a:r>
                <a:rPr lang="en-GB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melalui</a:t>
              </a:r>
              <a:r>
                <a:rPr lang="en-GB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konsolidasi</a:t>
              </a:r>
              <a:r>
                <a:rPr lang="en-GB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usaha</a:t>
              </a:r>
              <a:r>
                <a:rPr lang="en-GB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GB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it-IT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penguatan kapasitas</a:t>
              </a:r>
              <a:r>
                <a:rPr lang="id-ID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it-IT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petani.</a:t>
              </a:r>
              <a:endParaRPr lang="en-US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32"/>
          <p:cNvGrpSpPr>
            <a:grpSpLocks/>
          </p:cNvGrpSpPr>
          <p:nvPr/>
        </p:nvGrpSpPr>
        <p:grpSpPr bwMode="auto">
          <a:xfrm>
            <a:off x="8516098" y="3755843"/>
            <a:ext cx="3559361" cy="1532855"/>
            <a:chOff x="7431813" y="1303343"/>
            <a:chExt cx="3754437" cy="1533102"/>
          </a:xfrm>
        </p:grpSpPr>
        <p:sp>
          <p:nvSpPr>
            <p:cNvPr id="46109" name="TextBox 33"/>
            <p:cNvSpPr txBox="1">
              <a:spLocks noChangeArrowheads="1"/>
            </p:cNvSpPr>
            <p:nvPr/>
          </p:nvSpPr>
          <p:spPr bwMode="auto">
            <a:xfrm>
              <a:off x="7431813" y="1303343"/>
              <a:ext cx="3754437" cy="646436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Arial Unicode MS" pitchFamily="34" charset="-128"/>
                </a:defRPr>
              </a:lvl9pPr>
            </a:lstStyle>
            <a:p>
              <a:pPr defTabSz="914438">
                <a:defRPr/>
              </a:pPr>
              <a:r>
                <a:rPr lang="en-GB" altLang="en-US" b="1" dirty="0">
                  <a:solidFill>
                    <a:schemeClr val="accent3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DAK FISIK DAN NON FISIK</a:t>
              </a:r>
              <a:endParaRPr lang="en-US" altLang="en-US" b="1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 defTabSz="914438">
                <a:defRPr/>
              </a:pPr>
              <a:endParaRPr lang="en-US" altLang="en-US" b="1" dirty="0">
                <a:solidFill>
                  <a:srgbClr val="2E75B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615" name="TextBox 34"/>
            <p:cNvSpPr txBox="1">
              <a:spLocks noChangeArrowheads="1"/>
            </p:cNvSpPr>
            <p:nvPr/>
          </p:nvSpPr>
          <p:spPr bwMode="auto">
            <a:xfrm>
              <a:off x="7582492" y="1718010"/>
              <a:ext cx="3472951" cy="1118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/>
            <a:p>
              <a:pPr marL="344503" lvl="1" indent="-171457">
                <a:lnSpc>
                  <a:spcPts val="2000"/>
                </a:lnSpc>
                <a:buFont typeface="Arial" pitchFamily="34" charset="0"/>
                <a:buChar char="•"/>
              </a:pP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Sarana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Prasarana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BPP</a:t>
              </a:r>
            </a:p>
            <a:p>
              <a:pPr marL="344503" lvl="1" indent="-171457">
                <a:lnSpc>
                  <a:spcPts val="2000"/>
                </a:lnSpc>
                <a:buFont typeface="Arial" pitchFamily="34" charset="0"/>
                <a:buChar char="•"/>
              </a:pP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Paket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data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penyuluh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endParaRPr lang="en-US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4503" lvl="1" indent="-171457">
                <a:lnSpc>
                  <a:spcPts val="2000"/>
                </a:lnSpc>
                <a:buFont typeface="Arial" pitchFamily="34" charset="0"/>
                <a:buChar char="•"/>
              </a:pP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Pelatihan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Tematik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endParaRPr lang="en-US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4503" lvl="1" indent="-171457">
                <a:lnSpc>
                  <a:spcPts val="2000"/>
                </a:lnSpc>
                <a:buFont typeface="Arial" pitchFamily="34" charset="0"/>
                <a:buChar char="•"/>
              </a:pP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Sekolah</a:t>
              </a:r>
              <a:r>
                <a:rPr lang="en-US" alt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Lapang</a:t>
              </a:r>
              <a:endParaRPr lang="en-GB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35"/>
          <p:cNvGrpSpPr>
            <a:grpSpLocks/>
          </p:cNvGrpSpPr>
          <p:nvPr/>
        </p:nvGrpSpPr>
        <p:grpSpPr bwMode="auto">
          <a:xfrm>
            <a:off x="8157323" y="889621"/>
            <a:ext cx="3794127" cy="2340210"/>
            <a:chOff x="7881041" y="1329245"/>
            <a:chExt cx="3140895" cy="2341280"/>
          </a:xfrm>
        </p:grpSpPr>
        <p:sp>
          <p:nvSpPr>
            <p:cNvPr id="67612" name="TextBox 36"/>
            <p:cNvSpPr txBox="1">
              <a:spLocks noChangeArrowheads="1"/>
            </p:cNvSpPr>
            <p:nvPr/>
          </p:nvSpPr>
          <p:spPr bwMode="auto">
            <a:xfrm>
              <a:off x="7881041" y="1329245"/>
              <a:ext cx="2937088" cy="369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 anchor="ctr">
              <a:spAutoFit/>
            </a:bodyPr>
            <a:lstStyle/>
            <a:p>
              <a:pPr defTabSz="914438"/>
              <a:r>
                <a:rPr lang="en-GB" altLang="en-US" b="1" dirty="0">
                  <a:solidFill>
                    <a:srgbClr val="BF9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E. SIMURP</a:t>
              </a:r>
              <a:endParaRPr lang="en-US" altLang="en-US" b="1" dirty="0">
                <a:solidFill>
                  <a:srgbClr val="BF9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092625" y="1730647"/>
              <a:ext cx="2929311" cy="1939878"/>
            </a:xfrm>
            <a:prstGeom prst="rect">
              <a:avLst/>
            </a:prstGeom>
            <a:noFill/>
          </p:spPr>
          <p:txBody>
            <a:bodyPr lIns="0" rIns="0">
              <a:spAutoFit/>
            </a:bodyPr>
            <a:lstStyle/>
            <a:p>
              <a:pPr marL="228609" indent="-228609" defTabSz="914438">
                <a:lnSpc>
                  <a:spcPts val="18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Meningkatkan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akses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dan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layanan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pasar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utk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meningkatkan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nilai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tambah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dan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kegiatan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pascapanen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yg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lebih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baik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228609" indent="-228609" defTabSz="914438">
                <a:lnSpc>
                  <a:spcPts val="18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Meningkatkan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akses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keuangan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penggunaan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fasilitas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keuangan</a:t>
              </a:r>
              <a:endParaRPr lang="en-ID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28609" indent="-228609" defTabSz="914438">
                <a:lnSpc>
                  <a:spcPts val="1800"/>
                </a:lnSpc>
                <a:buFont typeface="Arial" panose="020B0604020202020204" pitchFamily="34" charset="0"/>
                <a:buChar char="•"/>
                <a:defRPr/>
              </a:pP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meningkatkan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produksi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produktifitas</a:t>
              </a:r>
              <a:r>
                <a:rPr lang="en-ID" sz="1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mengajarkan</a:t>
              </a:r>
              <a:r>
                <a:rPr lang="en-ID" sz="1200" b="1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budidaya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pertanian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yg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tahan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terhadap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cuaca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</a:t>
              </a:r>
              <a:r>
                <a:rPr lang="en-ID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ID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iklim</a:t>
              </a: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-12193"/>
            <a:ext cx="12192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38"/>
            <a:r>
              <a:rPr lang="en-GB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FOKUS UTAMA KEGIATAN PENYULUHAN TAHUN 2024</a:t>
            </a:r>
            <a:endParaRPr lang="id-ID" alt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271"/>
            <a:ext cx="121920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23"/>
          <p:cNvGrpSpPr/>
          <p:nvPr/>
        </p:nvGrpSpPr>
        <p:grpSpPr>
          <a:xfrm>
            <a:off x="0" y="5807917"/>
            <a:ext cx="12192000" cy="1193530"/>
            <a:chOff x="6692" y="5724935"/>
            <a:chExt cx="12196459" cy="1140192"/>
          </a:xfrm>
        </p:grpSpPr>
        <p:pic>
          <p:nvPicPr>
            <p:cNvPr id="41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3" name="Picture 2" descr="E:\IMG-20180828-WA014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4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7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6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9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2079573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09B1-91BD-834C-8EDF-F73B56F94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7" t="21197" r="6838" b="22690"/>
          <a:stretch/>
        </p:blipFill>
        <p:spPr>
          <a:xfrm>
            <a:off x="1" y="-3144"/>
            <a:ext cx="12192000" cy="5911575"/>
          </a:xfrm>
          <a:prstGeom prst="rect">
            <a:avLst/>
          </a:prstGeom>
        </p:spPr>
      </p:pic>
      <p:grpSp>
        <p:nvGrpSpPr>
          <p:cNvPr id="3" name="Group 23"/>
          <p:cNvGrpSpPr/>
          <p:nvPr/>
        </p:nvGrpSpPr>
        <p:grpSpPr>
          <a:xfrm>
            <a:off x="0" y="5908431"/>
            <a:ext cx="12192000" cy="1093015"/>
            <a:chOff x="6692" y="5724935"/>
            <a:chExt cx="12196459" cy="1140192"/>
          </a:xfrm>
        </p:grpSpPr>
        <p:pic>
          <p:nvPicPr>
            <p:cNvPr id="4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2" descr="E:\IMG-20180828-WA014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7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9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3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1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655613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7">
            <a:extLst>
              <a:ext uri="{FF2B5EF4-FFF2-40B4-BE49-F238E27FC236}">
                <a16:creationId xmlns:a16="http://schemas.microsoft.com/office/drawing/2014/main" xmlns="" id="{5E6B3F52-CB93-D340-97B3-4528032D8DF6}"/>
              </a:ext>
            </a:extLst>
          </p:cNvPr>
          <p:cNvSpPr/>
          <p:nvPr/>
        </p:nvSpPr>
        <p:spPr>
          <a:xfrm>
            <a:off x="0" y="11591"/>
            <a:ext cx="12192000" cy="6788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PENGUATAN FUNGSI PENYULUHAN PERTANIAN</a:t>
            </a:r>
            <a:endParaRPr lang="id-ID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20">
            <a:extLst>
              <a:ext uri="{FF2B5EF4-FFF2-40B4-BE49-F238E27FC236}">
                <a16:creationId xmlns:a16="http://schemas.microsoft.com/office/drawing/2014/main" xmlns="" id="{C761B198-D6FE-0D47-939A-8D310F5BC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77" y="1007806"/>
            <a:ext cx="3060011" cy="3350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6187" rIns="0" bIns="0">
            <a:spAutoFit/>
          </a:bodyPr>
          <a:lstStyle>
            <a:lvl1pPr marL="23813" defTabSz="1827213">
              <a:defRPr sz="3600">
                <a:solidFill>
                  <a:schemeClr val="tx1"/>
                </a:solidFill>
                <a:latin typeface="Open Sans Light"/>
              </a:defRPr>
            </a:lvl1pPr>
            <a:lvl2pPr marL="742950" indent="-285750" defTabSz="1827213">
              <a:defRPr sz="3600">
                <a:solidFill>
                  <a:schemeClr val="tx1"/>
                </a:solidFill>
                <a:latin typeface="Open Sans Light"/>
              </a:defRPr>
            </a:lvl2pPr>
            <a:lvl3pPr marL="1143000" indent="-228600" defTabSz="1827213">
              <a:defRPr sz="3600">
                <a:solidFill>
                  <a:schemeClr val="tx1"/>
                </a:solidFill>
                <a:latin typeface="Open Sans Light"/>
              </a:defRPr>
            </a:lvl3pPr>
            <a:lvl4pPr marL="1600200" indent="-228600" defTabSz="1827213">
              <a:defRPr sz="3600">
                <a:solidFill>
                  <a:schemeClr val="tx1"/>
                </a:solidFill>
                <a:latin typeface="Open Sans Light"/>
              </a:defRPr>
            </a:lvl4pPr>
            <a:lvl5pPr marL="2057400" indent="-228600" defTabSz="1827213">
              <a:defRPr sz="3600">
                <a:solidFill>
                  <a:schemeClr val="tx1"/>
                </a:solidFill>
                <a:latin typeface="Open Sans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9pPr>
          </a:lstStyle>
          <a:p>
            <a:pPr>
              <a:spcBef>
                <a:spcPts val="206"/>
              </a:spcBef>
            </a:pPr>
            <a:r>
              <a:rPr lang="en-US" altLang="zh-CN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Perpres</a:t>
            </a:r>
            <a:r>
              <a:rPr lang="en-US" altLang="zh-C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35/2022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Penguatan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Fungsi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mengamanatkan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aturan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turunan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dlm</a:t>
            </a:r>
            <a:r>
              <a:rPr lang="en-US" altLang="zh-C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bentuk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Peraturan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Menteri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altLang="zh-CN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zh-C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bject 20">
            <a:extLst>
              <a:ext uri="{FF2B5EF4-FFF2-40B4-BE49-F238E27FC236}">
                <a16:creationId xmlns:a16="http://schemas.microsoft.com/office/drawing/2014/main" xmlns="" id="{D326EBA4-5800-EB4A-A62B-5F52A6418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024" y="1007806"/>
            <a:ext cx="3490609" cy="18731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6187" rIns="0" bIns="0">
            <a:spAutoFit/>
          </a:bodyPr>
          <a:lstStyle>
            <a:lvl1pPr marL="23813" defTabSz="1827213">
              <a:defRPr sz="3600">
                <a:solidFill>
                  <a:schemeClr val="tx1"/>
                </a:solidFill>
                <a:latin typeface="Open Sans Light"/>
              </a:defRPr>
            </a:lvl1pPr>
            <a:lvl2pPr marL="742950" indent="-285750" defTabSz="1827213">
              <a:defRPr sz="3600">
                <a:solidFill>
                  <a:schemeClr val="tx1"/>
                </a:solidFill>
                <a:latin typeface="Open Sans Light"/>
              </a:defRPr>
            </a:lvl2pPr>
            <a:lvl3pPr marL="1143000" indent="-228600" defTabSz="1827213">
              <a:defRPr sz="3600">
                <a:solidFill>
                  <a:schemeClr val="tx1"/>
                </a:solidFill>
                <a:latin typeface="Open Sans Light"/>
              </a:defRPr>
            </a:lvl3pPr>
            <a:lvl4pPr marL="1600200" indent="-228600" defTabSz="1827213">
              <a:defRPr sz="3600">
                <a:solidFill>
                  <a:schemeClr val="tx1"/>
                </a:solidFill>
                <a:latin typeface="Open Sans Light"/>
              </a:defRPr>
            </a:lvl4pPr>
            <a:lvl5pPr marL="2057400" indent="-228600" defTabSz="1827213">
              <a:defRPr sz="3600">
                <a:solidFill>
                  <a:schemeClr val="tx1"/>
                </a:solidFill>
                <a:latin typeface="Open Sans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Mempertimbangkan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efektivitas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pengaturan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muatan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substansi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simplikasi</a:t>
            </a:r>
            <a:r>
              <a:rPr lang="en-US" sz="2000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sehingga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ditindaklanjuti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dlm</a:t>
            </a:r>
            <a:r>
              <a:rPr lang="en-US" sz="2000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0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Permentan</a:t>
            </a:r>
            <a:r>
              <a:rPr lang="en-US" sz="2000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b="1" dirty="0" err="1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yaitu</a:t>
            </a:r>
            <a:r>
              <a:rPr lang="en-US" sz="2000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US" sz="20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D6B1170-834F-F849-854E-98ACA8016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 l="6739" t="21123" r="10961"/>
          <a:stretch/>
        </p:blipFill>
        <p:spPr>
          <a:xfrm>
            <a:off x="195958" y="4377945"/>
            <a:ext cx="3097730" cy="20939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714C782-18D8-4F42-899B-97905238B9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" y="680231"/>
            <a:ext cx="12192000" cy="768941"/>
          </a:xfrm>
          <a:prstGeom prst="rect">
            <a:avLst/>
          </a:prstGeom>
        </p:spPr>
      </p:pic>
      <p:sp>
        <p:nvSpPr>
          <p:cNvPr id="19" name="object 20">
            <a:extLst>
              <a:ext uri="{FF2B5EF4-FFF2-40B4-BE49-F238E27FC236}">
                <a16:creationId xmlns:a16="http://schemas.microsoft.com/office/drawing/2014/main" xmlns="" id="{E361174F-0A27-C545-8918-27CB03C14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024" y="3052105"/>
            <a:ext cx="3490609" cy="26630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26187" rIns="0" bIns="0">
            <a:spAutoFit/>
          </a:bodyPr>
          <a:lstStyle>
            <a:lvl1pPr marL="23813" defTabSz="1827213">
              <a:defRPr sz="3600">
                <a:solidFill>
                  <a:schemeClr val="tx1"/>
                </a:solidFill>
                <a:latin typeface="Open Sans Light"/>
              </a:defRPr>
            </a:lvl1pPr>
            <a:lvl2pPr marL="742950" indent="-285750" defTabSz="1827213">
              <a:defRPr sz="3600">
                <a:solidFill>
                  <a:schemeClr val="tx1"/>
                </a:solidFill>
                <a:latin typeface="Open Sans Light"/>
              </a:defRPr>
            </a:lvl2pPr>
            <a:lvl3pPr marL="1143000" indent="-228600" defTabSz="1827213">
              <a:defRPr sz="3600">
                <a:solidFill>
                  <a:schemeClr val="tx1"/>
                </a:solidFill>
                <a:latin typeface="Open Sans Light"/>
              </a:defRPr>
            </a:lvl3pPr>
            <a:lvl4pPr marL="1600200" indent="-228600" defTabSz="1827213">
              <a:defRPr sz="3600">
                <a:solidFill>
                  <a:schemeClr val="tx1"/>
                </a:solidFill>
                <a:latin typeface="Open Sans Light"/>
              </a:defRPr>
            </a:lvl4pPr>
            <a:lvl5pPr marL="2057400" indent="-228600" defTabSz="1827213">
              <a:defRPr sz="3600">
                <a:solidFill>
                  <a:schemeClr val="tx1"/>
                </a:solidFill>
                <a:latin typeface="Open Sans Light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Open Sans Light"/>
              </a:defRPr>
            </a:lvl9pPr>
          </a:lstStyle>
          <a:p>
            <a:pPr algn="ctr">
              <a:spcBef>
                <a:spcPts val="206"/>
              </a:spcBef>
            </a:pP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Permentan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27/2023 </a:t>
            </a: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ts val="206"/>
              </a:spcBef>
            </a:pP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Perpres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35/2022 </a:t>
            </a:r>
            <a:endParaRPr lang="en-US" sz="2400" b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ts val="206"/>
              </a:spcBef>
            </a:pP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Penguatan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Fungsi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sz="2400" b="1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zh-CN" sz="2400" b="1" i="1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2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243763" y="1007806"/>
          <a:ext cx="4789365" cy="4699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3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85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29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60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650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</a:t>
                      </a:r>
                      <a:endParaRPr lang="id-ID" sz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Cakupan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Perpres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</a:t>
                      </a:r>
                      <a:r>
                        <a:rPr lang="en-US" sz="1200" baseline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35/2022</a:t>
                      </a:r>
                      <a:endParaRPr lang="id-ID" sz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Telah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diatur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dlm</a:t>
                      </a:r>
                      <a:r>
                        <a:rPr lang="en-US" sz="1200" dirty="0" smtClean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Perpres</a:t>
                      </a:r>
                      <a:endParaRPr lang="id-ID" sz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Perlu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Pengaturan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Lebih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Lanjut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(</a:t>
                      </a:r>
                      <a:r>
                        <a:rPr lang="en-US" sz="12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Permentan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id-ID" sz="12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88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Penguatan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Hubungan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Kerja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1" i="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522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Penguatan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Kelembagaan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Penyuluhan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Pertanian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Kec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;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1" i="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1" i="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16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Penyediaan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dan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Peningkatan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Kapasitas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Ketenagaan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Penyuluh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Pertanian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1" i="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6551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Materi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Penyuluhan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Pertanian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Pemanfaatan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TIK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1" i="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075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Jaminan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Ketersediaan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Sarana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dan</a:t>
                      </a:r>
                      <a:r>
                        <a:rPr lang="en-US" sz="1200" b="1" baseline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err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Prasarana</a:t>
                      </a:r>
                      <a:endParaRPr lang="id-ID" sz="12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2471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Pembinaan</a:t>
                      </a:r>
                      <a:r>
                        <a:rPr lang="en-US" sz="1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dan</a:t>
                      </a:r>
                      <a:r>
                        <a:rPr lang="en-US" sz="1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200" b="1" baseline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Pengawasan</a:t>
                      </a:r>
                      <a:endParaRPr lang="id-ID"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d-ID" sz="1200" b="1" i="0" kern="1200" dirty="0">
                        <a:solidFill>
                          <a:schemeClr val="dk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200" b="1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√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ight Arrow 2"/>
          <p:cNvSpPr/>
          <p:nvPr/>
        </p:nvSpPr>
        <p:spPr>
          <a:xfrm>
            <a:off x="3323945" y="1772789"/>
            <a:ext cx="225823" cy="617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>
            <a:off x="5209044" y="2792178"/>
            <a:ext cx="232568" cy="471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7029453" y="4410635"/>
            <a:ext cx="164723" cy="941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0" y="5886365"/>
            <a:ext cx="12199857" cy="1115082"/>
            <a:chOff x="6692" y="5724935"/>
            <a:chExt cx="12196459" cy="1140192"/>
          </a:xfrm>
        </p:grpSpPr>
        <p:pic>
          <p:nvPicPr>
            <p:cNvPr id="25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12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13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" descr="E:\IMG-20180828-WA0146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15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16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17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2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18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3" descr="E:\Kegiatan\IMG-20180214-WA0070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4" name="Oval 34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20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0707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04287"/>
            <a:ext cx="12189242" cy="53207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28914"/>
            <a:ext cx="10972800" cy="5225143"/>
          </a:xfrm>
        </p:spPr>
        <p:txBody>
          <a:bodyPr>
            <a:normAutofit/>
          </a:bodyPr>
          <a:lstStyle/>
          <a:p>
            <a:pPr lvl="0" algn="just"/>
            <a:endParaRPr lang="id-ID" dirty="0"/>
          </a:p>
          <a:p>
            <a:pPr lvl="0" algn="just"/>
            <a:endParaRPr lang="id-ID" dirty="0"/>
          </a:p>
          <a:p>
            <a:pPr lvl="0" algn="just"/>
            <a:endParaRPr lang="id-ID" dirty="0"/>
          </a:p>
          <a:p>
            <a:endParaRPr lang="id-ID" dirty="0"/>
          </a:p>
        </p:txBody>
      </p:sp>
      <p:sp>
        <p:nvSpPr>
          <p:cNvPr id="9" name="Title 1"/>
          <p:cNvSpPr txBox="1"/>
          <p:nvPr/>
        </p:nvSpPr>
        <p:spPr>
          <a:xfrm>
            <a:off x="0" y="-1086"/>
            <a:ext cx="12192000" cy="386152"/>
          </a:xfrm>
          <a:prstGeom prst="rect">
            <a:avLst/>
          </a:prstGeom>
          <a:solidFill>
            <a:srgbClr val="FFC000"/>
          </a:solidFill>
        </p:spPr>
        <p:txBody>
          <a:bodyPr lIns="91440" tIns="45720" rIns="91440" bIns="4572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id-ID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Kotak Teks 9"/>
          <p:cNvSpPr txBox="1"/>
          <p:nvPr/>
        </p:nvSpPr>
        <p:spPr>
          <a:xfrm>
            <a:off x="-1" y="-15044"/>
            <a:ext cx="121919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anose="05000000000000000000" pitchFamily="2" charset="2"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SATMINKAL</a:t>
            </a:r>
            <a:endParaRPr lang="en-US" altLang="en-US" sz="20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Kotak Teks 10"/>
          <p:cNvSpPr txBox="1"/>
          <p:nvPr/>
        </p:nvSpPr>
        <p:spPr>
          <a:xfrm>
            <a:off x="376519" y="5281464"/>
            <a:ext cx="11482572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id-ID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Amanat Perpres No. 35 Tahun 2022 tentang Penguatan Fungsi Penyuluhan Pertanian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5711859"/>
            <a:ext cx="12191999" cy="1241462"/>
            <a:chOff x="6692" y="5724935"/>
            <a:chExt cx="12196459" cy="1140192"/>
          </a:xfrm>
        </p:grpSpPr>
        <p:pic>
          <p:nvPicPr>
            <p:cNvPr id="12" name="Picture 2" descr="E:\Kegiatan\IMG-20180508-WA0134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17282"/>
            <a:stretch>
              <a:fillRect/>
            </a:stretch>
          </p:blipFill>
          <p:spPr bwMode="auto">
            <a:xfrm>
              <a:off x="9411356" y="5724935"/>
              <a:ext cx="1549588" cy="10915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2" descr="E:\Kegiatan\IMG-20180702-WA0091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1984" t="25521"/>
            <a:stretch>
              <a:fillRect/>
            </a:stretch>
          </p:blipFill>
          <p:spPr bwMode="auto">
            <a:xfrm>
              <a:off x="8256143" y="5724935"/>
              <a:ext cx="1402455" cy="11401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2" descr="E:\IMG-20180828-WA014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15806" y="5724935"/>
              <a:ext cx="1466370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2" descr="E:\Kegiatan\IMG-20180516-WA0150.jpg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b="12060"/>
            <a:stretch>
              <a:fillRect/>
            </a:stretch>
          </p:blipFill>
          <p:spPr bwMode="auto">
            <a:xfrm>
              <a:off x="2688423" y="5724935"/>
              <a:ext cx="1400778" cy="10996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2" descr="E:\Kegiatan\IMG-20180321-WA0186.jpg"/>
            <p:cNvPicPr>
              <a:picLocks noChangeAspect="1" noChangeArrowheads="1"/>
            </p:cNvPicPr>
            <p:nvPr/>
          </p:nvPicPr>
          <p:blipFill>
            <a:blip r:embed="rId6" cstate="print"/>
            <a:srcRect t="29779" b="18241"/>
            <a:stretch>
              <a:fillRect/>
            </a:stretch>
          </p:blipFill>
          <p:spPr bwMode="auto">
            <a:xfrm>
              <a:off x="10918693" y="5724935"/>
              <a:ext cx="128445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2" descr="E:\Kegiatan\IMG-20180514-WA0197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42237" t="13402" b="15633"/>
            <a:stretch>
              <a:fillRect/>
            </a:stretch>
          </p:blipFill>
          <p:spPr bwMode="auto">
            <a:xfrm>
              <a:off x="6794001" y="5724935"/>
              <a:ext cx="1462142" cy="11134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2" descr="E:\Kegiatan\IMG-20180210-WA0082.jpg"/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b="2410"/>
            <a:stretch>
              <a:fillRect/>
            </a:stretch>
          </p:blipFill>
          <p:spPr bwMode="auto">
            <a:xfrm>
              <a:off x="4022028" y="5724935"/>
              <a:ext cx="1402455" cy="11027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 descr="E:\Kegiatan\IMG-20180214-WA007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92" y="5724935"/>
              <a:ext cx="1682338" cy="10754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0" name="Oval 19"/>
            <p:cNvSpPr/>
            <p:nvPr/>
          </p:nvSpPr>
          <p:spPr>
            <a:xfrm>
              <a:off x="5487678" y="5724935"/>
              <a:ext cx="1207726" cy="1029976"/>
            </a:xfrm>
            <a:prstGeom prst="ellipse">
              <a:avLst/>
            </a:prstGeom>
            <a:blipFill rotWithShape="0">
              <a:blip r:embed="rId10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85"/>
            <a:ext cx="12191999" cy="46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18344" y="391098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Lanjutan</a:t>
            </a:r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912512" y="2071857"/>
            <a:ext cx="2690044" cy="64015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Sinergi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98AD95BB-5422-C274-6BDB-B6B578CDCEB9}"/>
              </a:ext>
            </a:extLst>
          </p:cNvPr>
          <p:cNvCxnSpPr>
            <a:cxnSpLocks/>
          </p:cNvCxnSpPr>
          <p:nvPr/>
        </p:nvCxnSpPr>
        <p:spPr>
          <a:xfrm flipV="1">
            <a:off x="2474094" y="2924459"/>
            <a:ext cx="2152031" cy="1768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6">
            <a:extLst>
              <a:ext uri="{FF2B5EF4-FFF2-40B4-BE49-F238E27FC236}">
                <a16:creationId xmlns="" xmlns:a16="http://schemas.microsoft.com/office/drawing/2014/main" id="{0B33C4DF-957C-B002-98A8-7EA98793D5D4}"/>
              </a:ext>
            </a:extLst>
          </p:cNvPr>
          <p:cNvSpPr/>
          <p:nvPr/>
        </p:nvSpPr>
        <p:spPr>
          <a:xfrm>
            <a:off x="606842" y="776400"/>
            <a:ext cx="3301384" cy="100690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Penguatan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Hubungan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Kerja</a:t>
            </a:r>
            <a:endParaRPr lang="id-ID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Down Arrow 34">
            <a:extLst>
              <a:ext uri="{FF2B5EF4-FFF2-40B4-BE49-F238E27FC236}">
                <a16:creationId xmlns="" xmlns:a16="http://schemas.microsoft.com/office/drawing/2014/main" id="{18B64BA8-9C45-BB49-A795-2C372FB46AE9}"/>
              </a:ext>
            </a:extLst>
          </p:cNvPr>
          <p:cNvSpPr/>
          <p:nvPr/>
        </p:nvSpPr>
        <p:spPr>
          <a:xfrm>
            <a:off x="1775702" y="2710626"/>
            <a:ext cx="963664" cy="4234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Down Arrow 35">
            <a:extLst>
              <a:ext uri="{FF2B5EF4-FFF2-40B4-BE49-F238E27FC236}">
                <a16:creationId xmlns="" xmlns:a16="http://schemas.microsoft.com/office/drawing/2014/main" id="{372CFEF1-132B-E146-90C5-72C806A91DB8}"/>
              </a:ext>
            </a:extLst>
          </p:cNvPr>
          <p:cNvSpPr/>
          <p:nvPr/>
        </p:nvSpPr>
        <p:spPr>
          <a:xfrm>
            <a:off x="1775702" y="1775249"/>
            <a:ext cx="963664" cy="2495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04BFD967-94BE-0677-276C-5526C81C06C0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2526540" y="1880430"/>
            <a:ext cx="2099586" cy="3005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Tingkatkan Transparansi dan Komitmen Cegah Korupsi, Kementan Lakukan Ini –  Polbangtan Mal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970" y="374920"/>
            <a:ext cx="4979030" cy="33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9133809" y="3017690"/>
            <a:ext cx="2814741" cy="203132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wadah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koordinasi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penyelenggaraan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pembinaan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karir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peningkatan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kompetensi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Pertanian</a:t>
            </a:r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6519" y="3203009"/>
            <a:ext cx="8531764" cy="18928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2575" indent="-282575">
              <a:spcBef>
                <a:spcPts val="600"/>
              </a:spcBef>
              <a:buFont typeface="+mj-lt"/>
              <a:buAutoNum type="alphaLcPeriod"/>
            </a:pPr>
            <a:r>
              <a:rPr lang="en-US" altLang="id-ID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id-ID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enyelenggara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id-ID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 pertanian di prov dan kab/kota</a:t>
            </a:r>
            <a:r>
              <a:rPr lang="en-US" alt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d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dilaksanakan</a:t>
            </a:r>
            <a:r>
              <a:rPr lang="en-US" alt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d-ID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</a:t>
            </a:r>
            <a:r>
              <a:rPr lang="en-US" alt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d-ID" sz="16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Satminkal</a:t>
            </a:r>
            <a:r>
              <a:rPr lang="en-US" alt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sebagai </a:t>
            </a: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wadah pengelolaan pembinaan dan pengembangan kompetensi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yg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dilaksanakan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oleh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lang="en-US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PTD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yg </a:t>
            </a:r>
            <a:r>
              <a:rPr lang="it-IT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membidangi Penyuluhan Pertanian di Dinas</a:t>
            </a:r>
            <a:r>
              <a:rPr lang="id-ID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Kab/Kota</a:t>
            </a:r>
            <a:r>
              <a:rPr lang="id-ID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2575" indent="-282575">
              <a:spcBef>
                <a:spcPts val="600"/>
              </a:spcBef>
              <a:buFont typeface="Arial" panose="020B0604020202020204" pitchFamily="34" charset="0"/>
              <a:buAutoNum type="alphaLcPeriod"/>
            </a:pPr>
            <a:r>
              <a:rPr lang="en-US" sz="16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Apabl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tdk terdpt U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PTD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yg </a:t>
            </a:r>
            <a:r>
              <a:rPr lang="id-ID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membidangi Penyuluhan Pertanian di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 </a:t>
            </a:r>
            <a:r>
              <a:rPr lang="id-ID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Kab/kota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ubernur </a:t>
            </a:r>
            <a:r>
              <a:rPr lang="id-ID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</a:t>
            </a:r>
            <a:r>
              <a:rPr lang="en-US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upati/wali </a:t>
            </a:r>
            <a:r>
              <a:rPr lang="id-ID" sz="16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kota </a:t>
            </a: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wajib menetapkan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Satminkal </a:t>
            </a: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Penyuluhan Pertanian di Dinas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 </a:t>
            </a:r>
            <a:r>
              <a:rPr lang="id-ID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 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Dinas</a:t>
            </a:r>
            <a:r>
              <a:rPr lang="en-US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id-ID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Kab/kota</a:t>
            </a:r>
            <a:r>
              <a:rPr lang="id-ID" sz="16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d-ID" sz="16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315D58AA-90C1-4CF0-AB0A-0DD41E55CA05}"/>
              </a:ext>
            </a:extLst>
          </p:cNvPr>
          <p:cNvSpPr txBox="1"/>
          <p:nvPr/>
        </p:nvSpPr>
        <p:spPr>
          <a:xfrm>
            <a:off x="4626126" y="1695764"/>
            <a:ext cx="324040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SATMINKAL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6AE5BE7-C645-E670-8DD1-D6ED98CF2C80}"/>
              </a:ext>
            </a:extLst>
          </p:cNvPr>
          <p:cNvSpPr txBox="1"/>
          <p:nvPr/>
        </p:nvSpPr>
        <p:spPr>
          <a:xfrm>
            <a:off x="4623343" y="2705272"/>
            <a:ext cx="324318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Pusat, </a:t>
            </a:r>
            <a:r>
              <a:rPr lang="en-US" b="1" dirty="0" err="1"/>
              <a:t>Provinsi</a:t>
            </a:r>
            <a:r>
              <a:rPr lang="en-US" b="1" dirty="0"/>
              <a:t>, </a:t>
            </a:r>
            <a:r>
              <a:rPr lang="en-US" b="1" dirty="0" err="1"/>
              <a:t>Kab</a:t>
            </a:r>
            <a:r>
              <a:rPr lang="en-US" b="1" dirty="0"/>
              <a:t>/Kota, </a:t>
            </a:r>
            <a:r>
              <a:rPr lang="en-US" b="1" dirty="0" err="1"/>
              <a:t>Kec</a:t>
            </a:r>
            <a:endParaRPr lang="en-ID" b="1" dirty="0"/>
          </a:p>
        </p:txBody>
      </p:sp>
      <p:sp>
        <p:nvSpPr>
          <p:cNvPr id="6" name="Right Arrow 5"/>
          <p:cNvSpPr/>
          <p:nvPr/>
        </p:nvSpPr>
        <p:spPr>
          <a:xfrm>
            <a:off x="8900728" y="3661954"/>
            <a:ext cx="233081" cy="742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8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2305</TotalTime>
  <Words>1222</Words>
  <Application>Microsoft Office PowerPoint</Application>
  <PresentationFormat>Widescreen</PresentationFormat>
  <Paragraphs>261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59" baseType="lpstr">
      <vt:lpstr>Arial Unicode MS</vt:lpstr>
      <vt:lpstr>Gulim</vt:lpstr>
      <vt:lpstr>Malgun Gothic</vt:lpstr>
      <vt:lpstr>Meiryo UI</vt:lpstr>
      <vt:lpstr>SimSun</vt:lpstr>
      <vt:lpstr>SimSun</vt:lpstr>
      <vt:lpstr>Abadi</vt:lpstr>
      <vt:lpstr>Arial</vt:lpstr>
      <vt:lpstr>Arial Black</vt:lpstr>
      <vt:lpstr>Avenir Next</vt:lpstr>
      <vt:lpstr>Avenir Next Demi Bold</vt:lpstr>
      <vt:lpstr>Avenir Next Medium</vt:lpstr>
      <vt:lpstr>Britannic Bold</vt:lpstr>
      <vt:lpstr>Burin Sans Std</vt:lpstr>
      <vt:lpstr>Calibri</vt:lpstr>
      <vt:lpstr>Calibri Light</vt:lpstr>
      <vt:lpstr>Candara</vt:lpstr>
      <vt:lpstr>Chivo Black</vt:lpstr>
      <vt:lpstr>Corbel</vt:lpstr>
      <vt:lpstr>Franklin Gothic Medium Cond</vt:lpstr>
      <vt:lpstr>Gill Sans MT</vt:lpstr>
      <vt:lpstr>Montserrat</vt:lpstr>
      <vt:lpstr>Open Sans</vt:lpstr>
      <vt:lpstr>Open Sans Extrabold</vt:lpstr>
      <vt:lpstr>Oswald</vt:lpstr>
      <vt:lpstr>Poppins</vt:lpstr>
      <vt:lpstr>Poppins ExtraBold</vt:lpstr>
      <vt:lpstr>Segoe UI</vt:lpstr>
      <vt:lpstr>Tahoma</vt:lpstr>
      <vt:lpstr>Times New Roman</vt:lpstr>
      <vt:lpstr>Tw Cen MT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Terima Kasih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METODE PENYULUHAN PERTANIAN</dc:title>
  <dc:creator>Asus</dc:creator>
  <cp:lastModifiedBy>Joko_S</cp:lastModifiedBy>
  <cp:revision>102</cp:revision>
  <dcterms:created xsi:type="dcterms:W3CDTF">2022-03-23T06:50:15Z</dcterms:created>
  <dcterms:modified xsi:type="dcterms:W3CDTF">2024-10-17T08:04:51Z</dcterms:modified>
</cp:coreProperties>
</file>