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6"/>
  </p:notesMasterIdLst>
  <p:sldIdLst>
    <p:sldId id="256" r:id="rId2"/>
    <p:sldId id="313" r:id="rId3"/>
    <p:sldId id="315" r:id="rId4"/>
    <p:sldId id="317" r:id="rId5"/>
    <p:sldId id="258" r:id="rId6"/>
    <p:sldId id="1418" r:id="rId7"/>
    <p:sldId id="1379" r:id="rId8"/>
    <p:sldId id="1380" r:id="rId9"/>
    <p:sldId id="1388" r:id="rId10"/>
    <p:sldId id="1389" r:id="rId11"/>
    <p:sldId id="1385" r:id="rId12"/>
    <p:sldId id="1386" r:id="rId13"/>
    <p:sldId id="1387" r:id="rId14"/>
    <p:sldId id="1390" r:id="rId15"/>
    <p:sldId id="1394" r:id="rId16"/>
    <p:sldId id="1396" r:id="rId17"/>
    <p:sldId id="1397" r:id="rId18"/>
    <p:sldId id="1398" r:id="rId19"/>
    <p:sldId id="1399" r:id="rId20"/>
    <p:sldId id="259" r:id="rId21"/>
    <p:sldId id="1400" r:id="rId22"/>
    <p:sldId id="1401" r:id="rId23"/>
    <p:sldId id="1402" r:id="rId24"/>
    <p:sldId id="1403" r:id="rId25"/>
    <p:sldId id="1404" r:id="rId26"/>
    <p:sldId id="1405" r:id="rId27"/>
    <p:sldId id="1412" r:id="rId28"/>
    <p:sldId id="1413" r:id="rId29"/>
    <p:sldId id="1414" r:id="rId30"/>
    <p:sldId id="1415" r:id="rId31"/>
    <p:sldId id="1417" r:id="rId32"/>
    <p:sldId id="269" r:id="rId33"/>
    <p:sldId id="260" r:id="rId34"/>
    <p:sldId id="290" r:id="rId35"/>
  </p:sldIdLst>
  <p:sldSz cx="9144000" cy="5143500" type="screen16x9"/>
  <p:notesSz cx="6858000" cy="9144000"/>
  <p:embeddedFontLst>
    <p:embeddedFont>
      <p:font typeface="Alatsi" panose="020B0604020202020204" charset="0"/>
      <p:regular r:id="rId37"/>
    </p:embeddedFont>
    <p:embeddedFont>
      <p:font typeface="Archivo" panose="020B0604020202020204" charset="0"/>
      <p:regular r:id="rId38"/>
      <p:bold r:id="rId39"/>
      <p:italic r:id="rId40"/>
      <p:boldItalic r:id="rId41"/>
    </p:embeddedFont>
    <p:embeddedFont>
      <p:font typeface="Bebas Neue" panose="020B0604020202020204" charset="0"/>
      <p:regular r:id="rId42"/>
    </p:embeddedFont>
    <p:embeddedFont>
      <p:font typeface="Poppins Light" panose="00000400000000000000" pitchFamily="2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645EA3-FEB5-4B4D-A868-6F92C86F3B2B}">
  <a:tblStyle styleId="{55645EA3-FEB5-4B4D-A868-6F92C86F3B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1" autoAdjust="0"/>
    <p:restoredTop sz="94660"/>
  </p:normalViewPr>
  <p:slideViewPr>
    <p:cSldViewPr snapToGrid="0">
      <p:cViewPr>
        <p:scale>
          <a:sx n="74" d="100"/>
          <a:sy n="74" d="100"/>
        </p:scale>
        <p:origin x="-80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1" name="Google Shape;43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2" name="Google Shape;43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9" name="Google Shape;4769;g14b91f57c44_0_28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0" name="Google Shape;4770;g14b91f57c44_0_28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6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4" name="Google Shape;4454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8" name="Google Shape;4538;g14b91f57c44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9" name="Google Shape;4539;g14b91f57c44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6" name="Google Shape;4996;g14b91f57c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7" name="Google Shape;4997;g14b91f57c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7" name="Google Shape;4717;g1485a77ac1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8" name="Google Shape;4718;g1485a77ac1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8" name="Google Shape;5688;g14b91f57c44_0_24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9" name="Google Shape;5689;g14b91f57c44_0_24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25000" y="923000"/>
            <a:ext cx="4203900" cy="22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25000" y="3341625"/>
            <a:ext cx="4203900" cy="4095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827900" y="1853800"/>
            <a:ext cx="3025088" cy="6219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2400" y="1344051"/>
            <a:ext cx="11016319" cy="3837551"/>
          </a:xfrm>
          <a:custGeom>
            <a:avLst/>
            <a:gdLst/>
            <a:ahLst/>
            <a:cxnLst/>
            <a:rect l="l" t="t" r="r" b="b"/>
            <a:pathLst>
              <a:path w="27765" h="7090" extrusionOk="0">
                <a:moveTo>
                  <a:pt x="201" y="6888"/>
                </a:moveTo>
                <a:cubicBezTo>
                  <a:pt x="0" y="6657"/>
                  <a:pt x="632" y="6271"/>
                  <a:pt x="1392" y="6288"/>
                </a:cubicBezTo>
                <a:cubicBezTo>
                  <a:pt x="2431" y="6311"/>
                  <a:pt x="2433" y="3770"/>
                  <a:pt x="4288" y="4743"/>
                </a:cubicBezTo>
                <a:cubicBezTo>
                  <a:pt x="4771" y="4995"/>
                  <a:pt x="5719" y="4506"/>
                  <a:pt x="6071" y="4181"/>
                </a:cubicBezTo>
                <a:cubicBezTo>
                  <a:pt x="6094" y="4161"/>
                  <a:pt x="6115" y="4139"/>
                  <a:pt x="6136" y="4115"/>
                </a:cubicBezTo>
                <a:cubicBezTo>
                  <a:pt x="6712" y="3506"/>
                  <a:pt x="6838" y="2682"/>
                  <a:pt x="7278" y="1998"/>
                </a:cubicBezTo>
                <a:cubicBezTo>
                  <a:pt x="7862" y="1092"/>
                  <a:pt x="8837" y="829"/>
                  <a:pt x="9855" y="669"/>
                </a:cubicBezTo>
                <a:cubicBezTo>
                  <a:pt x="14086" y="1"/>
                  <a:pt x="14680" y="2609"/>
                  <a:pt x="14755" y="3977"/>
                </a:cubicBezTo>
                <a:cubicBezTo>
                  <a:pt x="14794" y="4699"/>
                  <a:pt x="17186" y="3809"/>
                  <a:pt x="17560" y="3751"/>
                </a:cubicBezTo>
                <a:cubicBezTo>
                  <a:pt x="18686" y="3578"/>
                  <a:pt x="19655" y="3881"/>
                  <a:pt x="20340" y="4808"/>
                </a:cubicBezTo>
                <a:cubicBezTo>
                  <a:pt x="20872" y="5530"/>
                  <a:pt x="21213" y="6543"/>
                  <a:pt x="22258" y="6449"/>
                </a:cubicBezTo>
                <a:cubicBezTo>
                  <a:pt x="23692" y="6317"/>
                  <a:pt x="25051" y="5876"/>
                  <a:pt x="26564" y="6232"/>
                </a:cubicBezTo>
                <a:cubicBezTo>
                  <a:pt x="26870" y="6304"/>
                  <a:pt x="27237" y="6487"/>
                  <a:pt x="27448" y="6728"/>
                </a:cubicBezTo>
                <a:cubicBezTo>
                  <a:pt x="27765" y="7089"/>
                  <a:pt x="27536" y="7074"/>
                  <a:pt x="26931" y="7053"/>
                </a:cubicBezTo>
                <a:cubicBezTo>
                  <a:pt x="26931" y="7053"/>
                  <a:pt x="1141" y="7074"/>
                  <a:pt x="947" y="7053"/>
                </a:cubicBezTo>
                <a:cubicBezTo>
                  <a:pt x="285" y="6986"/>
                  <a:pt x="285" y="6986"/>
                  <a:pt x="201" y="6888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864638" y="224050"/>
            <a:ext cx="3025088" cy="6219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4036475" y="1344051"/>
            <a:ext cx="11016319" cy="3837551"/>
          </a:xfrm>
          <a:custGeom>
            <a:avLst/>
            <a:gdLst/>
            <a:ahLst/>
            <a:cxnLst/>
            <a:rect l="l" t="t" r="r" b="b"/>
            <a:pathLst>
              <a:path w="27765" h="7090" extrusionOk="0">
                <a:moveTo>
                  <a:pt x="201" y="6888"/>
                </a:moveTo>
                <a:cubicBezTo>
                  <a:pt x="0" y="6657"/>
                  <a:pt x="632" y="6271"/>
                  <a:pt x="1392" y="6288"/>
                </a:cubicBezTo>
                <a:cubicBezTo>
                  <a:pt x="2431" y="6311"/>
                  <a:pt x="2433" y="3770"/>
                  <a:pt x="4288" y="4743"/>
                </a:cubicBezTo>
                <a:cubicBezTo>
                  <a:pt x="4771" y="4995"/>
                  <a:pt x="5719" y="4506"/>
                  <a:pt x="6071" y="4181"/>
                </a:cubicBezTo>
                <a:cubicBezTo>
                  <a:pt x="6094" y="4161"/>
                  <a:pt x="6115" y="4139"/>
                  <a:pt x="6136" y="4115"/>
                </a:cubicBezTo>
                <a:cubicBezTo>
                  <a:pt x="6712" y="3506"/>
                  <a:pt x="6838" y="2682"/>
                  <a:pt x="7278" y="1998"/>
                </a:cubicBezTo>
                <a:cubicBezTo>
                  <a:pt x="7862" y="1092"/>
                  <a:pt x="8837" y="829"/>
                  <a:pt x="9855" y="669"/>
                </a:cubicBezTo>
                <a:cubicBezTo>
                  <a:pt x="14086" y="1"/>
                  <a:pt x="14680" y="2609"/>
                  <a:pt x="14755" y="3977"/>
                </a:cubicBezTo>
                <a:cubicBezTo>
                  <a:pt x="14794" y="4699"/>
                  <a:pt x="17186" y="3809"/>
                  <a:pt x="17560" y="3751"/>
                </a:cubicBezTo>
                <a:cubicBezTo>
                  <a:pt x="18686" y="3578"/>
                  <a:pt x="19655" y="3881"/>
                  <a:pt x="20340" y="4808"/>
                </a:cubicBezTo>
                <a:cubicBezTo>
                  <a:pt x="20872" y="5530"/>
                  <a:pt x="21213" y="6543"/>
                  <a:pt x="22258" y="6449"/>
                </a:cubicBezTo>
                <a:cubicBezTo>
                  <a:pt x="23692" y="6317"/>
                  <a:pt x="25051" y="5876"/>
                  <a:pt x="26564" y="6232"/>
                </a:cubicBezTo>
                <a:cubicBezTo>
                  <a:pt x="26870" y="6304"/>
                  <a:pt x="27237" y="6487"/>
                  <a:pt x="27448" y="6728"/>
                </a:cubicBezTo>
                <a:cubicBezTo>
                  <a:pt x="27765" y="7089"/>
                  <a:pt x="27536" y="7074"/>
                  <a:pt x="26931" y="7053"/>
                </a:cubicBezTo>
                <a:cubicBezTo>
                  <a:pt x="26931" y="7053"/>
                  <a:pt x="1141" y="7074"/>
                  <a:pt x="947" y="7053"/>
                </a:cubicBezTo>
                <a:cubicBezTo>
                  <a:pt x="285" y="6986"/>
                  <a:pt x="285" y="6986"/>
                  <a:pt x="201" y="6888"/>
                </a:cubicBezTo>
                <a:close/>
              </a:path>
            </a:pathLst>
          </a:custGeom>
          <a:solidFill>
            <a:srgbClr val="000000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0" y="3979508"/>
            <a:ext cx="9143998" cy="2687991"/>
            <a:chOff x="0" y="3674708"/>
            <a:chExt cx="9143998" cy="2687991"/>
          </a:xfrm>
        </p:grpSpPr>
        <p:sp>
          <p:nvSpPr>
            <p:cNvPr id="16" name="Google Shape;16;p2"/>
            <p:cNvSpPr/>
            <p:nvPr/>
          </p:nvSpPr>
          <p:spPr>
            <a:xfrm>
              <a:off x="250478" y="3775813"/>
              <a:ext cx="8893454" cy="2448206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845255" y="3961315"/>
              <a:ext cx="298743" cy="2262706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50965" y="3912619"/>
              <a:ext cx="1848293" cy="2311401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73548" y="3853784"/>
              <a:ext cx="4545261" cy="2370236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3292" y="3811942"/>
              <a:ext cx="7558679" cy="241222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0478" y="3775813"/>
              <a:ext cx="6822818" cy="1874426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9568" y="5864315"/>
              <a:ext cx="200780" cy="88109"/>
            </a:xfrm>
            <a:custGeom>
              <a:avLst/>
              <a:gdLst/>
              <a:ahLst/>
              <a:cxnLst/>
              <a:rect l="l" t="t" r="r" b="b"/>
              <a:pathLst>
                <a:path w="1406" h="617" extrusionOk="0">
                  <a:moveTo>
                    <a:pt x="512" y="1"/>
                  </a:moveTo>
                  <a:cubicBezTo>
                    <a:pt x="329" y="1"/>
                    <a:pt x="280" y="175"/>
                    <a:pt x="280" y="175"/>
                  </a:cubicBezTo>
                  <a:cubicBezTo>
                    <a:pt x="280" y="175"/>
                    <a:pt x="224" y="107"/>
                    <a:pt x="159" y="107"/>
                  </a:cubicBezTo>
                  <a:cubicBezTo>
                    <a:pt x="136" y="107"/>
                    <a:pt x="112" y="116"/>
                    <a:pt x="89" y="139"/>
                  </a:cubicBezTo>
                  <a:cubicBezTo>
                    <a:pt x="1" y="229"/>
                    <a:pt x="89" y="285"/>
                    <a:pt x="89" y="285"/>
                  </a:cubicBezTo>
                  <a:lnTo>
                    <a:pt x="74" y="609"/>
                  </a:lnTo>
                  <a:cubicBezTo>
                    <a:pt x="174" y="614"/>
                    <a:pt x="274" y="616"/>
                    <a:pt x="375" y="616"/>
                  </a:cubicBezTo>
                  <a:cubicBezTo>
                    <a:pt x="710" y="616"/>
                    <a:pt x="1054" y="592"/>
                    <a:pt x="1405" y="554"/>
                  </a:cubicBezTo>
                  <a:cubicBezTo>
                    <a:pt x="1376" y="373"/>
                    <a:pt x="1244" y="354"/>
                    <a:pt x="1189" y="354"/>
                  </a:cubicBezTo>
                  <a:cubicBezTo>
                    <a:pt x="1174" y="354"/>
                    <a:pt x="1164" y="355"/>
                    <a:pt x="1164" y="355"/>
                  </a:cubicBezTo>
                  <a:cubicBezTo>
                    <a:pt x="1164" y="355"/>
                    <a:pt x="1197" y="175"/>
                    <a:pt x="1019" y="138"/>
                  </a:cubicBezTo>
                  <a:cubicBezTo>
                    <a:pt x="992" y="132"/>
                    <a:pt x="967" y="130"/>
                    <a:pt x="943" y="130"/>
                  </a:cubicBezTo>
                  <a:cubicBezTo>
                    <a:pt x="806" y="130"/>
                    <a:pt x="712" y="208"/>
                    <a:pt x="712" y="208"/>
                  </a:cubicBezTo>
                  <a:cubicBezTo>
                    <a:pt x="712" y="208"/>
                    <a:pt x="696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5845323"/>
              <a:ext cx="200638" cy="88109"/>
            </a:xfrm>
            <a:custGeom>
              <a:avLst/>
              <a:gdLst/>
              <a:ahLst/>
              <a:cxnLst/>
              <a:rect l="l" t="t" r="r" b="b"/>
              <a:pathLst>
                <a:path w="1405" h="617" extrusionOk="0">
                  <a:moveTo>
                    <a:pt x="893" y="0"/>
                  </a:moveTo>
                  <a:cubicBezTo>
                    <a:pt x="711" y="0"/>
                    <a:pt x="695" y="209"/>
                    <a:pt x="695" y="209"/>
                  </a:cubicBezTo>
                  <a:cubicBezTo>
                    <a:pt x="695" y="209"/>
                    <a:pt x="599" y="130"/>
                    <a:pt x="461" y="130"/>
                  </a:cubicBezTo>
                  <a:cubicBezTo>
                    <a:pt x="438" y="130"/>
                    <a:pt x="413" y="132"/>
                    <a:pt x="387" y="138"/>
                  </a:cubicBezTo>
                  <a:cubicBezTo>
                    <a:pt x="210" y="175"/>
                    <a:pt x="241" y="355"/>
                    <a:pt x="241" y="355"/>
                  </a:cubicBezTo>
                  <a:cubicBezTo>
                    <a:pt x="241" y="355"/>
                    <a:pt x="232" y="353"/>
                    <a:pt x="217" y="353"/>
                  </a:cubicBezTo>
                  <a:cubicBezTo>
                    <a:pt x="163" y="353"/>
                    <a:pt x="31" y="373"/>
                    <a:pt x="1" y="553"/>
                  </a:cubicBezTo>
                  <a:cubicBezTo>
                    <a:pt x="356" y="592"/>
                    <a:pt x="703" y="616"/>
                    <a:pt x="1041" y="616"/>
                  </a:cubicBezTo>
                  <a:cubicBezTo>
                    <a:pt x="1139" y="616"/>
                    <a:pt x="1236" y="614"/>
                    <a:pt x="1332" y="610"/>
                  </a:cubicBezTo>
                  <a:lnTo>
                    <a:pt x="1317" y="285"/>
                  </a:lnTo>
                  <a:cubicBezTo>
                    <a:pt x="1317" y="285"/>
                    <a:pt x="1405" y="230"/>
                    <a:pt x="1317" y="139"/>
                  </a:cubicBezTo>
                  <a:cubicBezTo>
                    <a:pt x="1294" y="116"/>
                    <a:pt x="1270" y="107"/>
                    <a:pt x="1247" y="107"/>
                  </a:cubicBezTo>
                  <a:cubicBezTo>
                    <a:pt x="1182" y="107"/>
                    <a:pt x="1126" y="175"/>
                    <a:pt x="1126" y="175"/>
                  </a:cubicBezTo>
                  <a:cubicBezTo>
                    <a:pt x="1126" y="175"/>
                    <a:pt x="1077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99" y="5211417"/>
              <a:ext cx="728864" cy="668316"/>
            </a:xfrm>
            <a:custGeom>
              <a:avLst/>
              <a:gdLst/>
              <a:ahLst/>
              <a:cxnLst/>
              <a:rect l="l" t="t" r="r" b="b"/>
              <a:pathLst>
                <a:path w="5104" h="4680" extrusionOk="0">
                  <a:moveTo>
                    <a:pt x="3446" y="1"/>
                  </a:moveTo>
                  <a:cubicBezTo>
                    <a:pt x="3344" y="1"/>
                    <a:pt x="3247" y="51"/>
                    <a:pt x="3164" y="106"/>
                  </a:cubicBezTo>
                  <a:cubicBezTo>
                    <a:pt x="2837" y="320"/>
                    <a:pt x="2600" y="629"/>
                    <a:pt x="2411" y="951"/>
                  </a:cubicBezTo>
                  <a:cubicBezTo>
                    <a:pt x="2008" y="1641"/>
                    <a:pt x="1797" y="2421"/>
                    <a:pt x="1805" y="3198"/>
                  </a:cubicBezTo>
                  <a:cubicBezTo>
                    <a:pt x="1685" y="2636"/>
                    <a:pt x="1190" y="1768"/>
                    <a:pt x="725" y="1527"/>
                  </a:cubicBezTo>
                  <a:cubicBezTo>
                    <a:pt x="620" y="1473"/>
                    <a:pt x="522" y="1448"/>
                    <a:pt x="433" y="1448"/>
                  </a:cubicBezTo>
                  <a:cubicBezTo>
                    <a:pt x="172" y="1448"/>
                    <a:pt x="1" y="1661"/>
                    <a:pt x="24" y="1933"/>
                  </a:cubicBezTo>
                  <a:cubicBezTo>
                    <a:pt x="86" y="2679"/>
                    <a:pt x="1251" y="3905"/>
                    <a:pt x="1904" y="4679"/>
                  </a:cubicBezTo>
                  <a:cubicBezTo>
                    <a:pt x="2727" y="4286"/>
                    <a:pt x="3873" y="3791"/>
                    <a:pt x="4731" y="3341"/>
                  </a:cubicBezTo>
                  <a:cubicBezTo>
                    <a:pt x="4883" y="3260"/>
                    <a:pt x="5042" y="3151"/>
                    <a:pt x="5064" y="2993"/>
                  </a:cubicBezTo>
                  <a:cubicBezTo>
                    <a:pt x="5103" y="2723"/>
                    <a:pt x="4732" y="2561"/>
                    <a:pt x="4430" y="2547"/>
                  </a:cubicBezTo>
                  <a:cubicBezTo>
                    <a:pt x="4401" y="2546"/>
                    <a:pt x="4371" y="2545"/>
                    <a:pt x="4342" y="2545"/>
                  </a:cubicBezTo>
                  <a:cubicBezTo>
                    <a:pt x="3609" y="2545"/>
                    <a:pt x="2888" y="2931"/>
                    <a:pt x="2542" y="3513"/>
                  </a:cubicBezTo>
                  <a:cubicBezTo>
                    <a:pt x="3003" y="2583"/>
                    <a:pt x="3467" y="1647"/>
                    <a:pt x="3729" y="655"/>
                  </a:cubicBezTo>
                  <a:cubicBezTo>
                    <a:pt x="3762" y="528"/>
                    <a:pt x="3792" y="393"/>
                    <a:pt x="3762" y="267"/>
                  </a:cubicBezTo>
                  <a:cubicBezTo>
                    <a:pt x="3731" y="139"/>
                    <a:pt x="3622" y="18"/>
                    <a:pt x="3479" y="3"/>
                  </a:cubicBezTo>
                  <a:cubicBezTo>
                    <a:pt x="3468" y="2"/>
                    <a:pt x="3457" y="1"/>
                    <a:pt x="3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2898" y="5270824"/>
              <a:ext cx="207492" cy="595058"/>
            </a:xfrm>
            <a:custGeom>
              <a:avLst/>
              <a:gdLst/>
              <a:ahLst/>
              <a:cxnLst/>
              <a:rect l="l" t="t" r="r" b="b"/>
              <a:pathLst>
                <a:path w="1453" h="4167" fill="none" extrusionOk="0">
                  <a:moveTo>
                    <a:pt x="1452" y="0"/>
                  </a:moveTo>
                  <a:cubicBezTo>
                    <a:pt x="782" y="1311"/>
                    <a:pt x="291" y="2718"/>
                    <a:pt x="0" y="416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042" y="5631117"/>
              <a:ext cx="389708" cy="237481"/>
            </a:xfrm>
            <a:custGeom>
              <a:avLst/>
              <a:gdLst/>
              <a:ahLst/>
              <a:cxnLst/>
              <a:rect l="l" t="t" r="r" b="b"/>
              <a:pathLst>
                <a:path w="2729" h="1663" fill="none" extrusionOk="0">
                  <a:moveTo>
                    <a:pt x="2729" y="1"/>
                  </a:moveTo>
                  <a:cubicBezTo>
                    <a:pt x="1682" y="253"/>
                    <a:pt x="716" y="842"/>
                    <a:pt x="1" y="16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976" y="5483458"/>
              <a:ext cx="208206" cy="380283"/>
            </a:xfrm>
            <a:custGeom>
              <a:avLst/>
              <a:gdLst/>
              <a:ahLst/>
              <a:cxnLst/>
              <a:rect l="l" t="t" r="r" b="b"/>
              <a:pathLst>
                <a:path w="1458" h="2663" fill="none" extrusionOk="0">
                  <a:moveTo>
                    <a:pt x="1" y="0"/>
                  </a:moveTo>
                  <a:cubicBezTo>
                    <a:pt x="531" y="865"/>
                    <a:pt x="1205" y="1675"/>
                    <a:pt x="1458" y="266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1661" y="5818761"/>
              <a:ext cx="276466" cy="152656"/>
            </a:xfrm>
            <a:custGeom>
              <a:avLst/>
              <a:gdLst/>
              <a:ahLst/>
              <a:cxnLst/>
              <a:rect l="l" t="t" r="r" b="b"/>
              <a:pathLst>
                <a:path w="1936" h="1069" extrusionOk="0">
                  <a:moveTo>
                    <a:pt x="1076" y="1"/>
                  </a:moveTo>
                  <a:cubicBezTo>
                    <a:pt x="936" y="1"/>
                    <a:pt x="796" y="14"/>
                    <a:pt x="659" y="42"/>
                  </a:cubicBezTo>
                  <a:cubicBezTo>
                    <a:pt x="483" y="78"/>
                    <a:pt x="304" y="140"/>
                    <a:pt x="186" y="271"/>
                  </a:cubicBezTo>
                  <a:cubicBezTo>
                    <a:pt x="21" y="450"/>
                    <a:pt x="8" y="711"/>
                    <a:pt x="1" y="951"/>
                  </a:cubicBezTo>
                  <a:cubicBezTo>
                    <a:pt x="411" y="1023"/>
                    <a:pt x="848" y="1068"/>
                    <a:pt x="1289" y="1068"/>
                  </a:cubicBezTo>
                  <a:cubicBezTo>
                    <a:pt x="1453" y="1068"/>
                    <a:pt x="1618" y="1062"/>
                    <a:pt x="1782" y="1048"/>
                  </a:cubicBezTo>
                  <a:cubicBezTo>
                    <a:pt x="1843" y="908"/>
                    <a:pt x="1902" y="764"/>
                    <a:pt x="1920" y="613"/>
                  </a:cubicBezTo>
                  <a:cubicBezTo>
                    <a:pt x="1935" y="462"/>
                    <a:pt x="1900" y="298"/>
                    <a:pt x="1792" y="189"/>
                  </a:cubicBezTo>
                  <a:cubicBezTo>
                    <a:pt x="1692" y="90"/>
                    <a:pt x="1546" y="49"/>
                    <a:pt x="1405" y="26"/>
                  </a:cubicBezTo>
                  <a:cubicBezTo>
                    <a:pt x="1296" y="9"/>
                    <a:pt x="1186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9760" y="5904872"/>
              <a:ext cx="276323" cy="77256"/>
            </a:xfrm>
            <a:custGeom>
              <a:avLst/>
              <a:gdLst/>
              <a:ahLst/>
              <a:cxnLst/>
              <a:rect l="l" t="t" r="r" b="b"/>
              <a:pathLst>
                <a:path w="1935" h="541" extrusionOk="0">
                  <a:moveTo>
                    <a:pt x="1430" y="1"/>
                  </a:moveTo>
                  <a:cubicBezTo>
                    <a:pt x="1216" y="1"/>
                    <a:pt x="1095" y="269"/>
                    <a:pt x="1095" y="269"/>
                  </a:cubicBezTo>
                  <a:cubicBezTo>
                    <a:pt x="1095" y="269"/>
                    <a:pt x="1105" y="122"/>
                    <a:pt x="971" y="104"/>
                  </a:cubicBezTo>
                  <a:cubicBezTo>
                    <a:pt x="962" y="103"/>
                    <a:pt x="953" y="102"/>
                    <a:pt x="945" y="102"/>
                  </a:cubicBezTo>
                  <a:cubicBezTo>
                    <a:pt x="828" y="102"/>
                    <a:pt x="769" y="209"/>
                    <a:pt x="769" y="209"/>
                  </a:cubicBezTo>
                  <a:cubicBezTo>
                    <a:pt x="769" y="209"/>
                    <a:pt x="735" y="18"/>
                    <a:pt x="525" y="18"/>
                  </a:cubicBezTo>
                  <a:cubicBezTo>
                    <a:pt x="506" y="18"/>
                    <a:pt x="485" y="19"/>
                    <a:pt x="463" y="23"/>
                  </a:cubicBezTo>
                  <a:cubicBezTo>
                    <a:pt x="199" y="63"/>
                    <a:pt x="278" y="372"/>
                    <a:pt x="278" y="372"/>
                  </a:cubicBezTo>
                  <a:cubicBezTo>
                    <a:pt x="278" y="372"/>
                    <a:pt x="233" y="345"/>
                    <a:pt x="177" y="345"/>
                  </a:cubicBezTo>
                  <a:cubicBezTo>
                    <a:pt x="148" y="345"/>
                    <a:pt x="118" y="352"/>
                    <a:pt x="88" y="372"/>
                  </a:cubicBezTo>
                  <a:cubicBezTo>
                    <a:pt x="0" y="431"/>
                    <a:pt x="21" y="527"/>
                    <a:pt x="21" y="527"/>
                  </a:cubicBezTo>
                  <a:cubicBezTo>
                    <a:pt x="215" y="537"/>
                    <a:pt x="420" y="541"/>
                    <a:pt x="621" y="541"/>
                  </a:cubicBezTo>
                  <a:cubicBezTo>
                    <a:pt x="1279" y="541"/>
                    <a:pt x="1890" y="500"/>
                    <a:pt x="1892" y="500"/>
                  </a:cubicBezTo>
                  <a:cubicBezTo>
                    <a:pt x="1934" y="287"/>
                    <a:pt x="1818" y="251"/>
                    <a:pt x="1736" y="251"/>
                  </a:cubicBezTo>
                  <a:cubicBezTo>
                    <a:pt x="1694" y="251"/>
                    <a:pt x="1661" y="260"/>
                    <a:pt x="1661" y="260"/>
                  </a:cubicBezTo>
                  <a:cubicBezTo>
                    <a:pt x="1661" y="260"/>
                    <a:pt x="1719" y="48"/>
                    <a:pt x="1477" y="5"/>
                  </a:cubicBezTo>
                  <a:cubicBezTo>
                    <a:pt x="1461" y="2"/>
                    <a:pt x="1445" y="1"/>
                    <a:pt x="1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410" y="5889163"/>
              <a:ext cx="230198" cy="90965"/>
            </a:xfrm>
            <a:custGeom>
              <a:avLst/>
              <a:gdLst/>
              <a:ahLst/>
              <a:cxnLst/>
              <a:rect l="l" t="t" r="r" b="b"/>
              <a:pathLst>
                <a:path w="1612" h="637" extrusionOk="0">
                  <a:moveTo>
                    <a:pt x="970" y="1"/>
                  </a:moveTo>
                  <a:cubicBezTo>
                    <a:pt x="744" y="1"/>
                    <a:pt x="652" y="197"/>
                    <a:pt x="652" y="197"/>
                  </a:cubicBezTo>
                  <a:cubicBezTo>
                    <a:pt x="652" y="197"/>
                    <a:pt x="611" y="75"/>
                    <a:pt x="470" y="75"/>
                  </a:cubicBezTo>
                  <a:cubicBezTo>
                    <a:pt x="443" y="75"/>
                    <a:pt x="412" y="79"/>
                    <a:pt x="377" y="90"/>
                  </a:cubicBezTo>
                  <a:cubicBezTo>
                    <a:pt x="160" y="157"/>
                    <a:pt x="230" y="308"/>
                    <a:pt x="230" y="308"/>
                  </a:cubicBezTo>
                  <a:cubicBezTo>
                    <a:pt x="230" y="308"/>
                    <a:pt x="215" y="304"/>
                    <a:pt x="192" y="304"/>
                  </a:cubicBezTo>
                  <a:cubicBezTo>
                    <a:pt x="159" y="304"/>
                    <a:pt x="109" y="314"/>
                    <a:pt x="68" y="362"/>
                  </a:cubicBezTo>
                  <a:cubicBezTo>
                    <a:pt x="1" y="442"/>
                    <a:pt x="74" y="520"/>
                    <a:pt x="74" y="520"/>
                  </a:cubicBezTo>
                  <a:cubicBezTo>
                    <a:pt x="392" y="597"/>
                    <a:pt x="1521" y="637"/>
                    <a:pt x="1521" y="637"/>
                  </a:cubicBezTo>
                  <a:cubicBezTo>
                    <a:pt x="1521" y="637"/>
                    <a:pt x="1612" y="365"/>
                    <a:pt x="1506" y="283"/>
                  </a:cubicBezTo>
                  <a:cubicBezTo>
                    <a:pt x="1468" y="254"/>
                    <a:pt x="1426" y="244"/>
                    <a:pt x="1390" y="244"/>
                  </a:cubicBezTo>
                  <a:cubicBezTo>
                    <a:pt x="1326" y="244"/>
                    <a:pt x="1276" y="272"/>
                    <a:pt x="1276" y="272"/>
                  </a:cubicBezTo>
                  <a:cubicBezTo>
                    <a:pt x="1276" y="272"/>
                    <a:pt x="1237" y="17"/>
                    <a:pt x="994" y="1"/>
                  </a:cubicBezTo>
                  <a:cubicBezTo>
                    <a:pt x="986" y="1"/>
                    <a:pt x="978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51449" y="5235980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344" y="0"/>
                  </a:moveTo>
                  <a:cubicBezTo>
                    <a:pt x="221" y="0"/>
                    <a:pt x="188" y="118"/>
                    <a:pt x="188" y="118"/>
                  </a:cubicBezTo>
                  <a:cubicBezTo>
                    <a:pt x="188" y="118"/>
                    <a:pt x="151" y="72"/>
                    <a:pt x="107" y="72"/>
                  </a:cubicBezTo>
                  <a:cubicBezTo>
                    <a:pt x="92" y="72"/>
                    <a:pt x="76" y="78"/>
                    <a:pt x="60" y="94"/>
                  </a:cubicBezTo>
                  <a:cubicBezTo>
                    <a:pt x="0" y="154"/>
                    <a:pt x="60" y="192"/>
                    <a:pt x="60" y="192"/>
                  </a:cubicBezTo>
                  <a:lnTo>
                    <a:pt x="49" y="411"/>
                  </a:lnTo>
                  <a:cubicBezTo>
                    <a:pt x="113" y="413"/>
                    <a:pt x="178" y="415"/>
                    <a:pt x="244" y="415"/>
                  </a:cubicBezTo>
                  <a:cubicBezTo>
                    <a:pt x="471" y="415"/>
                    <a:pt x="705" y="399"/>
                    <a:pt x="944" y="372"/>
                  </a:cubicBezTo>
                  <a:cubicBezTo>
                    <a:pt x="923" y="252"/>
                    <a:pt x="835" y="239"/>
                    <a:pt x="798" y="239"/>
                  </a:cubicBezTo>
                  <a:cubicBezTo>
                    <a:pt x="789" y="239"/>
                    <a:pt x="782" y="240"/>
                    <a:pt x="782" y="240"/>
                  </a:cubicBezTo>
                  <a:cubicBezTo>
                    <a:pt x="782" y="240"/>
                    <a:pt x="803" y="119"/>
                    <a:pt x="684" y="93"/>
                  </a:cubicBezTo>
                  <a:cubicBezTo>
                    <a:pt x="667" y="89"/>
                    <a:pt x="650" y="88"/>
                    <a:pt x="634" y="88"/>
                  </a:cubicBezTo>
                  <a:cubicBezTo>
                    <a:pt x="541" y="88"/>
                    <a:pt x="478" y="142"/>
                    <a:pt x="478" y="142"/>
                  </a:cubicBezTo>
                  <a:cubicBezTo>
                    <a:pt x="478" y="142"/>
                    <a:pt x="467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89690" y="5223127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600" y="0"/>
                  </a:moveTo>
                  <a:cubicBezTo>
                    <a:pt x="477" y="0"/>
                    <a:pt x="467" y="141"/>
                    <a:pt x="467" y="141"/>
                  </a:cubicBezTo>
                  <a:cubicBezTo>
                    <a:pt x="467" y="141"/>
                    <a:pt x="403" y="88"/>
                    <a:pt x="311" y="88"/>
                  </a:cubicBezTo>
                  <a:cubicBezTo>
                    <a:pt x="295" y="88"/>
                    <a:pt x="278" y="89"/>
                    <a:pt x="260" y="93"/>
                  </a:cubicBezTo>
                  <a:cubicBezTo>
                    <a:pt x="141" y="119"/>
                    <a:pt x="162" y="239"/>
                    <a:pt x="162" y="239"/>
                  </a:cubicBezTo>
                  <a:cubicBezTo>
                    <a:pt x="162" y="239"/>
                    <a:pt x="156" y="238"/>
                    <a:pt x="146" y="238"/>
                  </a:cubicBezTo>
                  <a:cubicBezTo>
                    <a:pt x="110" y="238"/>
                    <a:pt x="21" y="251"/>
                    <a:pt x="1" y="372"/>
                  </a:cubicBezTo>
                  <a:cubicBezTo>
                    <a:pt x="235" y="398"/>
                    <a:pt x="466" y="414"/>
                    <a:pt x="690" y="414"/>
                  </a:cubicBezTo>
                  <a:cubicBezTo>
                    <a:pt x="759" y="414"/>
                    <a:pt x="828" y="413"/>
                    <a:pt x="896" y="410"/>
                  </a:cubicBezTo>
                  <a:lnTo>
                    <a:pt x="884" y="192"/>
                  </a:lnTo>
                  <a:cubicBezTo>
                    <a:pt x="884" y="192"/>
                    <a:pt x="943" y="154"/>
                    <a:pt x="884" y="93"/>
                  </a:cubicBezTo>
                  <a:cubicBezTo>
                    <a:pt x="869" y="77"/>
                    <a:pt x="852" y="71"/>
                    <a:pt x="837" y="71"/>
                  </a:cubicBezTo>
                  <a:cubicBezTo>
                    <a:pt x="793" y="71"/>
                    <a:pt x="756" y="118"/>
                    <a:pt x="756" y="118"/>
                  </a:cubicBezTo>
                  <a:cubicBezTo>
                    <a:pt x="756" y="118"/>
                    <a:pt x="722" y="0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78017" y="4614927"/>
              <a:ext cx="699447" cy="617621"/>
            </a:xfrm>
            <a:custGeom>
              <a:avLst/>
              <a:gdLst/>
              <a:ahLst/>
              <a:cxnLst/>
              <a:rect l="l" t="t" r="r" b="b"/>
              <a:pathLst>
                <a:path w="4898" h="4325" extrusionOk="0">
                  <a:moveTo>
                    <a:pt x="2439" y="1"/>
                  </a:moveTo>
                  <a:cubicBezTo>
                    <a:pt x="2429" y="1"/>
                    <a:pt x="2419" y="2"/>
                    <a:pt x="2408" y="3"/>
                  </a:cubicBezTo>
                  <a:cubicBezTo>
                    <a:pt x="2263" y="18"/>
                    <a:pt x="2157" y="137"/>
                    <a:pt x="2086" y="256"/>
                  </a:cubicBezTo>
                  <a:cubicBezTo>
                    <a:pt x="1884" y="597"/>
                    <a:pt x="1849" y="999"/>
                    <a:pt x="1844" y="1386"/>
                  </a:cubicBezTo>
                  <a:cubicBezTo>
                    <a:pt x="1837" y="2027"/>
                    <a:pt x="1899" y="2668"/>
                    <a:pt x="2031" y="3296"/>
                  </a:cubicBezTo>
                  <a:cubicBezTo>
                    <a:pt x="1906" y="2972"/>
                    <a:pt x="1756" y="2648"/>
                    <a:pt x="1520" y="2384"/>
                  </a:cubicBezTo>
                  <a:cubicBezTo>
                    <a:pt x="1284" y="2117"/>
                    <a:pt x="949" y="1910"/>
                    <a:pt x="578" y="1881"/>
                  </a:cubicBezTo>
                  <a:cubicBezTo>
                    <a:pt x="554" y="1880"/>
                    <a:pt x="530" y="1879"/>
                    <a:pt x="506" y="1879"/>
                  </a:cubicBezTo>
                  <a:cubicBezTo>
                    <a:pt x="394" y="1879"/>
                    <a:pt x="280" y="1900"/>
                    <a:pt x="192" y="1964"/>
                  </a:cubicBezTo>
                  <a:cubicBezTo>
                    <a:pt x="0" y="2105"/>
                    <a:pt x="15" y="2385"/>
                    <a:pt x="130" y="2585"/>
                  </a:cubicBezTo>
                  <a:cubicBezTo>
                    <a:pt x="288" y="2859"/>
                    <a:pt x="579" y="3039"/>
                    <a:pt x="859" y="3207"/>
                  </a:cubicBezTo>
                  <a:cubicBezTo>
                    <a:pt x="1384" y="3524"/>
                    <a:pt x="2195" y="4324"/>
                    <a:pt x="2195" y="4324"/>
                  </a:cubicBezTo>
                  <a:cubicBezTo>
                    <a:pt x="2195" y="4324"/>
                    <a:pt x="3844" y="3317"/>
                    <a:pt x="4482" y="2934"/>
                  </a:cubicBezTo>
                  <a:cubicBezTo>
                    <a:pt x="4603" y="2861"/>
                    <a:pt x="4728" y="2784"/>
                    <a:pt x="4806" y="2671"/>
                  </a:cubicBezTo>
                  <a:cubicBezTo>
                    <a:pt x="4883" y="2557"/>
                    <a:pt x="4898" y="2395"/>
                    <a:pt x="4800" y="2296"/>
                  </a:cubicBezTo>
                  <a:cubicBezTo>
                    <a:pt x="4719" y="2215"/>
                    <a:pt x="4593" y="2198"/>
                    <a:pt x="4473" y="2198"/>
                  </a:cubicBezTo>
                  <a:cubicBezTo>
                    <a:pt x="4461" y="2198"/>
                    <a:pt x="4450" y="2198"/>
                    <a:pt x="4439" y="2199"/>
                  </a:cubicBezTo>
                  <a:cubicBezTo>
                    <a:pt x="3676" y="2223"/>
                    <a:pt x="2944" y="2656"/>
                    <a:pt x="2597" y="3287"/>
                  </a:cubicBezTo>
                  <a:cubicBezTo>
                    <a:pt x="2835" y="2667"/>
                    <a:pt x="2978" y="2017"/>
                    <a:pt x="3022" y="1361"/>
                  </a:cubicBezTo>
                  <a:cubicBezTo>
                    <a:pt x="3049" y="969"/>
                    <a:pt x="3033" y="550"/>
                    <a:pt x="2799" y="224"/>
                  </a:cubicBezTo>
                  <a:cubicBezTo>
                    <a:pt x="2715" y="108"/>
                    <a:pt x="2586" y="1"/>
                    <a:pt x="2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93613" y="4699752"/>
              <a:ext cx="35701" cy="526084"/>
            </a:xfrm>
            <a:custGeom>
              <a:avLst/>
              <a:gdLst/>
              <a:ahLst/>
              <a:cxnLst/>
              <a:rect l="l" t="t" r="r" b="b"/>
              <a:pathLst>
                <a:path w="250" h="3684" fill="none" extrusionOk="0">
                  <a:moveTo>
                    <a:pt x="224" y="1"/>
                  </a:moveTo>
                  <a:cubicBezTo>
                    <a:pt x="249" y="1232"/>
                    <a:pt x="174" y="2464"/>
                    <a:pt x="1" y="36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792042" y="4974363"/>
              <a:ext cx="327589" cy="251047"/>
            </a:xfrm>
            <a:custGeom>
              <a:avLst/>
              <a:gdLst/>
              <a:ahLst/>
              <a:cxnLst/>
              <a:rect l="l" t="t" r="r" b="b"/>
              <a:pathLst>
                <a:path w="2294" h="1758" fill="none" extrusionOk="0">
                  <a:moveTo>
                    <a:pt x="2294" y="1"/>
                  </a:moveTo>
                  <a:cubicBezTo>
                    <a:pt x="1422" y="425"/>
                    <a:pt x="637" y="1026"/>
                    <a:pt x="1" y="175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50847" y="4934521"/>
              <a:ext cx="239194" cy="293745"/>
            </a:xfrm>
            <a:custGeom>
              <a:avLst/>
              <a:gdLst/>
              <a:ahLst/>
              <a:cxnLst/>
              <a:rect l="l" t="t" r="r" b="b"/>
              <a:pathLst>
                <a:path w="1675" h="2057" fill="none" extrusionOk="0">
                  <a:moveTo>
                    <a:pt x="1" y="1"/>
                  </a:moveTo>
                  <a:cubicBezTo>
                    <a:pt x="355" y="280"/>
                    <a:pt x="710" y="560"/>
                    <a:pt x="1014" y="894"/>
                  </a:cubicBezTo>
                  <a:cubicBezTo>
                    <a:pt x="1317" y="1227"/>
                    <a:pt x="1567" y="1618"/>
                    <a:pt x="1674" y="205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95079" y="5200993"/>
              <a:ext cx="194354" cy="110101"/>
            </a:xfrm>
            <a:custGeom>
              <a:avLst/>
              <a:gdLst/>
              <a:ahLst/>
              <a:cxnLst/>
              <a:rect l="l" t="t" r="r" b="b"/>
              <a:pathLst>
                <a:path w="1361" h="771" extrusionOk="0">
                  <a:moveTo>
                    <a:pt x="755" y="1"/>
                  </a:moveTo>
                  <a:cubicBezTo>
                    <a:pt x="657" y="1"/>
                    <a:pt x="559" y="11"/>
                    <a:pt x="463" y="30"/>
                  </a:cubicBezTo>
                  <a:cubicBezTo>
                    <a:pt x="340" y="55"/>
                    <a:pt x="215" y="100"/>
                    <a:pt x="130" y="195"/>
                  </a:cubicBezTo>
                  <a:cubicBezTo>
                    <a:pt x="15" y="324"/>
                    <a:pt x="5" y="512"/>
                    <a:pt x="1" y="685"/>
                  </a:cubicBezTo>
                  <a:cubicBezTo>
                    <a:pt x="295" y="738"/>
                    <a:pt x="608" y="770"/>
                    <a:pt x="924" y="770"/>
                  </a:cubicBezTo>
                  <a:cubicBezTo>
                    <a:pt x="1033" y="770"/>
                    <a:pt x="1144" y="766"/>
                    <a:pt x="1253" y="758"/>
                  </a:cubicBezTo>
                  <a:cubicBezTo>
                    <a:pt x="1296" y="656"/>
                    <a:pt x="1337" y="552"/>
                    <a:pt x="1348" y="444"/>
                  </a:cubicBezTo>
                  <a:cubicBezTo>
                    <a:pt x="1361" y="334"/>
                    <a:pt x="1336" y="216"/>
                    <a:pt x="1259" y="138"/>
                  </a:cubicBezTo>
                  <a:cubicBezTo>
                    <a:pt x="1189" y="65"/>
                    <a:pt x="1088" y="36"/>
                    <a:pt x="989" y="20"/>
                  </a:cubicBezTo>
                  <a:cubicBezTo>
                    <a:pt x="911" y="7"/>
                    <a:pt x="83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64196" y="5263255"/>
              <a:ext cx="185643" cy="52123"/>
            </a:xfrm>
            <a:custGeom>
              <a:avLst/>
              <a:gdLst/>
              <a:ahLst/>
              <a:cxnLst/>
              <a:rect l="l" t="t" r="r" b="b"/>
              <a:pathLst>
                <a:path w="1300" h="365" extrusionOk="0">
                  <a:moveTo>
                    <a:pt x="961" y="1"/>
                  </a:moveTo>
                  <a:cubicBezTo>
                    <a:pt x="819" y="1"/>
                    <a:pt x="737" y="180"/>
                    <a:pt x="737" y="180"/>
                  </a:cubicBezTo>
                  <a:cubicBezTo>
                    <a:pt x="737" y="180"/>
                    <a:pt x="743" y="84"/>
                    <a:pt x="652" y="71"/>
                  </a:cubicBezTo>
                  <a:cubicBezTo>
                    <a:pt x="646" y="70"/>
                    <a:pt x="640" y="69"/>
                    <a:pt x="634" y="69"/>
                  </a:cubicBezTo>
                  <a:cubicBezTo>
                    <a:pt x="556" y="69"/>
                    <a:pt x="517" y="140"/>
                    <a:pt x="517" y="140"/>
                  </a:cubicBezTo>
                  <a:cubicBezTo>
                    <a:pt x="517" y="140"/>
                    <a:pt x="493" y="11"/>
                    <a:pt x="353" y="11"/>
                  </a:cubicBezTo>
                  <a:cubicBezTo>
                    <a:pt x="340" y="11"/>
                    <a:pt x="326" y="13"/>
                    <a:pt x="311" y="15"/>
                  </a:cubicBezTo>
                  <a:cubicBezTo>
                    <a:pt x="135" y="44"/>
                    <a:pt x="187" y="251"/>
                    <a:pt x="187" y="251"/>
                  </a:cubicBezTo>
                  <a:cubicBezTo>
                    <a:pt x="187" y="251"/>
                    <a:pt x="157" y="233"/>
                    <a:pt x="119" y="233"/>
                  </a:cubicBezTo>
                  <a:cubicBezTo>
                    <a:pt x="100" y="233"/>
                    <a:pt x="79" y="237"/>
                    <a:pt x="59" y="251"/>
                  </a:cubicBezTo>
                  <a:cubicBezTo>
                    <a:pt x="0" y="291"/>
                    <a:pt x="15" y="355"/>
                    <a:pt x="15" y="355"/>
                  </a:cubicBezTo>
                  <a:cubicBezTo>
                    <a:pt x="143" y="362"/>
                    <a:pt x="278" y="364"/>
                    <a:pt x="411" y="364"/>
                  </a:cubicBezTo>
                  <a:cubicBezTo>
                    <a:pt x="856" y="364"/>
                    <a:pt x="1271" y="335"/>
                    <a:pt x="1271" y="335"/>
                  </a:cubicBezTo>
                  <a:cubicBezTo>
                    <a:pt x="1300" y="193"/>
                    <a:pt x="1222" y="169"/>
                    <a:pt x="1166" y="169"/>
                  </a:cubicBezTo>
                  <a:cubicBezTo>
                    <a:pt x="1138" y="169"/>
                    <a:pt x="1116" y="175"/>
                    <a:pt x="1116" y="175"/>
                  </a:cubicBezTo>
                  <a:cubicBezTo>
                    <a:pt x="1116" y="175"/>
                    <a:pt x="1157" y="34"/>
                    <a:pt x="993" y="4"/>
                  </a:cubicBezTo>
                  <a:cubicBezTo>
                    <a:pt x="982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621963" y="5252688"/>
              <a:ext cx="154941" cy="61262"/>
            </a:xfrm>
            <a:custGeom>
              <a:avLst/>
              <a:gdLst/>
              <a:ahLst/>
              <a:cxnLst/>
              <a:rect l="l" t="t" r="r" b="b"/>
              <a:pathLst>
                <a:path w="1085" h="429" extrusionOk="0">
                  <a:moveTo>
                    <a:pt x="656" y="1"/>
                  </a:moveTo>
                  <a:cubicBezTo>
                    <a:pt x="503" y="1"/>
                    <a:pt x="439" y="133"/>
                    <a:pt x="439" y="133"/>
                  </a:cubicBezTo>
                  <a:cubicBezTo>
                    <a:pt x="439" y="133"/>
                    <a:pt x="412" y="52"/>
                    <a:pt x="318" y="52"/>
                  </a:cubicBezTo>
                  <a:cubicBezTo>
                    <a:pt x="299" y="52"/>
                    <a:pt x="278" y="55"/>
                    <a:pt x="254" y="62"/>
                  </a:cubicBezTo>
                  <a:cubicBezTo>
                    <a:pt x="109" y="108"/>
                    <a:pt x="157" y="208"/>
                    <a:pt x="157" y="208"/>
                  </a:cubicBezTo>
                  <a:cubicBezTo>
                    <a:pt x="157" y="208"/>
                    <a:pt x="147" y="205"/>
                    <a:pt x="131" y="205"/>
                  </a:cubicBezTo>
                  <a:cubicBezTo>
                    <a:pt x="108" y="205"/>
                    <a:pt x="74" y="211"/>
                    <a:pt x="47" y="243"/>
                  </a:cubicBezTo>
                  <a:cubicBezTo>
                    <a:pt x="0" y="297"/>
                    <a:pt x="51" y="350"/>
                    <a:pt x="51" y="350"/>
                  </a:cubicBezTo>
                  <a:cubicBezTo>
                    <a:pt x="264" y="402"/>
                    <a:pt x="1023" y="429"/>
                    <a:pt x="1023" y="429"/>
                  </a:cubicBezTo>
                  <a:cubicBezTo>
                    <a:pt x="1023" y="429"/>
                    <a:pt x="1084" y="247"/>
                    <a:pt x="1014" y="191"/>
                  </a:cubicBezTo>
                  <a:cubicBezTo>
                    <a:pt x="989" y="171"/>
                    <a:pt x="961" y="165"/>
                    <a:pt x="936" y="165"/>
                  </a:cubicBezTo>
                  <a:cubicBezTo>
                    <a:pt x="893" y="165"/>
                    <a:pt x="859" y="184"/>
                    <a:pt x="859" y="184"/>
                  </a:cubicBezTo>
                  <a:cubicBezTo>
                    <a:pt x="859" y="184"/>
                    <a:pt x="832" y="11"/>
                    <a:pt x="670" y="1"/>
                  </a:cubicBezTo>
                  <a:cubicBezTo>
                    <a:pt x="665" y="1"/>
                    <a:pt x="660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52357" y="4703037"/>
              <a:ext cx="130521" cy="57264"/>
            </a:xfrm>
            <a:custGeom>
              <a:avLst/>
              <a:gdLst/>
              <a:ahLst/>
              <a:cxnLst/>
              <a:rect l="l" t="t" r="r" b="b"/>
              <a:pathLst>
                <a:path w="914" h="401" extrusionOk="0">
                  <a:moveTo>
                    <a:pt x="332" y="0"/>
                  </a:moveTo>
                  <a:cubicBezTo>
                    <a:pt x="213" y="0"/>
                    <a:pt x="181" y="114"/>
                    <a:pt x="181" y="114"/>
                  </a:cubicBezTo>
                  <a:cubicBezTo>
                    <a:pt x="181" y="114"/>
                    <a:pt x="145" y="69"/>
                    <a:pt x="103" y="69"/>
                  </a:cubicBezTo>
                  <a:cubicBezTo>
                    <a:pt x="88" y="69"/>
                    <a:pt x="72" y="75"/>
                    <a:pt x="57" y="90"/>
                  </a:cubicBezTo>
                  <a:cubicBezTo>
                    <a:pt x="0" y="148"/>
                    <a:pt x="57" y="184"/>
                    <a:pt x="57" y="184"/>
                  </a:cubicBezTo>
                  <a:lnTo>
                    <a:pt x="48" y="396"/>
                  </a:lnTo>
                  <a:cubicBezTo>
                    <a:pt x="111" y="399"/>
                    <a:pt x="174" y="400"/>
                    <a:pt x="238" y="400"/>
                  </a:cubicBezTo>
                  <a:cubicBezTo>
                    <a:pt x="458" y="400"/>
                    <a:pt x="684" y="385"/>
                    <a:pt x="914" y="360"/>
                  </a:cubicBezTo>
                  <a:cubicBezTo>
                    <a:pt x="894" y="243"/>
                    <a:pt x="809" y="230"/>
                    <a:pt x="773" y="230"/>
                  </a:cubicBezTo>
                  <a:cubicBezTo>
                    <a:pt x="763" y="230"/>
                    <a:pt x="757" y="231"/>
                    <a:pt x="757" y="231"/>
                  </a:cubicBezTo>
                  <a:cubicBezTo>
                    <a:pt x="757" y="231"/>
                    <a:pt x="776" y="114"/>
                    <a:pt x="662" y="90"/>
                  </a:cubicBezTo>
                  <a:cubicBezTo>
                    <a:pt x="645" y="87"/>
                    <a:pt x="628" y="85"/>
                    <a:pt x="612" y="85"/>
                  </a:cubicBezTo>
                  <a:cubicBezTo>
                    <a:pt x="523" y="85"/>
                    <a:pt x="461" y="136"/>
                    <a:pt x="461" y="136"/>
                  </a:cubicBezTo>
                  <a:cubicBezTo>
                    <a:pt x="461" y="136"/>
                    <a:pt x="451" y="0"/>
                    <a:pt x="332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8738" y="4690755"/>
              <a:ext cx="130664" cy="57264"/>
            </a:xfrm>
            <a:custGeom>
              <a:avLst/>
              <a:gdLst/>
              <a:ahLst/>
              <a:cxnLst/>
              <a:rect l="l" t="t" r="r" b="b"/>
              <a:pathLst>
                <a:path w="915" h="401" extrusionOk="0">
                  <a:moveTo>
                    <a:pt x="583" y="1"/>
                  </a:moveTo>
                  <a:cubicBezTo>
                    <a:pt x="464" y="1"/>
                    <a:pt x="454" y="136"/>
                    <a:pt x="454" y="136"/>
                  </a:cubicBezTo>
                  <a:cubicBezTo>
                    <a:pt x="454" y="136"/>
                    <a:pt x="391" y="84"/>
                    <a:pt x="302" y="84"/>
                  </a:cubicBezTo>
                  <a:cubicBezTo>
                    <a:pt x="286" y="84"/>
                    <a:pt x="270" y="86"/>
                    <a:pt x="253" y="90"/>
                  </a:cubicBezTo>
                  <a:cubicBezTo>
                    <a:pt x="138" y="114"/>
                    <a:pt x="157" y="230"/>
                    <a:pt x="157" y="230"/>
                  </a:cubicBezTo>
                  <a:cubicBezTo>
                    <a:pt x="157" y="230"/>
                    <a:pt x="151" y="229"/>
                    <a:pt x="141" y="229"/>
                  </a:cubicBezTo>
                  <a:cubicBezTo>
                    <a:pt x="105" y="229"/>
                    <a:pt x="20" y="242"/>
                    <a:pt x="1" y="359"/>
                  </a:cubicBezTo>
                  <a:cubicBezTo>
                    <a:pt x="230" y="384"/>
                    <a:pt x="454" y="400"/>
                    <a:pt x="672" y="400"/>
                  </a:cubicBezTo>
                  <a:cubicBezTo>
                    <a:pt x="738" y="400"/>
                    <a:pt x="803" y="399"/>
                    <a:pt x="867" y="395"/>
                  </a:cubicBezTo>
                  <a:lnTo>
                    <a:pt x="858" y="184"/>
                  </a:lnTo>
                  <a:cubicBezTo>
                    <a:pt x="858" y="184"/>
                    <a:pt x="914" y="147"/>
                    <a:pt x="858" y="90"/>
                  </a:cubicBezTo>
                  <a:cubicBezTo>
                    <a:pt x="843" y="75"/>
                    <a:pt x="827" y="69"/>
                    <a:pt x="813" y="69"/>
                  </a:cubicBezTo>
                  <a:cubicBezTo>
                    <a:pt x="770" y="69"/>
                    <a:pt x="734" y="114"/>
                    <a:pt x="734" y="114"/>
                  </a:cubicBezTo>
                  <a:cubicBezTo>
                    <a:pt x="734" y="114"/>
                    <a:pt x="702" y="1"/>
                    <a:pt x="583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4048" y="4203795"/>
              <a:ext cx="519373" cy="474818"/>
            </a:xfrm>
            <a:custGeom>
              <a:avLst/>
              <a:gdLst/>
              <a:ahLst/>
              <a:cxnLst/>
              <a:rect l="l" t="t" r="r" b="b"/>
              <a:pathLst>
                <a:path w="3637" h="3325" extrusionOk="0">
                  <a:moveTo>
                    <a:pt x="1800" y="1"/>
                  </a:moveTo>
                  <a:cubicBezTo>
                    <a:pt x="1795" y="1"/>
                    <a:pt x="1789" y="1"/>
                    <a:pt x="1784" y="1"/>
                  </a:cubicBezTo>
                  <a:cubicBezTo>
                    <a:pt x="1635" y="9"/>
                    <a:pt x="1508" y="127"/>
                    <a:pt x="1443" y="270"/>
                  </a:cubicBezTo>
                  <a:cubicBezTo>
                    <a:pt x="1377" y="412"/>
                    <a:pt x="1360" y="574"/>
                    <a:pt x="1351" y="732"/>
                  </a:cubicBezTo>
                  <a:cubicBezTo>
                    <a:pt x="1315" y="1337"/>
                    <a:pt x="1362" y="1946"/>
                    <a:pt x="1491" y="2537"/>
                  </a:cubicBezTo>
                  <a:cubicBezTo>
                    <a:pt x="1255" y="2084"/>
                    <a:pt x="906" y="1605"/>
                    <a:pt x="422" y="1594"/>
                  </a:cubicBezTo>
                  <a:cubicBezTo>
                    <a:pt x="419" y="1594"/>
                    <a:pt x="416" y="1594"/>
                    <a:pt x="413" y="1594"/>
                  </a:cubicBezTo>
                  <a:cubicBezTo>
                    <a:pt x="223" y="1594"/>
                    <a:pt x="0" y="1747"/>
                    <a:pt x="55" y="1939"/>
                  </a:cubicBezTo>
                  <a:cubicBezTo>
                    <a:pt x="69" y="1990"/>
                    <a:pt x="101" y="2032"/>
                    <a:pt x="136" y="2070"/>
                  </a:cubicBezTo>
                  <a:cubicBezTo>
                    <a:pt x="520" y="2522"/>
                    <a:pt x="1263" y="2958"/>
                    <a:pt x="1749" y="3325"/>
                  </a:cubicBezTo>
                  <a:cubicBezTo>
                    <a:pt x="2319" y="2915"/>
                    <a:pt x="3635" y="2750"/>
                    <a:pt x="3637" y="1923"/>
                  </a:cubicBezTo>
                  <a:cubicBezTo>
                    <a:pt x="3637" y="1775"/>
                    <a:pt x="3546" y="1702"/>
                    <a:pt x="3398" y="1702"/>
                  </a:cubicBezTo>
                  <a:cubicBezTo>
                    <a:pt x="3077" y="1702"/>
                    <a:pt x="2490" y="2043"/>
                    <a:pt x="1993" y="2692"/>
                  </a:cubicBezTo>
                  <a:cubicBezTo>
                    <a:pt x="2216" y="2115"/>
                    <a:pt x="2309" y="1335"/>
                    <a:pt x="2261" y="711"/>
                  </a:cubicBezTo>
                  <a:cubicBezTo>
                    <a:pt x="2250" y="550"/>
                    <a:pt x="2226" y="385"/>
                    <a:pt x="2151" y="244"/>
                  </a:cubicBezTo>
                  <a:cubicBezTo>
                    <a:pt x="2077" y="109"/>
                    <a:pt x="1945" y="1"/>
                    <a:pt x="1800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5097" y="4244780"/>
              <a:ext cx="17136" cy="426265"/>
            </a:xfrm>
            <a:custGeom>
              <a:avLst/>
              <a:gdLst/>
              <a:ahLst/>
              <a:cxnLst/>
              <a:rect l="l" t="t" r="r" b="b"/>
              <a:pathLst>
                <a:path w="120" h="2985" fill="none" extrusionOk="0">
                  <a:moveTo>
                    <a:pt x="10" y="1"/>
                  </a:moveTo>
                  <a:cubicBezTo>
                    <a:pt x="120" y="733"/>
                    <a:pt x="81" y="1481"/>
                    <a:pt x="41" y="2220"/>
                  </a:cubicBezTo>
                  <a:cubicBezTo>
                    <a:pt x="27" y="2475"/>
                    <a:pt x="14" y="2729"/>
                    <a:pt x="0" y="29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83669" y="4482691"/>
              <a:ext cx="238337" cy="185358"/>
            </a:xfrm>
            <a:custGeom>
              <a:avLst/>
              <a:gdLst/>
              <a:ahLst/>
              <a:cxnLst/>
              <a:rect l="l" t="t" r="r" b="b"/>
              <a:pathLst>
                <a:path w="1669" h="1298" fill="none" extrusionOk="0">
                  <a:moveTo>
                    <a:pt x="1669" y="1"/>
                  </a:moveTo>
                  <a:cubicBezTo>
                    <a:pt x="1282" y="616"/>
                    <a:pt x="478" y="760"/>
                    <a:pt x="1" y="129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89170" y="4473837"/>
              <a:ext cx="201494" cy="196639"/>
            </a:xfrm>
            <a:custGeom>
              <a:avLst/>
              <a:gdLst/>
              <a:ahLst/>
              <a:cxnLst/>
              <a:rect l="l" t="t" r="r" b="b"/>
              <a:pathLst>
                <a:path w="1411" h="1377" fill="none" extrusionOk="0">
                  <a:moveTo>
                    <a:pt x="1" y="1"/>
                  </a:moveTo>
                  <a:cubicBezTo>
                    <a:pt x="217" y="74"/>
                    <a:pt x="399" y="231"/>
                    <a:pt x="567" y="394"/>
                  </a:cubicBezTo>
                  <a:cubicBezTo>
                    <a:pt x="875" y="693"/>
                    <a:pt x="1158" y="1024"/>
                    <a:pt x="1410" y="137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2846" y="4664337"/>
              <a:ext cx="170649" cy="96677"/>
            </a:xfrm>
            <a:custGeom>
              <a:avLst/>
              <a:gdLst/>
              <a:ahLst/>
              <a:cxnLst/>
              <a:rect l="l" t="t" r="r" b="b"/>
              <a:pathLst>
                <a:path w="1195" h="677" extrusionOk="0">
                  <a:moveTo>
                    <a:pt x="663" y="0"/>
                  </a:moveTo>
                  <a:cubicBezTo>
                    <a:pt x="576" y="0"/>
                    <a:pt x="490" y="9"/>
                    <a:pt x="405" y="27"/>
                  </a:cubicBezTo>
                  <a:cubicBezTo>
                    <a:pt x="297" y="48"/>
                    <a:pt x="187" y="89"/>
                    <a:pt x="114" y="171"/>
                  </a:cubicBezTo>
                  <a:cubicBezTo>
                    <a:pt x="13" y="285"/>
                    <a:pt x="3" y="450"/>
                    <a:pt x="0" y="602"/>
                  </a:cubicBezTo>
                  <a:cubicBezTo>
                    <a:pt x="260" y="648"/>
                    <a:pt x="537" y="677"/>
                    <a:pt x="817" y="677"/>
                  </a:cubicBezTo>
                  <a:cubicBezTo>
                    <a:pt x="911" y="677"/>
                    <a:pt x="1006" y="673"/>
                    <a:pt x="1101" y="666"/>
                  </a:cubicBezTo>
                  <a:cubicBezTo>
                    <a:pt x="1137" y="576"/>
                    <a:pt x="1174" y="485"/>
                    <a:pt x="1185" y="389"/>
                  </a:cubicBezTo>
                  <a:cubicBezTo>
                    <a:pt x="1195" y="294"/>
                    <a:pt x="1173" y="191"/>
                    <a:pt x="1106" y="121"/>
                  </a:cubicBezTo>
                  <a:cubicBezTo>
                    <a:pt x="1044" y="58"/>
                    <a:pt x="954" y="32"/>
                    <a:pt x="866" y="17"/>
                  </a:cubicBezTo>
                  <a:cubicBezTo>
                    <a:pt x="799" y="6"/>
                    <a:pt x="731" y="0"/>
                    <a:pt x="663" y="0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67817" y="4729170"/>
              <a:ext cx="179503" cy="50409"/>
            </a:xfrm>
            <a:custGeom>
              <a:avLst/>
              <a:gdLst/>
              <a:ahLst/>
              <a:cxnLst/>
              <a:rect l="l" t="t" r="r" b="b"/>
              <a:pathLst>
                <a:path w="1257" h="353" extrusionOk="0">
                  <a:moveTo>
                    <a:pt x="930" y="1"/>
                  </a:moveTo>
                  <a:cubicBezTo>
                    <a:pt x="792" y="1"/>
                    <a:pt x="712" y="176"/>
                    <a:pt x="712" y="176"/>
                  </a:cubicBezTo>
                  <a:cubicBezTo>
                    <a:pt x="712" y="176"/>
                    <a:pt x="718" y="80"/>
                    <a:pt x="631" y="69"/>
                  </a:cubicBezTo>
                  <a:cubicBezTo>
                    <a:pt x="625" y="68"/>
                    <a:pt x="619" y="68"/>
                    <a:pt x="614" y="68"/>
                  </a:cubicBezTo>
                  <a:cubicBezTo>
                    <a:pt x="539" y="68"/>
                    <a:pt x="500" y="137"/>
                    <a:pt x="500" y="137"/>
                  </a:cubicBezTo>
                  <a:cubicBezTo>
                    <a:pt x="500" y="137"/>
                    <a:pt x="478" y="12"/>
                    <a:pt x="343" y="12"/>
                  </a:cubicBezTo>
                  <a:cubicBezTo>
                    <a:pt x="330" y="12"/>
                    <a:pt x="317" y="14"/>
                    <a:pt x="302" y="16"/>
                  </a:cubicBezTo>
                  <a:cubicBezTo>
                    <a:pt x="129" y="43"/>
                    <a:pt x="181" y="243"/>
                    <a:pt x="181" y="243"/>
                  </a:cubicBezTo>
                  <a:cubicBezTo>
                    <a:pt x="181" y="243"/>
                    <a:pt x="152" y="226"/>
                    <a:pt x="116" y="226"/>
                  </a:cubicBezTo>
                  <a:cubicBezTo>
                    <a:pt x="98" y="226"/>
                    <a:pt x="78" y="230"/>
                    <a:pt x="59" y="243"/>
                  </a:cubicBezTo>
                  <a:cubicBezTo>
                    <a:pt x="0" y="282"/>
                    <a:pt x="15" y="344"/>
                    <a:pt x="15" y="344"/>
                  </a:cubicBezTo>
                  <a:cubicBezTo>
                    <a:pt x="142" y="350"/>
                    <a:pt x="278" y="353"/>
                    <a:pt x="410" y="353"/>
                  </a:cubicBezTo>
                  <a:cubicBezTo>
                    <a:pt x="835" y="353"/>
                    <a:pt x="1229" y="326"/>
                    <a:pt x="1229" y="326"/>
                  </a:cubicBezTo>
                  <a:cubicBezTo>
                    <a:pt x="1256" y="188"/>
                    <a:pt x="1182" y="165"/>
                    <a:pt x="1129" y="165"/>
                  </a:cubicBezTo>
                  <a:cubicBezTo>
                    <a:pt x="1101" y="165"/>
                    <a:pt x="1079" y="171"/>
                    <a:pt x="1079" y="171"/>
                  </a:cubicBezTo>
                  <a:cubicBezTo>
                    <a:pt x="1079" y="171"/>
                    <a:pt x="1116" y="32"/>
                    <a:pt x="960" y="4"/>
                  </a:cubicBezTo>
                  <a:cubicBezTo>
                    <a:pt x="950" y="2"/>
                    <a:pt x="940" y="1"/>
                    <a:pt x="93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0440" y="4719173"/>
              <a:ext cx="149800" cy="59549"/>
            </a:xfrm>
            <a:custGeom>
              <a:avLst/>
              <a:gdLst/>
              <a:ahLst/>
              <a:cxnLst/>
              <a:rect l="l" t="t" r="r" b="b"/>
              <a:pathLst>
                <a:path w="1049" h="417" extrusionOk="0">
                  <a:moveTo>
                    <a:pt x="629" y="1"/>
                  </a:moveTo>
                  <a:cubicBezTo>
                    <a:pt x="484" y="1"/>
                    <a:pt x="424" y="128"/>
                    <a:pt x="424" y="128"/>
                  </a:cubicBezTo>
                  <a:cubicBezTo>
                    <a:pt x="424" y="128"/>
                    <a:pt x="398" y="50"/>
                    <a:pt x="307" y="50"/>
                  </a:cubicBezTo>
                  <a:cubicBezTo>
                    <a:pt x="290" y="50"/>
                    <a:pt x="269" y="53"/>
                    <a:pt x="246" y="60"/>
                  </a:cubicBezTo>
                  <a:cubicBezTo>
                    <a:pt x="103" y="103"/>
                    <a:pt x="150" y="202"/>
                    <a:pt x="150" y="202"/>
                  </a:cubicBezTo>
                  <a:cubicBezTo>
                    <a:pt x="150" y="202"/>
                    <a:pt x="140" y="199"/>
                    <a:pt x="125" y="199"/>
                  </a:cubicBezTo>
                  <a:cubicBezTo>
                    <a:pt x="103" y="199"/>
                    <a:pt x="70" y="205"/>
                    <a:pt x="44" y="236"/>
                  </a:cubicBezTo>
                  <a:cubicBezTo>
                    <a:pt x="0" y="287"/>
                    <a:pt x="48" y="339"/>
                    <a:pt x="48" y="339"/>
                  </a:cubicBezTo>
                  <a:cubicBezTo>
                    <a:pt x="254" y="388"/>
                    <a:pt x="990" y="417"/>
                    <a:pt x="990" y="417"/>
                  </a:cubicBezTo>
                  <a:cubicBezTo>
                    <a:pt x="990" y="417"/>
                    <a:pt x="1049" y="239"/>
                    <a:pt x="981" y="186"/>
                  </a:cubicBezTo>
                  <a:cubicBezTo>
                    <a:pt x="956" y="167"/>
                    <a:pt x="929" y="161"/>
                    <a:pt x="905" y="161"/>
                  </a:cubicBezTo>
                  <a:cubicBezTo>
                    <a:pt x="863" y="161"/>
                    <a:pt x="830" y="179"/>
                    <a:pt x="830" y="179"/>
                  </a:cubicBezTo>
                  <a:cubicBezTo>
                    <a:pt x="830" y="179"/>
                    <a:pt x="804" y="10"/>
                    <a:pt x="646" y="1"/>
                  </a:cubicBezTo>
                  <a:cubicBezTo>
                    <a:pt x="640" y="1"/>
                    <a:pt x="635" y="1"/>
                    <a:pt x="629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47263" y="4311184"/>
              <a:ext cx="105959" cy="46411"/>
            </a:xfrm>
            <a:custGeom>
              <a:avLst/>
              <a:gdLst/>
              <a:ahLst/>
              <a:cxnLst/>
              <a:rect l="l" t="t" r="r" b="b"/>
              <a:pathLst>
                <a:path w="742" h="325" extrusionOk="0">
                  <a:moveTo>
                    <a:pt x="271" y="1"/>
                  </a:moveTo>
                  <a:cubicBezTo>
                    <a:pt x="174" y="1"/>
                    <a:pt x="148" y="93"/>
                    <a:pt x="148" y="93"/>
                  </a:cubicBezTo>
                  <a:cubicBezTo>
                    <a:pt x="148" y="93"/>
                    <a:pt x="118" y="56"/>
                    <a:pt x="84" y="56"/>
                  </a:cubicBezTo>
                  <a:cubicBezTo>
                    <a:pt x="72" y="56"/>
                    <a:pt x="59" y="61"/>
                    <a:pt x="47" y="73"/>
                  </a:cubicBezTo>
                  <a:cubicBezTo>
                    <a:pt x="0" y="120"/>
                    <a:pt x="47" y="150"/>
                    <a:pt x="47" y="150"/>
                  </a:cubicBezTo>
                  <a:lnTo>
                    <a:pt x="41" y="321"/>
                  </a:lnTo>
                  <a:cubicBezTo>
                    <a:pt x="93" y="323"/>
                    <a:pt x="146" y="324"/>
                    <a:pt x="199" y="324"/>
                  </a:cubicBezTo>
                  <a:cubicBezTo>
                    <a:pt x="375" y="324"/>
                    <a:pt x="556" y="313"/>
                    <a:pt x="741" y="292"/>
                  </a:cubicBezTo>
                  <a:cubicBezTo>
                    <a:pt x="725" y="196"/>
                    <a:pt x="656" y="186"/>
                    <a:pt x="627" y="186"/>
                  </a:cubicBezTo>
                  <a:cubicBezTo>
                    <a:pt x="619" y="186"/>
                    <a:pt x="614" y="187"/>
                    <a:pt x="614" y="187"/>
                  </a:cubicBezTo>
                  <a:cubicBezTo>
                    <a:pt x="614" y="187"/>
                    <a:pt x="630" y="93"/>
                    <a:pt x="537" y="73"/>
                  </a:cubicBezTo>
                  <a:cubicBezTo>
                    <a:pt x="524" y="70"/>
                    <a:pt x="511" y="69"/>
                    <a:pt x="499" y="69"/>
                  </a:cubicBezTo>
                  <a:cubicBezTo>
                    <a:pt x="426" y="69"/>
                    <a:pt x="376" y="111"/>
                    <a:pt x="376" y="111"/>
                  </a:cubicBezTo>
                  <a:cubicBezTo>
                    <a:pt x="376" y="111"/>
                    <a:pt x="367" y="1"/>
                    <a:pt x="271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42482" y="4301187"/>
              <a:ext cx="105674" cy="46268"/>
            </a:xfrm>
            <a:custGeom>
              <a:avLst/>
              <a:gdLst/>
              <a:ahLst/>
              <a:cxnLst/>
              <a:rect l="l" t="t" r="r" b="b"/>
              <a:pathLst>
                <a:path w="740" h="324" extrusionOk="0">
                  <a:moveTo>
                    <a:pt x="470" y="0"/>
                  </a:moveTo>
                  <a:cubicBezTo>
                    <a:pt x="373" y="0"/>
                    <a:pt x="365" y="110"/>
                    <a:pt x="365" y="110"/>
                  </a:cubicBezTo>
                  <a:cubicBezTo>
                    <a:pt x="365" y="110"/>
                    <a:pt x="315" y="69"/>
                    <a:pt x="243" y="69"/>
                  </a:cubicBezTo>
                  <a:cubicBezTo>
                    <a:pt x="230" y="69"/>
                    <a:pt x="217" y="70"/>
                    <a:pt x="204" y="73"/>
                  </a:cubicBezTo>
                  <a:cubicBezTo>
                    <a:pt x="111" y="91"/>
                    <a:pt x="126" y="186"/>
                    <a:pt x="126" y="186"/>
                  </a:cubicBezTo>
                  <a:cubicBezTo>
                    <a:pt x="126" y="186"/>
                    <a:pt x="121" y="186"/>
                    <a:pt x="112" y="186"/>
                  </a:cubicBezTo>
                  <a:cubicBezTo>
                    <a:pt x="83" y="186"/>
                    <a:pt x="16" y="196"/>
                    <a:pt x="0" y="291"/>
                  </a:cubicBezTo>
                  <a:cubicBezTo>
                    <a:pt x="188" y="312"/>
                    <a:pt x="374" y="323"/>
                    <a:pt x="553" y="323"/>
                  </a:cubicBezTo>
                  <a:cubicBezTo>
                    <a:pt x="603" y="323"/>
                    <a:pt x="651" y="323"/>
                    <a:pt x="700" y="321"/>
                  </a:cubicBezTo>
                  <a:lnTo>
                    <a:pt x="693" y="148"/>
                  </a:lnTo>
                  <a:cubicBezTo>
                    <a:pt x="693" y="148"/>
                    <a:pt x="740" y="119"/>
                    <a:pt x="693" y="73"/>
                  </a:cubicBezTo>
                  <a:cubicBezTo>
                    <a:pt x="681" y="60"/>
                    <a:pt x="668" y="55"/>
                    <a:pt x="656" y="55"/>
                  </a:cubicBezTo>
                  <a:cubicBezTo>
                    <a:pt x="622" y="55"/>
                    <a:pt x="592" y="91"/>
                    <a:pt x="592" y="91"/>
                  </a:cubicBezTo>
                  <a:cubicBezTo>
                    <a:pt x="592" y="91"/>
                    <a:pt x="566" y="0"/>
                    <a:pt x="470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4350" y="3888199"/>
              <a:ext cx="472533" cy="423124"/>
            </a:xfrm>
            <a:custGeom>
              <a:avLst/>
              <a:gdLst/>
              <a:ahLst/>
              <a:cxnLst/>
              <a:rect l="l" t="t" r="r" b="b"/>
              <a:pathLst>
                <a:path w="3309" h="2963" extrusionOk="0">
                  <a:moveTo>
                    <a:pt x="2236" y="1"/>
                  </a:moveTo>
                  <a:cubicBezTo>
                    <a:pt x="2170" y="1"/>
                    <a:pt x="2106" y="33"/>
                    <a:pt x="2050" y="68"/>
                  </a:cubicBezTo>
                  <a:cubicBezTo>
                    <a:pt x="1838" y="203"/>
                    <a:pt x="1685" y="400"/>
                    <a:pt x="1562" y="604"/>
                  </a:cubicBezTo>
                  <a:cubicBezTo>
                    <a:pt x="1301" y="1040"/>
                    <a:pt x="1164" y="1534"/>
                    <a:pt x="1169" y="2027"/>
                  </a:cubicBezTo>
                  <a:cubicBezTo>
                    <a:pt x="1092" y="1671"/>
                    <a:pt x="771" y="1121"/>
                    <a:pt x="469" y="968"/>
                  </a:cubicBezTo>
                  <a:cubicBezTo>
                    <a:pt x="401" y="934"/>
                    <a:pt x="338" y="919"/>
                    <a:pt x="281" y="919"/>
                  </a:cubicBezTo>
                  <a:cubicBezTo>
                    <a:pt x="111" y="919"/>
                    <a:pt x="0" y="1054"/>
                    <a:pt x="14" y="1227"/>
                  </a:cubicBezTo>
                  <a:cubicBezTo>
                    <a:pt x="57" y="1696"/>
                    <a:pt x="813" y="2472"/>
                    <a:pt x="1236" y="2963"/>
                  </a:cubicBezTo>
                  <a:cubicBezTo>
                    <a:pt x="1770" y="2714"/>
                    <a:pt x="2512" y="2402"/>
                    <a:pt x="3068" y="2115"/>
                  </a:cubicBezTo>
                  <a:cubicBezTo>
                    <a:pt x="3168" y="2066"/>
                    <a:pt x="3269" y="1995"/>
                    <a:pt x="3284" y="1896"/>
                  </a:cubicBezTo>
                  <a:cubicBezTo>
                    <a:pt x="3309" y="1725"/>
                    <a:pt x="3068" y="1622"/>
                    <a:pt x="2874" y="1614"/>
                  </a:cubicBezTo>
                  <a:cubicBezTo>
                    <a:pt x="2855" y="1613"/>
                    <a:pt x="2835" y="1613"/>
                    <a:pt x="2816" y="1613"/>
                  </a:cubicBezTo>
                  <a:cubicBezTo>
                    <a:pt x="2341" y="1613"/>
                    <a:pt x="1874" y="1858"/>
                    <a:pt x="1650" y="2227"/>
                  </a:cubicBezTo>
                  <a:cubicBezTo>
                    <a:pt x="1949" y="1638"/>
                    <a:pt x="2249" y="1044"/>
                    <a:pt x="2419" y="415"/>
                  </a:cubicBezTo>
                  <a:cubicBezTo>
                    <a:pt x="2441" y="336"/>
                    <a:pt x="2460" y="250"/>
                    <a:pt x="2440" y="170"/>
                  </a:cubicBezTo>
                  <a:cubicBezTo>
                    <a:pt x="2420" y="89"/>
                    <a:pt x="2350" y="12"/>
                    <a:pt x="2256" y="2"/>
                  </a:cubicBezTo>
                  <a:cubicBezTo>
                    <a:pt x="2249" y="1"/>
                    <a:pt x="2243" y="1"/>
                    <a:pt x="2236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9427" y="3925757"/>
              <a:ext cx="134520" cy="377141"/>
            </a:xfrm>
            <a:custGeom>
              <a:avLst/>
              <a:gdLst/>
              <a:ahLst/>
              <a:cxnLst/>
              <a:rect l="l" t="t" r="r" b="b"/>
              <a:pathLst>
                <a:path w="942" h="2641" fill="none" extrusionOk="0">
                  <a:moveTo>
                    <a:pt x="942" y="0"/>
                  </a:moveTo>
                  <a:cubicBezTo>
                    <a:pt x="507" y="831"/>
                    <a:pt x="188" y="1722"/>
                    <a:pt x="0" y="26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87000" y="4153957"/>
              <a:ext cx="252618" cy="150514"/>
            </a:xfrm>
            <a:custGeom>
              <a:avLst/>
              <a:gdLst/>
              <a:ahLst/>
              <a:cxnLst/>
              <a:rect l="l" t="t" r="r" b="b"/>
              <a:pathLst>
                <a:path w="1769" h="1054" fill="none" extrusionOk="0">
                  <a:moveTo>
                    <a:pt x="1769" y="0"/>
                  </a:moveTo>
                  <a:cubicBezTo>
                    <a:pt x="1091" y="160"/>
                    <a:pt x="464" y="532"/>
                    <a:pt x="1" y="105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153478" y="4060135"/>
              <a:ext cx="135234" cy="241193"/>
            </a:xfrm>
            <a:custGeom>
              <a:avLst/>
              <a:gdLst/>
              <a:ahLst/>
              <a:cxnLst/>
              <a:rect l="l" t="t" r="r" b="b"/>
              <a:pathLst>
                <a:path w="947" h="1689" fill="none" extrusionOk="0">
                  <a:moveTo>
                    <a:pt x="1" y="1"/>
                  </a:moveTo>
                  <a:cubicBezTo>
                    <a:pt x="345" y="549"/>
                    <a:pt x="781" y="1061"/>
                    <a:pt x="946" y="168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204459" y="4272912"/>
              <a:ext cx="179074" cy="96677"/>
            </a:xfrm>
            <a:custGeom>
              <a:avLst/>
              <a:gdLst/>
              <a:ahLst/>
              <a:cxnLst/>
              <a:rect l="l" t="t" r="r" b="b"/>
              <a:pathLst>
                <a:path w="1254" h="677" extrusionOk="0">
                  <a:moveTo>
                    <a:pt x="692" y="0"/>
                  </a:moveTo>
                  <a:cubicBezTo>
                    <a:pt x="603" y="0"/>
                    <a:pt x="513" y="9"/>
                    <a:pt x="426" y="26"/>
                  </a:cubicBezTo>
                  <a:cubicBezTo>
                    <a:pt x="312" y="49"/>
                    <a:pt x="197" y="88"/>
                    <a:pt x="120" y="171"/>
                  </a:cubicBezTo>
                  <a:cubicBezTo>
                    <a:pt x="13" y="284"/>
                    <a:pt x="3" y="450"/>
                    <a:pt x="0" y="602"/>
                  </a:cubicBezTo>
                  <a:cubicBezTo>
                    <a:pt x="270" y="648"/>
                    <a:pt x="557" y="677"/>
                    <a:pt x="847" y="677"/>
                  </a:cubicBezTo>
                  <a:cubicBezTo>
                    <a:pt x="950" y="677"/>
                    <a:pt x="1053" y="673"/>
                    <a:pt x="1155" y="666"/>
                  </a:cubicBezTo>
                  <a:cubicBezTo>
                    <a:pt x="1194" y="577"/>
                    <a:pt x="1233" y="485"/>
                    <a:pt x="1243" y="390"/>
                  </a:cubicBezTo>
                  <a:cubicBezTo>
                    <a:pt x="1254" y="294"/>
                    <a:pt x="1231" y="190"/>
                    <a:pt x="1161" y="121"/>
                  </a:cubicBezTo>
                  <a:cubicBezTo>
                    <a:pt x="1097" y="57"/>
                    <a:pt x="1001" y="31"/>
                    <a:pt x="911" y="18"/>
                  </a:cubicBezTo>
                  <a:cubicBezTo>
                    <a:pt x="838" y="6"/>
                    <a:pt x="765" y="0"/>
                    <a:pt x="692" y="0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79003" y="4332747"/>
              <a:ext cx="145230" cy="40413"/>
            </a:xfrm>
            <a:custGeom>
              <a:avLst/>
              <a:gdLst/>
              <a:ahLst/>
              <a:cxnLst/>
              <a:rect l="l" t="t" r="r" b="b"/>
              <a:pathLst>
                <a:path w="1017" h="283" extrusionOk="0">
                  <a:moveTo>
                    <a:pt x="994" y="262"/>
                  </a:moveTo>
                  <a:lnTo>
                    <a:pt x="994" y="262"/>
                  </a:lnTo>
                  <a:cubicBezTo>
                    <a:pt x="994" y="262"/>
                    <a:pt x="994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close/>
                  <a:moveTo>
                    <a:pt x="751" y="0"/>
                  </a:moveTo>
                  <a:cubicBezTo>
                    <a:pt x="639" y="0"/>
                    <a:pt x="576" y="141"/>
                    <a:pt x="576" y="141"/>
                  </a:cubicBezTo>
                  <a:cubicBezTo>
                    <a:pt x="576" y="141"/>
                    <a:pt x="581" y="65"/>
                    <a:pt x="509" y="54"/>
                  </a:cubicBezTo>
                  <a:cubicBezTo>
                    <a:pt x="504" y="54"/>
                    <a:pt x="499" y="53"/>
                    <a:pt x="494" y="53"/>
                  </a:cubicBezTo>
                  <a:cubicBezTo>
                    <a:pt x="434" y="53"/>
                    <a:pt x="404" y="108"/>
                    <a:pt x="404" y="108"/>
                  </a:cubicBezTo>
                  <a:cubicBezTo>
                    <a:pt x="404" y="108"/>
                    <a:pt x="387" y="7"/>
                    <a:pt x="276" y="7"/>
                  </a:cubicBezTo>
                  <a:cubicBezTo>
                    <a:pt x="266" y="7"/>
                    <a:pt x="255" y="8"/>
                    <a:pt x="244" y="10"/>
                  </a:cubicBezTo>
                  <a:cubicBezTo>
                    <a:pt x="105" y="33"/>
                    <a:pt x="147" y="194"/>
                    <a:pt x="147" y="194"/>
                  </a:cubicBezTo>
                  <a:cubicBezTo>
                    <a:pt x="147" y="194"/>
                    <a:pt x="123" y="180"/>
                    <a:pt x="94" y="180"/>
                  </a:cubicBezTo>
                  <a:cubicBezTo>
                    <a:pt x="79" y="180"/>
                    <a:pt x="63" y="183"/>
                    <a:pt x="47" y="194"/>
                  </a:cubicBezTo>
                  <a:cubicBezTo>
                    <a:pt x="1" y="225"/>
                    <a:pt x="12" y="275"/>
                    <a:pt x="12" y="275"/>
                  </a:cubicBezTo>
                  <a:cubicBezTo>
                    <a:pt x="113" y="281"/>
                    <a:pt x="220" y="282"/>
                    <a:pt x="324" y="282"/>
                  </a:cubicBezTo>
                  <a:cubicBezTo>
                    <a:pt x="665" y="282"/>
                    <a:pt x="983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lnTo>
                    <a:pt x="994" y="262"/>
                  </a:lnTo>
                  <a:cubicBezTo>
                    <a:pt x="1017" y="151"/>
                    <a:pt x="956" y="132"/>
                    <a:pt x="913" y="132"/>
                  </a:cubicBezTo>
                  <a:cubicBezTo>
                    <a:pt x="891" y="132"/>
                    <a:pt x="873" y="137"/>
                    <a:pt x="873" y="137"/>
                  </a:cubicBezTo>
                  <a:cubicBezTo>
                    <a:pt x="873" y="137"/>
                    <a:pt x="902" y="25"/>
                    <a:pt x="776" y="3"/>
                  </a:cubicBezTo>
                  <a:cubicBezTo>
                    <a:pt x="767" y="1"/>
                    <a:pt x="759" y="0"/>
                    <a:pt x="75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167901" y="4324321"/>
              <a:ext cx="121097" cy="47982"/>
            </a:xfrm>
            <a:custGeom>
              <a:avLst/>
              <a:gdLst/>
              <a:ahLst/>
              <a:cxnLst/>
              <a:rect l="l" t="t" r="r" b="b"/>
              <a:pathLst>
                <a:path w="848" h="336" extrusionOk="0">
                  <a:moveTo>
                    <a:pt x="511" y="0"/>
                  </a:moveTo>
                  <a:cubicBezTo>
                    <a:pt x="393" y="0"/>
                    <a:pt x="344" y="103"/>
                    <a:pt x="344" y="103"/>
                  </a:cubicBezTo>
                  <a:cubicBezTo>
                    <a:pt x="344" y="103"/>
                    <a:pt x="323" y="39"/>
                    <a:pt x="249" y="39"/>
                  </a:cubicBezTo>
                  <a:cubicBezTo>
                    <a:pt x="234" y="39"/>
                    <a:pt x="218" y="41"/>
                    <a:pt x="199" y="47"/>
                  </a:cubicBezTo>
                  <a:cubicBezTo>
                    <a:pt x="83" y="83"/>
                    <a:pt x="122" y="162"/>
                    <a:pt x="122" y="162"/>
                  </a:cubicBezTo>
                  <a:cubicBezTo>
                    <a:pt x="122" y="162"/>
                    <a:pt x="114" y="160"/>
                    <a:pt x="102" y="160"/>
                  </a:cubicBezTo>
                  <a:cubicBezTo>
                    <a:pt x="85" y="160"/>
                    <a:pt x="58" y="165"/>
                    <a:pt x="36" y="190"/>
                  </a:cubicBezTo>
                  <a:cubicBezTo>
                    <a:pt x="1" y="232"/>
                    <a:pt x="40" y="274"/>
                    <a:pt x="40" y="274"/>
                  </a:cubicBezTo>
                  <a:cubicBezTo>
                    <a:pt x="206" y="314"/>
                    <a:pt x="801" y="336"/>
                    <a:pt x="801" y="336"/>
                  </a:cubicBezTo>
                  <a:cubicBezTo>
                    <a:pt x="801" y="336"/>
                    <a:pt x="847" y="192"/>
                    <a:pt x="793" y="149"/>
                  </a:cubicBezTo>
                  <a:cubicBezTo>
                    <a:pt x="773" y="134"/>
                    <a:pt x="751" y="129"/>
                    <a:pt x="732" y="129"/>
                  </a:cubicBezTo>
                  <a:cubicBezTo>
                    <a:pt x="698" y="129"/>
                    <a:pt x="672" y="143"/>
                    <a:pt x="672" y="143"/>
                  </a:cubicBezTo>
                  <a:cubicBezTo>
                    <a:pt x="672" y="143"/>
                    <a:pt x="651" y="9"/>
                    <a:pt x="523" y="1"/>
                  </a:cubicBezTo>
                  <a:cubicBezTo>
                    <a:pt x="519" y="0"/>
                    <a:pt x="515" y="0"/>
                    <a:pt x="51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01973" y="4683615"/>
              <a:ext cx="111386" cy="48696"/>
            </a:xfrm>
            <a:custGeom>
              <a:avLst/>
              <a:gdLst/>
              <a:ahLst/>
              <a:cxnLst/>
              <a:rect l="l" t="t" r="r" b="b"/>
              <a:pathLst>
                <a:path w="780" h="341" extrusionOk="0">
                  <a:moveTo>
                    <a:pt x="284" y="0"/>
                  </a:moveTo>
                  <a:cubicBezTo>
                    <a:pt x="182" y="0"/>
                    <a:pt x="155" y="97"/>
                    <a:pt x="155" y="97"/>
                  </a:cubicBezTo>
                  <a:cubicBezTo>
                    <a:pt x="155" y="97"/>
                    <a:pt x="124" y="58"/>
                    <a:pt x="88" y="58"/>
                  </a:cubicBezTo>
                  <a:cubicBezTo>
                    <a:pt x="76" y="58"/>
                    <a:pt x="62" y="63"/>
                    <a:pt x="50" y="77"/>
                  </a:cubicBezTo>
                  <a:cubicBezTo>
                    <a:pt x="0" y="125"/>
                    <a:pt x="50" y="156"/>
                    <a:pt x="50" y="156"/>
                  </a:cubicBezTo>
                  <a:lnTo>
                    <a:pt x="41" y="337"/>
                  </a:lnTo>
                  <a:cubicBezTo>
                    <a:pt x="97" y="339"/>
                    <a:pt x="153" y="341"/>
                    <a:pt x="210" y="341"/>
                  </a:cubicBezTo>
                  <a:cubicBezTo>
                    <a:pt x="395" y="341"/>
                    <a:pt x="586" y="328"/>
                    <a:pt x="779" y="306"/>
                  </a:cubicBezTo>
                  <a:cubicBezTo>
                    <a:pt x="763" y="206"/>
                    <a:pt x="689" y="196"/>
                    <a:pt x="659" y="196"/>
                  </a:cubicBezTo>
                  <a:cubicBezTo>
                    <a:pt x="651" y="196"/>
                    <a:pt x="646" y="196"/>
                    <a:pt x="646" y="196"/>
                  </a:cubicBezTo>
                  <a:cubicBezTo>
                    <a:pt x="646" y="196"/>
                    <a:pt x="663" y="97"/>
                    <a:pt x="564" y="77"/>
                  </a:cubicBezTo>
                  <a:cubicBezTo>
                    <a:pt x="549" y="73"/>
                    <a:pt x="534" y="71"/>
                    <a:pt x="520" y="71"/>
                  </a:cubicBezTo>
                  <a:cubicBezTo>
                    <a:pt x="445" y="71"/>
                    <a:pt x="394" y="115"/>
                    <a:pt x="394" y="115"/>
                  </a:cubicBezTo>
                  <a:cubicBezTo>
                    <a:pt x="394" y="115"/>
                    <a:pt x="387" y="0"/>
                    <a:pt x="284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68489" y="4673048"/>
              <a:ext cx="111243" cy="48838"/>
            </a:xfrm>
            <a:custGeom>
              <a:avLst/>
              <a:gdLst/>
              <a:ahLst/>
              <a:cxnLst/>
              <a:rect l="l" t="t" r="r" b="b"/>
              <a:pathLst>
                <a:path w="779" h="342" extrusionOk="0">
                  <a:moveTo>
                    <a:pt x="494" y="1"/>
                  </a:moveTo>
                  <a:cubicBezTo>
                    <a:pt x="393" y="1"/>
                    <a:pt x="385" y="115"/>
                    <a:pt x="385" y="115"/>
                  </a:cubicBezTo>
                  <a:cubicBezTo>
                    <a:pt x="385" y="115"/>
                    <a:pt x="332" y="71"/>
                    <a:pt x="257" y="71"/>
                  </a:cubicBezTo>
                  <a:cubicBezTo>
                    <a:pt x="243" y="71"/>
                    <a:pt x="229" y="73"/>
                    <a:pt x="214" y="76"/>
                  </a:cubicBezTo>
                  <a:cubicBezTo>
                    <a:pt x="116" y="97"/>
                    <a:pt x="132" y="197"/>
                    <a:pt x="132" y="197"/>
                  </a:cubicBezTo>
                  <a:cubicBezTo>
                    <a:pt x="132" y="197"/>
                    <a:pt x="127" y="196"/>
                    <a:pt x="119" y="196"/>
                  </a:cubicBezTo>
                  <a:cubicBezTo>
                    <a:pt x="88" y="196"/>
                    <a:pt x="16" y="207"/>
                    <a:pt x="0" y="307"/>
                  </a:cubicBezTo>
                  <a:cubicBezTo>
                    <a:pt x="196" y="328"/>
                    <a:pt x="388" y="341"/>
                    <a:pt x="574" y="341"/>
                  </a:cubicBezTo>
                  <a:cubicBezTo>
                    <a:pt x="629" y="341"/>
                    <a:pt x="683" y="340"/>
                    <a:pt x="737" y="338"/>
                  </a:cubicBezTo>
                  <a:lnTo>
                    <a:pt x="730" y="157"/>
                  </a:lnTo>
                  <a:cubicBezTo>
                    <a:pt x="730" y="157"/>
                    <a:pt x="778" y="126"/>
                    <a:pt x="730" y="76"/>
                  </a:cubicBezTo>
                  <a:cubicBezTo>
                    <a:pt x="717" y="63"/>
                    <a:pt x="703" y="58"/>
                    <a:pt x="691" y="58"/>
                  </a:cubicBezTo>
                  <a:cubicBezTo>
                    <a:pt x="654" y="58"/>
                    <a:pt x="623" y="97"/>
                    <a:pt x="623" y="97"/>
                  </a:cubicBezTo>
                  <a:cubicBezTo>
                    <a:pt x="623" y="97"/>
                    <a:pt x="596" y="1"/>
                    <a:pt x="494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59101" y="4166523"/>
              <a:ext cx="604911" cy="479816"/>
            </a:xfrm>
            <a:custGeom>
              <a:avLst/>
              <a:gdLst/>
              <a:ahLst/>
              <a:cxnLst/>
              <a:rect l="l" t="t" r="r" b="b"/>
              <a:pathLst>
                <a:path w="4236" h="3360" extrusionOk="0">
                  <a:moveTo>
                    <a:pt x="2091" y="1"/>
                  </a:moveTo>
                  <a:cubicBezTo>
                    <a:pt x="2085" y="1"/>
                    <a:pt x="2080" y="1"/>
                    <a:pt x="2075" y="1"/>
                  </a:cubicBezTo>
                  <a:cubicBezTo>
                    <a:pt x="1904" y="9"/>
                    <a:pt x="1755" y="129"/>
                    <a:pt x="1678" y="273"/>
                  </a:cubicBezTo>
                  <a:cubicBezTo>
                    <a:pt x="1601" y="416"/>
                    <a:pt x="1583" y="580"/>
                    <a:pt x="1572" y="740"/>
                  </a:cubicBezTo>
                  <a:cubicBezTo>
                    <a:pt x="1531" y="1351"/>
                    <a:pt x="1588" y="1968"/>
                    <a:pt x="1738" y="2563"/>
                  </a:cubicBezTo>
                  <a:cubicBezTo>
                    <a:pt x="1461" y="2104"/>
                    <a:pt x="1052" y="1622"/>
                    <a:pt x="490" y="1611"/>
                  </a:cubicBezTo>
                  <a:cubicBezTo>
                    <a:pt x="487" y="1611"/>
                    <a:pt x="485" y="1611"/>
                    <a:pt x="482" y="1611"/>
                  </a:cubicBezTo>
                  <a:cubicBezTo>
                    <a:pt x="263" y="1611"/>
                    <a:pt x="0" y="1765"/>
                    <a:pt x="64" y="1959"/>
                  </a:cubicBezTo>
                  <a:cubicBezTo>
                    <a:pt x="81" y="2011"/>
                    <a:pt x="118" y="2055"/>
                    <a:pt x="157" y="2094"/>
                  </a:cubicBezTo>
                  <a:cubicBezTo>
                    <a:pt x="606" y="2550"/>
                    <a:pt x="1471" y="2991"/>
                    <a:pt x="2037" y="3360"/>
                  </a:cubicBezTo>
                  <a:cubicBezTo>
                    <a:pt x="2704" y="2945"/>
                    <a:pt x="4235" y="2781"/>
                    <a:pt x="4232" y="1943"/>
                  </a:cubicBezTo>
                  <a:cubicBezTo>
                    <a:pt x="4232" y="1793"/>
                    <a:pt x="4126" y="1720"/>
                    <a:pt x="3953" y="1720"/>
                  </a:cubicBezTo>
                  <a:cubicBezTo>
                    <a:pt x="3579" y="1720"/>
                    <a:pt x="2896" y="2064"/>
                    <a:pt x="2317" y="2719"/>
                  </a:cubicBezTo>
                  <a:cubicBezTo>
                    <a:pt x="2578" y="2136"/>
                    <a:pt x="2686" y="1349"/>
                    <a:pt x="2630" y="719"/>
                  </a:cubicBezTo>
                  <a:cubicBezTo>
                    <a:pt x="2617" y="556"/>
                    <a:pt x="2588" y="387"/>
                    <a:pt x="2500" y="247"/>
                  </a:cubicBezTo>
                  <a:cubicBezTo>
                    <a:pt x="2415" y="109"/>
                    <a:pt x="2260" y="1"/>
                    <a:pt x="2091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51563" y="4208365"/>
              <a:ext cx="20278" cy="430264"/>
            </a:xfrm>
            <a:custGeom>
              <a:avLst/>
              <a:gdLst/>
              <a:ahLst/>
              <a:cxnLst/>
              <a:rect l="l" t="t" r="r" b="b"/>
              <a:pathLst>
                <a:path w="142" h="3013" fill="none" extrusionOk="0">
                  <a:moveTo>
                    <a:pt x="12" y="0"/>
                  </a:moveTo>
                  <a:cubicBezTo>
                    <a:pt x="141" y="739"/>
                    <a:pt x="95" y="1494"/>
                    <a:pt x="48" y="2242"/>
                  </a:cubicBezTo>
                  <a:cubicBezTo>
                    <a:pt x="32" y="2498"/>
                    <a:pt x="16" y="2756"/>
                    <a:pt x="1" y="301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450135" y="4448418"/>
              <a:ext cx="277608" cy="187357"/>
            </a:xfrm>
            <a:custGeom>
              <a:avLst/>
              <a:gdLst/>
              <a:ahLst/>
              <a:cxnLst/>
              <a:rect l="l" t="t" r="r" b="b"/>
              <a:pathLst>
                <a:path w="1944" h="1312" fill="none" extrusionOk="0">
                  <a:moveTo>
                    <a:pt x="1943" y="1"/>
                  </a:moveTo>
                  <a:cubicBezTo>
                    <a:pt x="1493" y="623"/>
                    <a:pt x="557" y="769"/>
                    <a:pt x="0" y="13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23363" y="4439421"/>
              <a:ext cx="234767" cy="198638"/>
            </a:xfrm>
            <a:custGeom>
              <a:avLst/>
              <a:gdLst/>
              <a:ahLst/>
              <a:cxnLst/>
              <a:rect l="l" t="t" r="r" b="b"/>
              <a:pathLst>
                <a:path w="1644" h="1391" fill="none" extrusionOk="0">
                  <a:moveTo>
                    <a:pt x="1" y="1"/>
                  </a:moveTo>
                  <a:cubicBezTo>
                    <a:pt x="252" y="76"/>
                    <a:pt x="464" y="234"/>
                    <a:pt x="660" y="399"/>
                  </a:cubicBezTo>
                  <a:cubicBezTo>
                    <a:pt x="1020" y="701"/>
                    <a:pt x="1350" y="1033"/>
                    <a:pt x="1643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29180" y="4631635"/>
              <a:ext cx="221772" cy="111100"/>
            </a:xfrm>
            <a:custGeom>
              <a:avLst/>
              <a:gdLst/>
              <a:ahLst/>
              <a:cxnLst/>
              <a:rect l="l" t="t" r="r" b="b"/>
              <a:pathLst>
                <a:path w="1553" h="778" extrusionOk="0">
                  <a:moveTo>
                    <a:pt x="861" y="0"/>
                  </a:moveTo>
                  <a:cubicBezTo>
                    <a:pt x="749" y="0"/>
                    <a:pt x="637" y="10"/>
                    <a:pt x="528" y="30"/>
                  </a:cubicBezTo>
                  <a:cubicBezTo>
                    <a:pt x="387" y="56"/>
                    <a:pt x="244" y="103"/>
                    <a:pt x="149" y="198"/>
                  </a:cubicBezTo>
                  <a:cubicBezTo>
                    <a:pt x="17" y="328"/>
                    <a:pt x="6" y="519"/>
                    <a:pt x="1" y="694"/>
                  </a:cubicBezTo>
                  <a:cubicBezTo>
                    <a:pt x="331" y="745"/>
                    <a:pt x="681" y="777"/>
                    <a:pt x="1034" y="777"/>
                  </a:cubicBezTo>
                  <a:cubicBezTo>
                    <a:pt x="1166" y="777"/>
                    <a:pt x="1299" y="773"/>
                    <a:pt x="1431" y="763"/>
                  </a:cubicBezTo>
                  <a:cubicBezTo>
                    <a:pt x="1479" y="661"/>
                    <a:pt x="1528" y="556"/>
                    <a:pt x="1541" y="447"/>
                  </a:cubicBezTo>
                  <a:cubicBezTo>
                    <a:pt x="1552" y="337"/>
                    <a:pt x="1525" y="217"/>
                    <a:pt x="1437" y="138"/>
                  </a:cubicBezTo>
                  <a:cubicBezTo>
                    <a:pt x="1358" y="65"/>
                    <a:pt x="1241" y="35"/>
                    <a:pt x="1127" y="19"/>
                  </a:cubicBezTo>
                  <a:cubicBezTo>
                    <a:pt x="1040" y="7"/>
                    <a:pt x="951" y="0"/>
                    <a:pt x="861" y="0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19861" y="4705607"/>
              <a:ext cx="152799" cy="43126"/>
            </a:xfrm>
            <a:custGeom>
              <a:avLst/>
              <a:gdLst/>
              <a:ahLst/>
              <a:cxnLst/>
              <a:rect l="l" t="t" r="r" b="b"/>
              <a:pathLst>
                <a:path w="1070" h="302" extrusionOk="0">
                  <a:moveTo>
                    <a:pt x="791" y="1"/>
                  </a:moveTo>
                  <a:cubicBezTo>
                    <a:pt x="673" y="1"/>
                    <a:pt x="605" y="150"/>
                    <a:pt x="605" y="150"/>
                  </a:cubicBezTo>
                  <a:cubicBezTo>
                    <a:pt x="605" y="150"/>
                    <a:pt x="611" y="69"/>
                    <a:pt x="537" y="59"/>
                  </a:cubicBezTo>
                  <a:cubicBezTo>
                    <a:pt x="532" y="58"/>
                    <a:pt x="527" y="58"/>
                    <a:pt x="522" y="58"/>
                  </a:cubicBezTo>
                  <a:cubicBezTo>
                    <a:pt x="457" y="58"/>
                    <a:pt x="425" y="117"/>
                    <a:pt x="425" y="117"/>
                  </a:cubicBezTo>
                  <a:cubicBezTo>
                    <a:pt x="425" y="117"/>
                    <a:pt x="407" y="11"/>
                    <a:pt x="290" y="11"/>
                  </a:cubicBezTo>
                  <a:cubicBezTo>
                    <a:pt x="279" y="11"/>
                    <a:pt x="268" y="12"/>
                    <a:pt x="256" y="13"/>
                  </a:cubicBezTo>
                  <a:cubicBezTo>
                    <a:pt x="110" y="37"/>
                    <a:pt x="154" y="208"/>
                    <a:pt x="154" y="208"/>
                  </a:cubicBezTo>
                  <a:cubicBezTo>
                    <a:pt x="154" y="208"/>
                    <a:pt x="130" y="193"/>
                    <a:pt x="98" y="193"/>
                  </a:cubicBezTo>
                  <a:cubicBezTo>
                    <a:pt x="83" y="193"/>
                    <a:pt x="66" y="196"/>
                    <a:pt x="49" y="208"/>
                  </a:cubicBezTo>
                  <a:cubicBezTo>
                    <a:pt x="0" y="241"/>
                    <a:pt x="12" y="295"/>
                    <a:pt x="12" y="295"/>
                  </a:cubicBezTo>
                  <a:cubicBezTo>
                    <a:pt x="117" y="300"/>
                    <a:pt x="228" y="302"/>
                    <a:pt x="338" y="302"/>
                  </a:cubicBezTo>
                  <a:cubicBezTo>
                    <a:pt x="705" y="302"/>
                    <a:pt x="1048" y="279"/>
                    <a:pt x="1046" y="279"/>
                  </a:cubicBezTo>
                  <a:cubicBezTo>
                    <a:pt x="1070" y="161"/>
                    <a:pt x="1006" y="141"/>
                    <a:pt x="961" y="141"/>
                  </a:cubicBezTo>
                  <a:cubicBezTo>
                    <a:pt x="938" y="141"/>
                    <a:pt x="919" y="146"/>
                    <a:pt x="919" y="146"/>
                  </a:cubicBezTo>
                  <a:cubicBezTo>
                    <a:pt x="919" y="146"/>
                    <a:pt x="950" y="28"/>
                    <a:pt x="817" y="3"/>
                  </a:cubicBezTo>
                  <a:cubicBezTo>
                    <a:pt x="808" y="2"/>
                    <a:pt x="800" y="1"/>
                    <a:pt x="79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02619" y="4697039"/>
              <a:ext cx="127808" cy="50409"/>
            </a:xfrm>
            <a:custGeom>
              <a:avLst/>
              <a:gdLst/>
              <a:ahLst/>
              <a:cxnLst/>
              <a:rect l="l" t="t" r="r" b="b"/>
              <a:pathLst>
                <a:path w="895" h="353" extrusionOk="0">
                  <a:moveTo>
                    <a:pt x="541" y="1"/>
                  </a:moveTo>
                  <a:cubicBezTo>
                    <a:pt x="415" y="1"/>
                    <a:pt x="363" y="110"/>
                    <a:pt x="363" y="110"/>
                  </a:cubicBezTo>
                  <a:cubicBezTo>
                    <a:pt x="363" y="110"/>
                    <a:pt x="340" y="43"/>
                    <a:pt x="262" y="43"/>
                  </a:cubicBezTo>
                  <a:cubicBezTo>
                    <a:pt x="247" y="43"/>
                    <a:pt x="229" y="46"/>
                    <a:pt x="210" y="52"/>
                  </a:cubicBezTo>
                  <a:cubicBezTo>
                    <a:pt x="90" y="88"/>
                    <a:pt x="129" y="172"/>
                    <a:pt x="129" y="172"/>
                  </a:cubicBezTo>
                  <a:cubicBezTo>
                    <a:pt x="129" y="172"/>
                    <a:pt x="121" y="170"/>
                    <a:pt x="109" y="170"/>
                  </a:cubicBezTo>
                  <a:cubicBezTo>
                    <a:pt x="90" y="170"/>
                    <a:pt x="61" y="175"/>
                    <a:pt x="38" y="202"/>
                  </a:cubicBezTo>
                  <a:cubicBezTo>
                    <a:pt x="1" y="246"/>
                    <a:pt x="42" y="289"/>
                    <a:pt x="42" y="289"/>
                  </a:cubicBezTo>
                  <a:cubicBezTo>
                    <a:pt x="218" y="331"/>
                    <a:pt x="844" y="353"/>
                    <a:pt x="844" y="353"/>
                  </a:cubicBezTo>
                  <a:cubicBezTo>
                    <a:pt x="844" y="353"/>
                    <a:pt x="895" y="203"/>
                    <a:pt x="837" y="157"/>
                  </a:cubicBezTo>
                  <a:cubicBezTo>
                    <a:pt x="816" y="141"/>
                    <a:pt x="793" y="136"/>
                    <a:pt x="773" y="136"/>
                  </a:cubicBezTo>
                  <a:cubicBezTo>
                    <a:pt x="737" y="136"/>
                    <a:pt x="709" y="151"/>
                    <a:pt x="709" y="151"/>
                  </a:cubicBezTo>
                  <a:cubicBezTo>
                    <a:pt x="709" y="151"/>
                    <a:pt x="687" y="9"/>
                    <a:pt x="553" y="1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752593" y="3992303"/>
              <a:ext cx="68260" cy="29989"/>
            </a:xfrm>
            <a:custGeom>
              <a:avLst/>
              <a:gdLst/>
              <a:ahLst/>
              <a:cxnLst/>
              <a:rect l="l" t="t" r="r" b="b"/>
              <a:pathLst>
                <a:path w="478" h="210" extrusionOk="0">
                  <a:moveTo>
                    <a:pt x="173" y="0"/>
                  </a:moveTo>
                  <a:cubicBezTo>
                    <a:pt x="111" y="0"/>
                    <a:pt x="95" y="60"/>
                    <a:pt x="95" y="60"/>
                  </a:cubicBezTo>
                  <a:cubicBezTo>
                    <a:pt x="95" y="60"/>
                    <a:pt x="76" y="36"/>
                    <a:pt x="53" y="36"/>
                  </a:cubicBezTo>
                  <a:cubicBezTo>
                    <a:pt x="46" y="36"/>
                    <a:pt x="38" y="39"/>
                    <a:pt x="30" y="47"/>
                  </a:cubicBezTo>
                  <a:cubicBezTo>
                    <a:pt x="1" y="77"/>
                    <a:pt x="30" y="97"/>
                    <a:pt x="30" y="97"/>
                  </a:cubicBezTo>
                  <a:lnTo>
                    <a:pt x="25" y="207"/>
                  </a:lnTo>
                  <a:cubicBezTo>
                    <a:pt x="55" y="208"/>
                    <a:pt x="86" y="209"/>
                    <a:pt x="118" y="209"/>
                  </a:cubicBezTo>
                  <a:cubicBezTo>
                    <a:pt x="234" y="209"/>
                    <a:pt x="355" y="201"/>
                    <a:pt x="477" y="187"/>
                  </a:cubicBezTo>
                  <a:cubicBezTo>
                    <a:pt x="467" y="126"/>
                    <a:pt x="422" y="120"/>
                    <a:pt x="404" y="120"/>
                  </a:cubicBezTo>
                  <a:cubicBezTo>
                    <a:pt x="399" y="120"/>
                    <a:pt x="396" y="120"/>
                    <a:pt x="396" y="120"/>
                  </a:cubicBezTo>
                  <a:cubicBezTo>
                    <a:pt x="396" y="120"/>
                    <a:pt x="406" y="60"/>
                    <a:pt x="345" y="47"/>
                  </a:cubicBezTo>
                  <a:cubicBezTo>
                    <a:pt x="336" y="45"/>
                    <a:pt x="328" y="44"/>
                    <a:pt x="320" y="44"/>
                  </a:cubicBezTo>
                  <a:cubicBezTo>
                    <a:pt x="273" y="44"/>
                    <a:pt x="241" y="72"/>
                    <a:pt x="241" y="72"/>
                  </a:cubicBezTo>
                  <a:cubicBezTo>
                    <a:pt x="241" y="72"/>
                    <a:pt x="235" y="0"/>
                    <a:pt x="173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32352" y="3985734"/>
              <a:ext cx="68260" cy="33273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304" y="1"/>
                  </a:moveTo>
                  <a:cubicBezTo>
                    <a:pt x="242" y="1"/>
                    <a:pt x="237" y="72"/>
                    <a:pt x="237" y="72"/>
                  </a:cubicBezTo>
                  <a:cubicBezTo>
                    <a:pt x="237" y="72"/>
                    <a:pt x="205" y="45"/>
                    <a:pt x="157" y="45"/>
                  </a:cubicBezTo>
                  <a:cubicBezTo>
                    <a:pt x="149" y="45"/>
                    <a:pt x="141" y="46"/>
                    <a:pt x="132" y="47"/>
                  </a:cubicBezTo>
                  <a:cubicBezTo>
                    <a:pt x="72" y="61"/>
                    <a:pt x="82" y="121"/>
                    <a:pt x="82" y="121"/>
                  </a:cubicBezTo>
                  <a:cubicBezTo>
                    <a:pt x="82" y="121"/>
                    <a:pt x="79" y="120"/>
                    <a:pt x="74" y="120"/>
                  </a:cubicBezTo>
                  <a:cubicBezTo>
                    <a:pt x="56" y="120"/>
                    <a:pt x="10" y="127"/>
                    <a:pt x="1" y="188"/>
                  </a:cubicBezTo>
                  <a:cubicBezTo>
                    <a:pt x="123" y="212"/>
                    <a:pt x="228" y="233"/>
                    <a:pt x="331" y="233"/>
                  </a:cubicBezTo>
                  <a:cubicBezTo>
                    <a:pt x="372" y="233"/>
                    <a:pt x="412" y="229"/>
                    <a:pt x="452" y="222"/>
                  </a:cubicBezTo>
                  <a:lnTo>
                    <a:pt x="447" y="97"/>
                  </a:lnTo>
                  <a:cubicBezTo>
                    <a:pt x="447" y="97"/>
                    <a:pt x="477" y="77"/>
                    <a:pt x="447" y="47"/>
                  </a:cubicBezTo>
                  <a:cubicBezTo>
                    <a:pt x="440" y="39"/>
                    <a:pt x="432" y="36"/>
                    <a:pt x="424" y="36"/>
                  </a:cubicBezTo>
                  <a:cubicBezTo>
                    <a:pt x="402" y="36"/>
                    <a:pt x="383" y="61"/>
                    <a:pt x="383" y="61"/>
                  </a:cubicBezTo>
                  <a:cubicBezTo>
                    <a:pt x="383" y="61"/>
                    <a:pt x="366" y="1"/>
                    <a:pt x="304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589511" y="3742540"/>
              <a:ext cx="300456" cy="248191"/>
            </a:xfrm>
            <a:custGeom>
              <a:avLst/>
              <a:gdLst/>
              <a:ahLst/>
              <a:cxnLst/>
              <a:rect l="l" t="t" r="r" b="b"/>
              <a:pathLst>
                <a:path w="2104" h="1738" extrusionOk="0">
                  <a:moveTo>
                    <a:pt x="1052" y="1"/>
                  </a:moveTo>
                  <a:cubicBezTo>
                    <a:pt x="1046" y="1"/>
                    <a:pt x="1041" y="1"/>
                    <a:pt x="1035" y="2"/>
                  </a:cubicBezTo>
                  <a:cubicBezTo>
                    <a:pt x="973" y="8"/>
                    <a:pt x="927" y="56"/>
                    <a:pt x="897" y="104"/>
                  </a:cubicBezTo>
                  <a:cubicBezTo>
                    <a:pt x="811" y="241"/>
                    <a:pt x="796" y="402"/>
                    <a:pt x="793" y="558"/>
                  </a:cubicBezTo>
                  <a:cubicBezTo>
                    <a:pt x="788" y="815"/>
                    <a:pt x="816" y="1073"/>
                    <a:pt x="873" y="1326"/>
                  </a:cubicBezTo>
                  <a:cubicBezTo>
                    <a:pt x="818" y="1196"/>
                    <a:pt x="754" y="1066"/>
                    <a:pt x="653" y="959"/>
                  </a:cubicBezTo>
                  <a:cubicBezTo>
                    <a:pt x="551" y="851"/>
                    <a:pt x="408" y="769"/>
                    <a:pt x="249" y="757"/>
                  </a:cubicBezTo>
                  <a:cubicBezTo>
                    <a:pt x="238" y="757"/>
                    <a:pt x="227" y="756"/>
                    <a:pt x="216" y="756"/>
                  </a:cubicBezTo>
                  <a:cubicBezTo>
                    <a:pt x="168" y="756"/>
                    <a:pt x="121" y="764"/>
                    <a:pt x="84" y="790"/>
                  </a:cubicBezTo>
                  <a:cubicBezTo>
                    <a:pt x="1" y="846"/>
                    <a:pt x="7" y="960"/>
                    <a:pt x="57" y="1040"/>
                  </a:cubicBezTo>
                  <a:cubicBezTo>
                    <a:pt x="125" y="1150"/>
                    <a:pt x="249" y="1222"/>
                    <a:pt x="370" y="1290"/>
                  </a:cubicBezTo>
                  <a:cubicBezTo>
                    <a:pt x="595" y="1415"/>
                    <a:pt x="943" y="1737"/>
                    <a:pt x="943" y="1737"/>
                  </a:cubicBezTo>
                  <a:cubicBezTo>
                    <a:pt x="943" y="1737"/>
                    <a:pt x="1651" y="1332"/>
                    <a:pt x="1925" y="1177"/>
                  </a:cubicBezTo>
                  <a:cubicBezTo>
                    <a:pt x="1979" y="1147"/>
                    <a:pt x="2032" y="1118"/>
                    <a:pt x="2065" y="1071"/>
                  </a:cubicBezTo>
                  <a:cubicBezTo>
                    <a:pt x="2099" y="1025"/>
                    <a:pt x="2104" y="960"/>
                    <a:pt x="2063" y="921"/>
                  </a:cubicBezTo>
                  <a:cubicBezTo>
                    <a:pt x="2028" y="888"/>
                    <a:pt x="1972" y="881"/>
                    <a:pt x="1920" y="881"/>
                  </a:cubicBezTo>
                  <a:cubicBezTo>
                    <a:pt x="1916" y="881"/>
                    <a:pt x="1912" y="881"/>
                    <a:pt x="1908" y="881"/>
                  </a:cubicBezTo>
                  <a:cubicBezTo>
                    <a:pt x="1579" y="892"/>
                    <a:pt x="1266" y="1065"/>
                    <a:pt x="1117" y="1320"/>
                  </a:cubicBezTo>
                  <a:cubicBezTo>
                    <a:pt x="1219" y="1070"/>
                    <a:pt x="1279" y="809"/>
                    <a:pt x="1299" y="545"/>
                  </a:cubicBezTo>
                  <a:cubicBezTo>
                    <a:pt x="1310" y="388"/>
                    <a:pt x="1303" y="220"/>
                    <a:pt x="1204" y="90"/>
                  </a:cubicBezTo>
                  <a:cubicBezTo>
                    <a:pt x="1169" y="43"/>
                    <a:pt x="1113" y="1"/>
                    <a:pt x="1052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25175" y="3776527"/>
              <a:ext cx="15280" cy="211348"/>
            </a:xfrm>
            <a:custGeom>
              <a:avLst/>
              <a:gdLst/>
              <a:ahLst/>
              <a:cxnLst/>
              <a:rect l="l" t="t" r="r" b="b"/>
              <a:pathLst>
                <a:path w="107" h="1480" fill="none" extrusionOk="0">
                  <a:moveTo>
                    <a:pt x="96" y="1"/>
                  </a:moveTo>
                  <a:cubicBezTo>
                    <a:pt x="106" y="495"/>
                    <a:pt x="74" y="990"/>
                    <a:pt x="1" y="1479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4603" y="3886771"/>
              <a:ext cx="140518" cy="100961"/>
            </a:xfrm>
            <a:custGeom>
              <a:avLst/>
              <a:gdLst/>
              <a:ahLst/>
              <a:cxnLst/>
              <a:rect l="l" t="t" r="r" b="b"/>
              <a:pathLst>
                <a:path w="984" h="707" fill="none" extrusionOk="0">
                  <a:moveTo>
                    <a:pt x="983" y="1"/>
                  </a:moveTo>
                  <a:cubicBezTo>
                    <a:pt x="610" y="171"/>
                    <a:pt x="273" y="413"/>
                    <a:pt x="1" y="70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620928" y="3870920"/>
              <a:ext cx="102532" cy="118240"/>
            </a:xfrm>
            <a:custGeom>
              <a:avLst/>
              <a:gdLst/>
              <a:ahLst/>
              <a:cxnLst/>
              <a:rect l="l" t="t" r="r" b="b"/>
              <a:pathLst>
                <a:path w="718" h="828" fill="none" extrusionOk="0">
                  <a:moveTo>
                    <a:pt x="0" y="1"/>
                  </a:moveTo>
                  <a:cubicBezTo>
                    <a:pt x="153" y="113"/>
                    <a:pt x="305" y="225"/>
                    <a:pt x="434" y="360"/>
                  </a:cubicBezTo>
                  <a:cubicBezTo>
                    <a:pt x="564" y="494"/>
                    <a:pt x="672" y="652"/>
                    <a:pt x="717" y="82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77193" y="3977309"/>
              <a:ext cx="98677" cy="53265"/>
            </a:xfrm>
            <a:custGeom>
              <a:avLst/>
              <a:gdLst/>
              <a:ahLst/>
              <a:cxnLst/>
              <a:rect l="l" t="t" r="r" b="b"/>
              <a:pathLst>
                <a:path w="691" h="373" extrusionOk="0">
                  <a:moveTo>
                    <a:pt x="378" y="1"/>
                  </a:moveTo>
                  <a:cubicBezTo>
                    <a:pt x="330" y="1"/>
                    <a:pt x="282" y="5"/>
                    <a:pt x="234" y="16"/>
                  </a:cubicBezTo>
                  <a:cubicBezTo>
                    <a:pt x="172" y="28"/>
                    <a:pt x="109" y="50"/>
                    <a:pt x="66" y="95"/>
                  </a:cubicBezTo>
                  <a:cubicBezTo>
                    <a:pt x="8" y="158"/>
                    <a:pt x="3" y="249"/>
                    <a:pt x="1" y="333"/>
                  </a:cubicBezTo>
                  <a:cubicBezTo>
                    <a:pt x="143" y="357"/>
                    <a:pt x="297" y="373"/>
                    <a:pt x="450" y="373"/>
                  </a:cubicBezTo>
                  <a:cubicBezTo>
                    <a:pt x="512" y="373"/>
                    <a:pt x="573" y="370"/>
                    <a:pt x="634" y="365"/>
                  </a:cubicBezTo>
                  <a:cubicBezTo>
                    <a:pt x="656" y="317"/>
                    <a:pt x="679" y="267"/>
                    <a:pt x="684" y="214"/>
                  </a:cubicBezTo>
                  <a:cubicBezTo>
                    <a:pt x="690" y="162"/>
                    <a:pt x="677" y="104"/>
                    <a:pt x="638" y="67"/>
                  </a:cubicBezTo>
                  <a:cubicBezTo>
                    <a:pt x="602" y="32"/>
                    <a:pt x="551" y="18"/>
                    <a:pt x="500" y="10"/>
                  </a:cubicBezTo>
                  <a:cubicBezTo>
                    <a:pt x="460" y="4"/>
                    <a:pt x="419" y="1"/>
                    <a:pt x="378" y="1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08324" y="4007297"/>
              <a:ext cx="94392" cy="26276"/>
            </a:xfrm>
            <a:custGeom>
              <a:avLst/>
              <a:gdLst/>
              <a:ahLst/>
              <a:cxnLst/>
              <a:rect l="l" t="t" r="r" b="b"/>
              <a:pathLst>
                <a:path w="661" h="184" extrusionOk="0">
                  <a:moveTo>
                    <a:pt x="488" y="0"/>
                  </a:moveTo>
                  <a:cubicBezTo>
                    <a:pt x="415" y="0"/>
                    <a:pt x="374" y="91"/>
                    <a:pt x="374" y="91"/>
                  </a:cubicBezTo>
                  <a:cubicBezTo>
                    <a:pt x="374" y="91"/>
                    <a:pt x="377" y="41"/>
                    <a:pt x="332" y="35"/>
                  </a:cubicBezTo>
                  <a:cubicBezTo>
                    <a:pt x="328" y="35"/>
                    <a:pt x="325" y="34"/>
                    <a:pt x="322" y="34"/>
                  </a:cubicBezTo>
                  <a:cubicBezTo>
                    <a:pt x="283" y="34"/>
                    <a:pt x="263" y="70"/>
                    <a:pt x="263" y="70"/>
                  </a:cubicBezTo>
                  <a:cubicBezTo>
                    <a:pt x="263" y="70"/>
                    <a:pt x="252" y="5"/>
                    <a:pt x="181" y="5"/>
                  </a:cubicBezTo>
                  <a:cubicBezTo>
                    <a:pt x="175" y="5"/>
                    <a:pt x="168" y="6"/>
                    <a:pt x="160" y="7"/>
                  </a:cubicBezTo>
                  <a:cubicBezTo>
                    <a:pt x="69" y="20"/>
                    <a:pt x="96" y="126"/>
                    <a:pt x="96" y="126"/>
                  </a:cubicBezTo>
                  <a:cubicBezTo>
                    <a:pt x="96" y="126"/>
                    <a:pt x="81" y="117"/>
                    <a:pt x="62" y="117"/>
                  </a:cubicBezTo>
                  <a:cubicBezTo>
                    <a:pt x="52" y="117"/>
                    <a:pt x="42" y="119"/>
                    <a:pt x="32" y="126"/>
                  </a:cubicBezTo>
                  <a:cubicBezTo>
                    <a:pt x="1" y="147"/>
                    <a:pt x="8" y="179"/>
                    <a:pt x="8" y="179"/>
                  </a:cubicBezTo>
                  <a:cubicBezTo>
                    <a:pt x="75" y="182"/>
                    <a:pt x="146" y="184"/>
                    <a:pt x="216" y="184"/>
                  </a:cubicBezTo>
                  <a:cubicBezTo>
                    <a:pt x="439" y="184"/>
                    <a:pt x="644" y="169"/>
                    <a:pt x="646" y="169"/>
                  </a:cubicBezTo>
                  <a:cubicBezTo>
                    <a:pt x="660" y="97"/>
                    <a:pt x="620" y="85"/>
                    <a:pt x="591" y="85"/>
                  </a:cubicBezTo>
                  <a:cubicBezTo>
                    <a:pt x="577" y="85"/>
                    <a:pt x="566" y="88"/>
                    <a:pt x="566" y="88"/>
                  </a:cubicBezTo>
                  <a:cubicBezTo>
                    <a:pt x="566" y="88"/>
                    <a:pt x="586" y="17"/>
                    <a:pt x="504" y="2"/>
                  </a:cubicBezTo>
                  <a:cubicBezTo>
                    <a:pt x="498" y="1"/>
                    <a:pt x="493" y="0"/>
                    <a:pt x="48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636351" y="4002014"/>
              <a:ext cx="78399" cy="30988"/>
            </a:xfrm>
            <a:custGeom>
              <a:avLst/>
              <a:gdLst/>
              <a:ahLst/>
              <a:cxnLst/>
              <a:rect l="l" t="t" r="r" b="b"/>
              <a:pathLst>
                <a:path w="549" h="217" extrusionOk="0">
                  <a:moveTo>
                    <a:pt x="331" y="0"/>
                  </a:moveTo>
                  <a:cubicBezTo>
                    <a:pt x="254" y="0"/>
                    <a:pt x="223" y="67"/>
                    <a:pt x="223" y="67"/>
                  </a:cubicBezTo>
                  <a:cubicBezTo>
                    <a:pt x="223" y="67"/>
                    <a:pt x="210" y="25"/>
                    <a:pt x="162" y="25"/>
                  </a:cubicBezTo>
                  <a:cubicBezTo>
                    <a:pt x="152" y="25"/>
                    <a:pt x="142" y="27"/>
                    <a:pt x="130" y="31"/>
                  </a:cubicBezTo>
                  <a:cubicBezTo>
                    <a:pt x="55" y="52"/>
                    <a:pt x="80" y="104"/>
                    <a:pt x="80" y="104"/>
                  </a:cubicBezTo>
                  <a:cubicBezTo>
                    <a:pt x="80" y="104"/>
                    <a:pt x="75" y="103"/>
                    <a:pt x="68" y="103"/>
                  </a:cubicBezTo>
                  <a:cubicBezTo>
                    <a:pt x="56" y="103"/>
                    <a:pt x="38" y="106"/>
                    <a:pt x="24" y="123"/>
                  </a:cubicBezTo>
                  <a:cubicBezTo>
                    <a:pt x="1" y="149"/>
                    <a:pt x="26" y="176"/>
                    <a:pt x="26" y="176"/>
                  </a:cubicBezTo>
                  <a:cubicBezTo>
                    <a:pt x="135" y="202"/>
                    <a:pt x="519" y="217"/>
                    <a:pt x="519" y="217"/>
                  </a:cubicBezTo>
                  <a:cubicBezTo>
                    <a:pt x="519" y="217"/>
                    <a:pt x="548" y="125"/>
                    <a:pt x="514" y="97"/>
                  </a:cubicBezTo>
                  <a:cubicBezTo>
                    <a:pt x="501" y="87"/>
                    <a:pt x="486" y="84"/>
                    <a:pt x="473" y="84"/>
                  </a:cubicBezTo>
                  <a:cubicBezTo>
                    <a:pt x="452" y="84"/>
                    <a:pt x="435" y="93"/>
                    <a:pt x="435" y="93"/>
                  </a:cubicBezTo>
                  <a:cubicBezTo>
                    <a:pt x="435" y="93"/>
                    <a:pt x="422" y="6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751076" y="4294047"/>
              <a:ext cx="94535" cy="41698"/>
            </a:xfrm>
            <a:custGeom>
              <a:avLst/>
              <a:gdLst/>
              <a:ahLst/>
              <a:cxnLst/>
              <a:rect l="l" t="t" r="r" b="b"/>
              <a:pathLst>
                <a:path w="662" h="292" extrusionOk="0">
                  <a:moveTo>
                    <a:pt x="242" y="1"/>
                  </a:moveTo>
                  <a:cubicBezTo>
                    <a:pt x="155" y="1"/>
                    <a:pt x="131" y="83"/>
                    <a:pt x="131" y="83"/>
                  </a:cubicBezTo>
                  <a:cubicBezTo>
                    <a:pt x="131" y="83"/>
                    <a:pt x="105" y="51"/>
                    <a:pt x="75" y="51"/>
                  </a:cubicBezTo>
                  <a:cubicBezTo>
                    <a:pt x="64" y="51"/>
                    <a:pt x="52" y="55"/>
                    <a:pt x="41" y="67"/>
                  </a:cubicBezTo>
                  <a:cubicBezTo>
                    <a:pt x="0" y="109"/>
                    <a:pt x="41" y="135"/>
                    <a:pt x="41" y="135"/>
                  </a:cubicBezTo>
                  <a:lnTo>
                    <a:pt x="33" y="289"/>
                  </a:lnTo>
                  <a:cubicBezTo>
                    <a:pt x="74" y="291"/>
                    <a:pt x="115" y="291"/>
                    <a:pt x="157" y="291"/>
                  </a:cubicBezTo>
                  <a:cubicBezTo>
                    <a:pt x="320" y="291"/>
                    <a:pt x="489" y="280"/>
                    <a:pt x="662" y="262"/>
                  </a:cubicBezTo>
                  <a:cubicBezTo>
                    <a:pt x="647" y="175"/>
                    <a:pt x="583" y="167"/>
                    <a:pt x="558" y="167"/>
                  </a:cubicBezTo>
                  <a:cubicBezTo>
                    <a:pt x="552" y="167"/>
                    <a:pt x="548" y="167"/>
                    <a:pt x="548" y="167"/>
                  </a:cubicBezTo>
                  <a:cubicBezTo>
                    <a:pt x="548" y="167"/>
                    <a:pt x="563" y="83"/>
                    <a:pt x="480" y="66"/>
                  </a:cubicBezTo>
                  <a:cubicBezTo>
                    <a:pt x="467" y="63"/>
                    <a:pt x="455" y="62"/>
                    <a:pt x="443" y="62"/>
                  </a:cubicBezTo>
                  <a:cubicBezTo>
                    <a:pt x="379" y="62"/>
                    <a:pt x="335" y="99"/>
                    <a:pt x="335" y="99"/>
                  </a:cubicBezTo>
                  <a:cubicBezTo>
                    <a:pt x="335" y="99"/>
                    <a:pt x="328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84424" y="4285193"/>
              <a:ext cx="94535" cy="46125"/>
            </a:xfrm>
            <a:custGeom>
              <a:avLst/>
              <a:gdLst/>
              <a:ahLst/>
              <a:cxnLst/>
              <a:rect l="l" t="t" r="r" b="b"/>
              <a:pathLst>
                <a:path w="662" h="323" extrusionOk="0">
                  <a:moveTo>
                    <a:pt x="420" y="1"/>
                  </a:moveTo>
                  <a:cubicBezTo>
                    <a:pt x="334" y="1"/>
                    <a:pt x="327" y="99"/>
                    <a:pt x="327" y="99"/>
                  </a:cubicBezTo>
                  <a:cubicBezTo>
                    <a:pt x="327" y="99"/>
                    <a:pt x="282" y="62"/>
                    <a:pt x="218" y="62"/>
                  </a:cubicBezTo>
                  <a:cubicBezTo>
                    <a:pt x="207" y="62"/>
                    <a:pt x="195" y="63"/>
                    <a:pt x="182" y="66"/>
                  </a:cubicBezTo>
                  <a:cubicBezTo>
                    <a:pt x="99" y="83"/>
                    <a:pt x="114" y="167"/>
                    <a:pt x="114" y="167"/>
                  </a:cubicBezTo>
                  <a:cubicBezTo>
                    <a:pt x="114" y="167"/>
                    <a:pt x="110" y="167"/>
                    <a:pt x="104" y="167"/>
                  </a:cubicBezTo>
                  <a:cubicBezTo>
                    <a:pt x="79" y="167"/>
                    <a:pt x="15" y="175"/>
                    <a:pt x="0" y="262"/>
                  </a:cubicBezTo>
                  <a:cubicBezTo>
                    <a:pt x="170" y="296"/>
                    <a:pt x="316" y="323"/>
                    <a:pt x="459" y="323"/>
                  </a:cubicBezTo>
                  <a:cubicBezTo>
                    <a:pt x="515" y="323"/>
                    <a:pt x="571" y="318"/>
                    <a:pt x="627" y="309"/>
                  </a:cubicBezTo>
                  <a:lnTo>
                    <a:pt x="620" y="135"/>
                  </a:lnTo>
                  <a:cubicBezTo>
                    <a:pt x="620" y="135"/>
                    <a:pt x="662" y="109"/>
                    <a:pt x="620" y="67"/>
                  </a:cubicBezTo>
                  <a:cubicBezTo>
                    <a:pt x="609" y="56"/>
                    <a:pt x="598" y="52"/>
                    <a:pt x="587" y="52"/>
                  </a:cubicBezTo>
                  <a:cubicBezTo>
                    <a:pt x="557" y="52"/>
                    <a:pt x="531" y="83"/>
                    <a:pt x="531" y="83"/>
                  </a:cubicBezTo>
                  <a:cubicBezTo>
                    <a:pt x="531" y="83"/>
                    <a:pt x="507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03883" y="3929184"/>
              <a:ext cx="438689" cy="347724"/>
            </a:xfrm>
            <a:custGeom>
              <a:avLst/>
              <a:gdLst/>
              <a:ahLst/>
              <a:cxnLst/>
              <a:rect l="l" t="t" r="r" b="b"/>
              <a:pathLst>
                <a:path w="3072" h="2435" extrusionOk="0">
                  <a:moveTo>
                    <a:pt x="1518" y="1"/>
                  </a:moveTo>
                  <a:cubicBezTo>
                    <a:pt x="1514" y="1"/>
                    <a:pt x="1510" y="1"/>
                    <a:pt x="1506" y="1"/>
                  </a:cubicBezTo>
                  <a:cubicBezTo>
                    <a:pt x="1381" y="6"/>
                    <a:pt x="1273" y="92"/>
                    <a:pt x="1217" y="198"/>
                  </a:cubicBezTo>
                  <a:cubicBezTo>
                    <a:pt x="1161" y="301"/>
                    <a:pt x="1148" y="420"/>
                    <a:pt x="1140" y="535"/>
                  </a:cubicBezTo>
                  <a:cubicBezTo>
                    <a:pt x="1111" y="979"/>
                    <a:pt x="1152" y="1425"/>
                    <a:pt x="1261" y="1857"/>
                  </a:cubicBezTo>
                  <a:cubicBezTo>
                    <a:pt x="1060" y="1525"/>
                    <a:pt x="765" y="1176"/>
                    <a:pt x="357" y="1167"/>
                  </a:cubicBezTo>
                  <a:cubicBezTo>
                    <a:pt x="354" y="1167"/>
                    <a:pt x="352" y="1167"/>
                    <a:pt x="350" y="1167"/>
                  </a:cubicBezTo>
                  <a:cubicBezTo>
                    <a:pt x="190" y="1167"/>
                    <a:pt x="1" y="1279"/>
                    <a:pt x="47" y="1419"/>
                  </a:cubicBezTo>
                  <a:cubicBezTo>
                    <a:pt x="59" y="1456"/>
                    <a:pt x="87" y="1487"/>
                    <a:pt x="115" y="1516"/>
                  </a:cubicBezTo>
                  <a:cubicBezTo>
                    <a:pt x="440" y="1847"/>
                    <a:pt x="1067" y="2166"/>
                    <a:pt x="1478" y="2435"/>
                  </a:cubicBezTo>
                  <a:cubicBezTo>
                    <a:pt x="1961" y="2133"/>
                    <a:pt x="3071" y="2014"/>
                    <a:pt x="3071" y="1408"/>
                  </a:cubicBezTo>
                  <a:cubicBezTo>
                    <a:pt x="3071" y="1299"/>
                    <a:pt x="2994" y="1246"/>
                    <a:pt x="2869" y="1246"/>
                  </a:cubicBezTo>
                  <a:cubicBezTo>
                    <a:pt x="2598" y="1246"/>
                    <a:pt x="2103" y="1495"/>
                    <a:pt x="1684" y="1971"/>
                  </a:cubicBezTo>
                  <a:cubicBezTo>
                    <a:pt x="1873" y="1548"/>
                    <a:pt x="1950" y="976"/>
                    <a:pt x="1911" y="520"/>
                  </a:cubicBezTo>
                  <a:cubicBezTo>
                    <a:pt x="1901" y="402"/>
                    <a:pt x="1881" y="281"/>
                    <a:pt x="1816" y="178"/>
                  </a:cubicBezTo>
                  <a:cubicBezTo>
                    <a:pt x="1754" y="79"/>
                    <a:pt x="1640" y="1"/>
                    <a:pt x="1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15946" y="3959173"/>
              <a:ext cx="14709" cy="312166"/>
            </a:xfrm>
            <a:custGeom>
              <a:avLst/>
              <a:gdLst/>
              <a:ahLst/>
              <a:cxnLst/>
              <a:rect l="l" t="t" r="r" b="b"/>
              <a:pathLst>
                <a:path w="103" h="2186" fill="none" extrusionOk="0">
                  <a:moveTo>
                    <a:pt x="9" y="1"/>
                  </a:moveTo>
                  <a:cubicBezTo>
                    <a:pt x="102" y="537"/>
                    <a:pt x="69" y="1085"/>
                    <a:pt x="35" y="1627"/>
                  </a:cubicBezTo>
                  <a:cubicBezTo>
                    <a:pt x="24" y="1813"/>
                    <a:pt x="13" y="1999"/>
                    <a:pt x="0" y="218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714804" y="4133250"/>
              <a:ext cx="201494" cy="135805"/>
            </a:xfrm>
            <a:custGeom>
              <a:avLst/>
              <a:gdLst/>
              <a:ahLst/>
              <a:cxnLst/>
              <a:rect l="l" t="t" r="r" b="b"/>
              <a:pathLst>
                <a:path w="1411" h="951" fill="none" extrusionOk="0">
                  <a:moveTo>
                    <a:pt x="1411" y="0"/>
                  </a:moveTo>
                  <a:cubicBezTo>
                    <a:pt x="1083" y="451"/>
                    <a:pt x="405" y="557"/>
                    <a:pt x="1" y="95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50437" y="4126681"/>
              <a:ext cx="170363" cy="144373"/>
            </a:xfrm>
            <a:custGeom>
              <a:avLst/>
              <a:gdLst/>
              <a:ahLst/>
              <a:cxnLst/>
              <a:rect l="l" t="t" r="r" b="b"/>
              <a:pathLst>
                <a:path w="1193" h="1011" fill="none" extrusionOk="0">
                  <a:moveTo>
                    <a:pt x="1" y="1"/>
                  </a:moveTo>
                  <a:cubicBezTo>
                    <a:pt x="183" y="56"/>
                    <a:pt x="337" y="170"/>
                    <a:pt x="479" y="290"/>
                  </a:cubicBezTo>
                  <a:cubicBezTo>
                    <a:pt x="740" y="509"/>
                    <a:pt x="978" y="750"/>
                    <a:pt x="1192" y="10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627408" y="4266058"/>
              <a:ext cx="160938" cy="80826"/>
            </a:xfrm>
            <a:custGeom>
              <a:avLst/>
              <a:gdLst/>
              <a:ahLst/>
              <a:cxnLst/>
              <a:rect l="l" t="t" r="r" b="b"/>
              <a:pathLst>
                <a:path w="1127" h="566" extrusionOk="0">
                  <a:moveTo>
                    <a:pt x="622" y="1"/>
                  </a:moveTo>
                  <a:cubicBezTo>
                    <a:pt x="541" y="1"/>
                    <a:pt x="461" y="8"/>
                    <a:pt x="382" y="22"/>
                  </a:cubicBezTo>
                  <a:cubicBezTo>
                    <a:pt x="281" y="42"/>
                    <a:pt x="178" y="74"/>
                    <a:pt x="108" y="144"/>
                  </a:cubicBezTo>
                  <a:cubicBezTo>
                    <a:pt x="12" y="238"/>
                    <a:pt x="4" y="377"/>
                    <a:pt x="0" y="503"/>
                  </a:cubicBezTo>
                  <a:cubicBezTo>
                    <a:pt x="245" y="541"/>
                    <a:pt x="505" y="565"/>
                    <a:pt x="767" y="565"/>
                  </a:cubicBezTo>
                  <a:cubicBezTo>
                    <a:pt x="857" y="565"/>
                    <a:pt x="947" y="563"/>
                    <a:pt x="1037" y="556"/>
                  </a:cubicBezTo>
                  <a:cubicBezTo>
                    <a:pt x="1072" y="482"/>
                    <a:pt x="1108" y="406"/>
                    <a:pt x="1116" y="326"/>
                  </a:cubicBezTo>
                  <a:cubicBezTo>
                    <a:pt x="1127" y="245"/>
                    <a:pt x="1106" y="160"/>
                    <a:pt x="1043" y="102"/>
                  </a:cubicBezTo>
                  <a:cubicBezTo>
                    <a:pt x="985" y="48"/>
                    <a:pt x="901" y="26"/>
                    <a:pt x="819" y="15"/>
                  </a:cubicBezTo>
                  <a:cubicBezTo>
                    <a:pt x="753" y="6"/>
                    <a:pt x="688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89813" y="4315039"/>
              <a:ext cx="129950" cy="36415"/>
            </a:xfrm>
            <a:custGeom>
              <a:avLst/>
              <a:gdLst/>
              <a:ahLst/>
              <a:cxnLst/>
              <a:rect l="l" t="t" r="r" b="b"/>
              <a:pathLst>
                <a:path w="910" h="255" extrusionOk="0">
                  <a:moveTo>
                    <a:pt x="673" y="1"/>
                  </a:moveTo>
                  <a:cubicBezTo>
                    <a:pt x="573" y="1"/>
                    <a:pt x="516" y="127"/>
                    <a:pt x="516" y="127"/>
                  </a:cubicBezTo>
                  <a:cubicBezTo>
                    <a:pt x="516" y="127"/>
                    <a:pt x="521" y="58"/>
                    <a:pt x="457" y="49"/>
                  </a:cubicBezTo>
                  <a:cubicBezTo>
                    <a:pt x="452" y="48"/>
                    <a:pt x="448" y="48"/>
                    <a:pt x="443" y="48"/>
                  </a:cubicBezTo>
                  <a:cubicBezTo>
                    <a:pt x="390" y="48"/>
                    <a:pt x="363" y="98"/>
                    <a:pt x="363" y="98"/>
                  </a:cubicBezTo>
                  <a:cubicBezTo>
                    <a:pt x="363" y="98"/>
                    <a:pt x="346" y="8"/>
                    <a:pt x="246" y="8"/>
                  </a:cubicBezTo>
                  <a:cubicBezTo>
                    <a:pt x="238" y="8"/>
                    <a:pt x="228" y="8"/>
                    <a:pt x="218" y="10"/>
                  </a:cubicBezTo>
                  <a:cubicBezTo>
                    <a:pt x="93" y="30"/>
                    <a:pt x="130" y="174"/>
                    <a:pt x="130" y="174"/>
                  </a:cubicBezTo>
                  <a:cubicBezTo>
                    <a:pt x="130" y="174"/>
                    <a:pt x="109" y="162"/>
                    <a:pt x="83" y="162"/>
                  </a:cubicBezTo>
                  <a:cubicBezTo>
                    <a:pt x="70" y="162"/>
                    <a:pt x="55" y="165"/>
                    <a:pt x="42" y="174"/>
                  </a:cubicBezTo>
                  <a:cubicBezTo>
                    <a:pt x="0" y="203"/>
                    <a:pt x="11" y="248"/>
                    <a:pt x="11" y="248"/>
                  </a:cubicBezTo>
                  <a:cubicBezTo>
                    <a:pt x="103" y="252"/>
                    <a:pt x="202" y="254"/>
                    <a:pt x="298" y="254"/>
                  </a:cubicBezTo>
                  <a:cubicBezTo>
                    <a:pt x="606" y="254"/>
                    <a:pt x="891" y="235"/>
                    <a:pt x="890" y="235"/>
                  </a:cubicBezTo>
                  <a:cubicBezTo>
                    <a:pt x="910" y="135"/>
                    <a:pt x="856" y="118"/>
                    <a:pt x="817" y="118"/>
                  </a:cubicBezTo>
                  <a:cubicBezTo>
                    <a:pt x="797" y="118"/>
                    <a:pt x="782" y="123"/>
                    <a:pt x="782" y="123"/>
                  </a:cubicBezTo>
                  <a:cubicBezTo>
                    <a:pt x="782" y="123"/>
                    <a:pt x="808" y="23"/>
                    <a:pt x="695" y="3"/>
                  </a:cubicBezTo>
                  <a:cubicBezTo>
                    <a:pt x="687" y="1"/>
                    <a:pt x="680" y="1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90136" y="4307756"/>
              <a:ext cx="108530" cy="42984"/>
            </a:xfrm>
            <a:custGeom>
              <a:avLst/>
              <a:gdLst/>
              <a:ahLst/>
              <a:cxnLst/>
              <a:rect l="l" t="t" r="r" b="b"/>
              <a:pathLst>
                <a:path w="760" h="301" extrusionOk="0">
                  <a:moveTo>
                    <a:pt x="454" y="0"/>
                  </a:moveTo>
                  <a:cubicBezTo>
                    <a:pt x="349" y="0"/>
                    <a:pt x="307" y="92"/>
                    <a:pt x="307" y="92"/>
                  </a:cubicBezTo>
                  <a:cubicBezTo>
                    <a:pt x="307" y="92"/>
                    <a:pt x="288" y="34"/>
                    <a:pt x="222" y="34"/>
                  </a:cubicBezTo>
                  <a:cubicBezTo>
                    <a:pt x="209" y="34"/>
                    <a:pt x="194" y="37"/>
                    <a:pt x="177" y="42"/>
                  </a:cubicBezTo>
                  <a:cubicBezTo>
                    <a:pt x="75" y="74"/>
                    <a:pt x="109" y="146"/>
                    <a:pt x="109" y="146"/>
                  </a:cubicBezTo>
                  <a:cubicBezTo>
                    <a:pt x="109" y="146"/>
                    <a:pt x="101" y="143"/>
                    <a:pt x="90" y="143"/>
                  </a:cubicBezTo>
                  <a:cubicBezTo>
                    <a:pt x="74" y="143"/>
                    <a:pt x="51" y="148"/>
                    <a:pt x="33" y="169"/>
                  </a:cubicBezTo>
                  <a:cubicBezTo>
                    <a:pt x="1" y="208"/>
                    <a:pt x="36" y="245"/>
                    <a:pt x="36" y="245"/>
                  </a:cubicBezTo>
                  <a:cubicBezTo>
                    <a:pt x="186" y="281"/>
                    <a:pt x="716" y="301"/>
                    <a:pt x="716" y="301"/>
                  </a:cubicBezTo>
                  <a:cubicBezTo>
                    <a:pt x="716" y="301"/>
                    <a:pt x="759" y="171"/>
                    <a:pt x="710" y="133"/>
                  </a:cubicBezTo>
                  <a:cubicBezTo>
                    <a:pt x="692" y="120"/>
                    <a:pt x="672" y="115"/>
                    <a:pt x="655" y="115"/>
                  </a:cubicBezTo>
                  <a:cubicBezTo>
                    <a:pt x="625" y="115"/>
                    <a:pt x="601" y="128"/>
                    <a:pt x="601" y="128"/>
                  </a:cubicBezTo>
                  <a:cubicBezTo>
                    <a:pt x="601" y="128"/>
                    <a:pt x="581" y="7"/>
                    <a:pt x="468" y="1"/>
                  </a:cubicBezTo>
                  <a:cubicBezTo>
                    <a:pt x="463" y="1"/>
                    <a:pt x="459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676443" y="4054137"/>
              <a:ext cx="60120" cy="26418"/>
            </a:xfrm>
            <a:custGeom>
              <a:avLst/>
              <a:gdLst/>
              <a:ahLst/>
              <a:cxnLst/>
              <a:rect l="l" t="t" r="r" b="b"/>
              <a:pathLst>
                <a:path w="421" h="185" extrusionOk="0">
                  <a:moveTo>
                    <a:pt x="154" y="0"/>
                  </a:moveTo>
                  <a:cubicBezTo>
                    <a:pt x="99" y="0"/>
                    <a:pt x="83" y="53"/>
                    <a:pt x="83" y="53"/>
                  </a:cubicBezTo>
                  <a:cubicBezTo>
                    <a:pt x="83" y="53"/>
                    <a:pt x="67" y="32"/>
                    <a:pt x="47" y="32"/>
                  </a:cubicBezTo>
                  <a:cubicBezTo>
                    <a:pt x="40" y="32"/>
                    <a:pt x="33" y="35"/>
                    <a:pt x="27" y="42"/>
                  </a:cubicBezTo>
                  <a:cubicBezTo>
                    <a:pt x="1" y="69"/>
                    <a:pt x="27" y="85"/>
                    <a:pt x="27" y="85"/>
                  </a:cubicBezTo>
                  <a:lnTo>
                    <a:pt x="21" y="182"/>
                  </a:lnTo>
                  <a:cubicBezTo>
                    <a:pt x="51" y="184"/>
                    <a:pt x="81" y="184"/>
                    <a:pt x="112" y="184"/>
                  </a:cubicBezTo>
                  <a:cubicBezTo>
                    <a:pt x="212" y="184"/>
                    <a:pt x="316" y="178"/>
                    <a:pt x="420" y="166"/>
                  </a:cubicBezTo>
                  <a:cubicBezTo>
                    <a:pt x="411" y="111"/>
                    <a:pt x="370" y="106"/>
                    <a:pt x="354" y="106"/>
                  </a:cubicBezTo>
                  <a:cubicBezTo>
                    <a:pt x="350" y="106"/>
                    <a:pt x="348" y="106"/>
                    <a:pt x="348" y="106"/>
                  </a:cubicBezTo>
                  <a:cubicBezTo>
                    <a:pt x="348" y="106"/>
                    <a:pt x="357" y="53"/>
                    <a:pt x="305" y="42"/>
                  </a:cubicBezTo>
                  <a:cubicBezTo>
                    <a:pt x="297" y="40"/>
                    <a:pt x="289" y="39"/>
                    <a:pt x="282" y="39"/>
                  </a:cubicBezTo>
                  <a:cubicBezTo>
                    <a:pt x="241" y="39"/>
                    <a:pt x="213" y="62"/>
                    <a:pt x="213" y="62"/>
                  </a:cubicBezTo>
                  <a:cubicBezTo>
                    <a:pt x="213" y="62"/>
                    <a:pt x="209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570340" y="4048425"/>
              <a:ext cx="60263" cy="29275"/>
            </a:xfrm>
            <a:custGeom>
              <a:avLst/>
              <a:gdLst/>
              <a:ahLst/>
              <a:cxnLst/>
              <a:rect l="l" t="t" r="r" b="b"/>
              <a:pathLst>
                <a:path w="422" h="205" extrusionOk="0">
                  <a:moveTo>
                    <a:pt x="268" y="0"/>
                  </a:moveTo>
                  <a:cubicBezTo>
                    <a:pt x="213" y="0"/>
                    <a:pt x="210" y="62"/>
                    <a:pt x="210" y="62"/>
                  </a:cubicBezTo>
                  <a:cubicBezTo>
                    <a:pt x="210" y="62"/>
                    <a:pt x="181" y="39"/>
                    <a:pt x="140" y="39"/>
                  </a:cubicBezTo>
                  <a:cubicBezTo>
                    <a:pt x="133" y="39"/>
                    <a:pt x="125" y="40"/>
                    <a:pt x="118" y="41"/>
                  </a:cubicBezTo>
                  <a:cubicBezTo>
                    <a:pt x="65" y="53"/>
                    <a:pt x="73" y="107"/>
                    <a:pt x="73" y="107"/>
                  </a:cubicBezTo>
                  <a:cubicBezTo>
                    <a:pt x="73" y="107"/>
                    <a:pt x="70" y="106"/>
                    <a:pt x="66" y="106"/>
                  </a:cubicBezTo>
                  <a:cubicBezTo>
                    <a:pt x="50" y="106"/>
                    <a:pt x="11" y="112"/>
                    <a:pt x="1" y="165"/>
                  </a:cubicBezTo>
                  <a:cubicBezTo>
                    <a:pt x="110" y="187"/>
                    <a:pt x="203" y="204"/>
                    <a:pt x="294" y="204"/>
                  </a:cubicBezTo>
                  <a:cubicBezTo>
                    <a:pt x="329" y="204"/>
                    <a:pt x="365" y="202"/>
                    <a:pt x="401" y="195"/>
                  </a:cubicBezTo>
                  <a:lnTo>
                    <a:pt x="396" y="86"/>
                  </a:lnTo>
                  <a:cubicBezTo>
                    <a:pt x="396" y="86"/>
                    <a:pt x="421" y="68"/>
                    <a:pt x="396" y="41"/>
                  </a:cubicBezTo>
                  <a:cubicBezTo>
                    <a:pt x="389" y="34"/>
                    <a:pt x="382" y="32"/>
                    <a:pt x="375" y="32"/>
                  </a:cubicBezTo>
                  <a:cubicBezTo>
                    <a:pt x="356" y="32"/>
                    <a:pt x="339" y="53"/>
                    <a:pt x="339" y="53"/>
                  </a:cubicBezTo>
                  <a:cubicBezTo>
                    <a:pt x="339" y="53"/>
                    <a:pt x="323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519216" y="3821653"/>
              <a:ext cx="279607" cy="221487"/>
            </a:xfrm>
            <a:custGeom>
              <a:avLst/>
              <a:gdLst/>
              <a:ahLst/>
              <a:cxnLst/>
              <a:rect l="l" t="t" r="r" b="b"/>
              <a:pathLst>
                <a:path w="1958" h="1551" extrusionOk="0">
                  <a:moveTo>
                    <a:pt x="967" y="1"/>
                  </a:moveTo>
                  <a:cubicBezTo>
                    <a:pt x="964" y="1"/>
                    <a:pt x="961" y="1"/>
                    <a:pt x="958" y="1"/>
                  </a:cubicBezTo>
                  <a:cubicBezTo>
                    <a:pt x="879" y="4"/>
                    <a:pt x="811" y="60"/>
                    <a:pt x="775" y="126"/>
                  </a:cubicBezTo>
                  <a:cubicBezTo>
                    <a:pt x="739" y="192"/>
                    <a:pt x="731" y="268"/>
                    <a:pt x="726" y="342"/>
                  </a:cubicBezTo>
                  <a:cubicBezTo>
                    <a:pt x="707" y="623"/>
                    <a:pt x="733" y="907"/>
                    <a:pt x="802" y="1182"/>
                  </a:cubicBezTo>
                  <a:cubicBezTo>
                    <a:pt x="676" y="972"/>
                    <a:pt x="487" y="748"/>
                    <a:pt x="228" y="743"/>
                  </a:cubicBezTo>
                  <a:cubicBezTo>
                    <a:pt x="226" y="743"/>
                    <a:pt x="225" y="743"/>
                    <a:pt x="223" y="743"/>
                  </a:cubicBezTo>
                  <a:cubicBezTo>
                    <a:pt x="121" y="743"/>
                    <a:pt x="1" y="814"/>
                    <a:pt x="30" y="903"/>
                  </a:cubicBezTo>
                  <a:cubicBezTo>
                    <a:pt x="37" y="928"/>
                    <a:pt x="54" y="947"/>
                    <a:pt x="73" y="966"/>
                  </a:cubicBezTo>
                  <a:cubicBezTo>
                    <a:pt x="280" y="1176"/>
                    <a:pt x="679" y="1380"/>
                    <a:pt x="941" y="1551"/>
                  </a:cubicBezTo>
                  <a:cubicBezTo>
                    <a:pt x="1248" y="1360"/>
                    <a:pt x="1955" y="1283"/>
                    <a:pt x="1958" y="897"/>
                  </a:cubicBezTo>
                  <a:cubicBezTo>
                    <a:pt x="1958" y="828"/>
                    <a:pt x="1908" y="794"/>
                    <a:pt x="1828" y="794"/>
                  </a:cubicBezTo>
                  <a:cubicBezTo>
                    <a:pt x="1655" y="794"/>
                    <a:pt x="1339" y="953"/>
                    <a:pt x="1072" y="1255"/>
                  </a:cubicBezTo>
                  <a:cubicBezTo>
                    <a:pt x="1193" y="985"/>
                    <a:pt x="1242" y="622"/>
                    <a:pt x="1217" y="331"/>
                  </a:cubicBezTo>
                  <a:cubicBezTo>
                    <a:pt x="1209" y="256"/>
                    <a:pt x="1198" y="179"/>
                    <a:pt x="1157" y="113"/>
                  </a:cubicBezTo>
                  <a:cubicBezTo>
                    <a:pt x="1117" y="51"/>
                    <a:pt x="1045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54166" y="3840931"/>
              <a:ext cx="9282" cy="198781"/>
            </a:xfrm>
            <a:custGeom>
              <a:avLst/>
              <a:gdLst/>
              <a:ahLst/>
              <a:cxnLst/>
              <a:rect l="l" t="t" r="r" b="b"/>
              <a:pathLst>
                <a:path w="65" h="1392" fill="none" extrusionOk="0">
                  <a:moveTo>
                    <a:pt x="6" y="0"/>
                  </a:moveTo>
                  <a:cubicBezTo>
                    <a:pt x="65" y="341"/>
                    <a:pt x="43" y="689"/>
                    <a:pt x="22" y="1035"/>
                  </a:cubicBezTo>
                  <a:cubicBezTo>
                    <a:pt x="15" y="1153"/>
                    <a:pt x="8" y="1272"/>
                    <a:pt x="1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53594" y="3951747"/>
              <a:ext cx="128237" cy="86396"/>
            </a:xfrm>
            <a:custGeom>
              <a:avLst/>
              <a:gdLst/>
              <a:ahLst/>
              <a:cxnLst/>
              <a:rect l="l" t="t" r="r" b="b"/>
              <a:pathLst>
                <a:path w="898" h="605" fill="none" extrusionOk="0">
                  <a:moveTo>
                    <a:pt x="898" y="0"/>
                  </a:moveTo>
                  <a:cubicBezTo>
                    <a:pt x="689" y="288"/>
                    <a:pt x="258" y="355"/>
                    <a:pt x="1" y="60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48777" y="3947463"/>
              <a:ext cx="108530" cy="91965"/>
            </a:xfrm>
            <a:custGeom>
              <a:avLst/>
              <a:gdLst/>
              <a:ahLst/>
              <a:cxnLst/>
              <a:rect l="l" t="t" r="r" b="b"/>
              <a:pathLst>
                <a:path w="760" h="644" fill="none" extrusionOk="0">
                  <a:moveTo>
                    <a:pt x="1" y="0"/>
                  </a:moveTo>
                  <a:cubicBezTo>
                    <a:pt x="118" y="35"/>
                    <a:pt x="214" y="108"/>
                    <a:pt x="306" y="184"/>
                  </a:cubicBezTo>
                  <a:cubicBezTo>
                    <a:pt x="472" y="324"/>
                    <a:pt x="624" y="478"/>
                    <a:pt x="759" y="6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597615" y="4036287"/>
              <a:ext cx="102532" cy="51409"/>
            </a:xfrm>
            <a:custGeom>
              <a:avLst/>
              <a:gdLst/>
              <a:ahLst/>
              <a:cxnLst/>
              <a:rect l="l" t="t" r="r" b="b"/>
              <a:pathLst>
                <a:path w="718" h="360" extrusionOk="0">
                  <a:moveTo>
                    <a:pt x="397" y="0"/>
                  </a:moveTo>
                  <a:cubicBezTo>
                    <a:pt x="345" y="0"/>
                    <a:pt x="294" y="5"/>
                    <a:pt x="244" y="14"/>
                  </a:cubicBezTo>
                  <a:cubicBezTo>
                    <a:pt x="180" y="27"/>
                    <a:pt x="114" y="48"/>
                    <a:pt x="70" y="91"/>
                  </a:cubicBezTo>
                  <a:cubicBezTo>
                    <a:pt x="9" y="152"/>
                    <a:pt x="4" y="240"/>
                    <a:pt x="1" y="321"/>
                  </a:cubicBezTo>
                  <a:cubicBezTo>
                    <a:pt x="154" y="344"/>
                    <a:pt x="317" y="359"/>
                    <a:pt x="481" y="359"/>
                  </a:cubicBezTo>
                  <a:cubicBezTo>
                    <a:pt x="541" y="359"/>
                    <a:pt x="601" y="357"/>
                    <a:pt x="661" y="353"/>
                  </a:cubicBezTo>
                  <a:cubicBezTo>
                    <a:pt x="683" y="306"/>
                    <a:pt x="706" y="258"/>
                    <a:pt x="712" y="206"/>
                  </a:cubicBezTo>
                  <a:cubicBezTo>
                    <a:pt x="717" y="154"/>
                    <a:pt x="704" y="101"/>
                    <a:pt x="664" y="63"/>
                  </a:cubicBezTo>
                  <a:cubicBezTo>
                    <a:pt x="626" y="31"/>
                    <a:pt x="573" y="17"/>
                    <a:pt x="521" y="9"/>
                  </a:cubicBezTo>
                  <a:cubicBezTo>
                    <a:pt x="480" y="3"/>
                    <a:pt x="43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37315" y="4067275"/>
              <a:ext cx="83254" cy="23420"/>
            </a:xfrm>
            <a:custGeom>
              <a:avLst/>
              <a:gdLst/>
              <a:ahLst/>
              <a:cxnLst/>
              <a:rect l="l" t="t" r="r" b="b"/>
              <a:pathLst>
                <a:path w="583" h="164" extrusionOk="0">
                  <a:moveTo>
                    <a:pt x="430" y="1"/>
                  </a:moveTo>
                  <a:cubicBezTo>
                    <a:pt x="366" y="1"/>
                    <a:pt x="331" y="81"/>
                    <a:pt x="331" y="81"/>
                  </a:cubicBezTo>
                  <a:cubicBezTo>
                    <a:pt x="331" y="81"/>
                    <a:pt x="333" y="38"/>
                    <a:pt x="293" y="32"/>
                  </a:cubicBezTo>
                  <a:cubicBezTo>
                    <a:pt x="290" y="32"/>
                    <a:pt x="287" y="32"/>
                    <a:pt x="284" y="32"/>
                  </a:cubicBezTo>
                  <a:cubicBezTo>
                    <a:pt x="250" y="32"/>
                    <a:pt x="232" y="63"/>
                    <a:pt x="232" y="63"/>
                  </a:cubicBezTo>
                  <a:cubicBezTo>
                    <a:pt x="232" y="63"/>
                    <a:pt x="221" y="6"/>
                    <a:pt x="158" y="6"/>
                  </a:cubicBezTo>
                  <a:cubicBezTo>
                    <a:pt x="152" y="6"/>
                    <a:pt x="147" y="7"/>
                    <a:pt x="140" y="8"/>
                  </a:cubicBezTo>
                  <a:cubicBezTo>
                    <a:pt x="62" y="19"/>
                    <a:pt x="85" y="112"/>
                    <a:pt x="85" y="112"/>
                  </a:cubicBezTo>
                  <a:cubicBezTo>
                    <a:pt x="85" y="112"/>
                    <a:pt x="71" y="104"/>
                    <a:pt x="54" y="104"/>
                  </a:cubicBezTo>
                  <a:cubicBezTo>
                    <a:pt x="46" y="104"/>
                    <a:pt x="36" y="106"/>
                    <a:pt x="28" y="112"/>
                  </a:cubicBezTo>
                  <a:cubicBezTo>
                    <a:pt x="1" y="131"/>
                    <a:pt x="7" y="159"/>
                    <a:pt x="7" y="159"/>
                  </a:cubicBezTo>
                  <a:cubicBezTo>
                    <a:pt x="69" y="162"/>
                    <a:pt x="134" y="163"/>
                    <a:pt x="197" y="163"/>
                  </a:cubicBezTo>
                  <a:cubicBezTo>
                    <a:pt x="392" y="163"/>
                    <a:pt x="570" y="151"/>
                    <a:pt x="570" y="151"/>
                  </a:cubicBezTo>
                  <a:cubicBezTo>
                    <a:pt x="583" y="87"/>
                    <a:pt x="548" y="76"/>
                    <a:pt x="524" y="76"/>
                  </a:cubicBezTo>
                  <a:cubicBezTo>
                    <a:pt x="511" y="76"/>
                    <a:pt x="501" y="79"/>
                    <a:pt x="501" y="79"/>
                  </a:cubicBezTo>
                  <a:cubicBezTo>
                    <a:pt x="501" y="79"/>
                    <a:pt x="518" y="16"/>
                    <a:pt x="445" y="2"/>
                  </a:cubicBez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574053" y="4062848"/>
              <a:ext cx="69259" cy="27418"/>
            </a:xfrm>
            <a:custGeom>
              <a:avLst/>
              <a:gdLst/>
              <a:ahLst/>
              <a:cxnLst/>
              <a:rect l="l" t="t" r="r" b="b"/>
              <a:pathLst>
                <a:path w="485" h="192" extrusionOk="0">
                  <a:moveTo>
                    <a:pt x="291" y="0"/>
                  </a:moveTo>
                  <a:cubicBezTo>
                    <a:pt x="225" y="0"/>
                    <a:pt x="197" y="58"/>
                    <a:pt x="197" y="58"/>
                  </a:cubicBezTo>
                  <a:cubicBezTo>
                    <a:pt x="197" y="58"/>
                    <a:pt x="185" y="21"/>
                    <a:pt x="143" y="21"/>
                  </a:cubicBezTo>
                  <a:cubicBezTo>
                    <a:pt x="135" y="21"/>
                    <a:pt x="125" y="23"/>
                    <a:pt x="114" y="26"/>
                  </a:cubicBezTo>
                  <a:cubicBezTo>
                    <a:pt x="50" y="47"/>
                    <a:pt x="71" y="91"/>
                    <a:pt x="71" y="91"/>
                  </a:cubicBezTo>
                  <a:cubicBezTo>
                    <a:pt x="71" y="91"/>
                    <a:pt x="67" y="90"/>
                    <a:pt x="60" y="90"/>
                  </a:cubicBezTo>
                  <a:cubicBezTo>
                    <a:pt x="50" y="90"/>
                    <a:pt x="34" y="93"/>
                    <a:pt x="21" y="107"/>
                  </a:cubicBezTo>
                  <a:cubicBezTo>
                    <a:pt x="1" y="132"/>
                    <a:pt x="23" y="155"/>
                    <a:pt x="23" y="155"/>
                  </a:cubicBezTo>
                  <a:cubicBezTo>
                    <a:pt x="118" y="178"/>
                    <a:pt x="457" y="192"/>
                    <a:pt x="457" y="192"/>
                  </a:cubicBezTo>
                  <a:cubicBezTo>
                    <a:pt x="457" y="192"/>
                    <a:pt x="484" y="110"/>
                    <a:pt x="453" y="85"/>
                  </a:cubicBezTo>
                  <a:cubicBezTo>
                    <a:pt x="442" y="76"/>
                    <a:pt x="429" y="73"/>
                    <a:pt x="417" y="73"/>
                  </a:cubicBezTo>
                  <a:cubicBezTo>
                    <a:pt x="398" y="73"/>
                    <a:pt x="383" y="81"/>
                    <a:pt x="383" y="81"/>
                  </a:cubicBezTo>
                  <a:cubicBezTo>
                    <a:pt x="383" y="81"/>
                    <a:pt x="372" y="4"/>
                    <a:pt x="299" y="0"/>
                  </a:cubicBezTo>
                  <a:cubicBezTo>
                    <a:pt x="296" y="0"/>
                    <a:pt x="294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46792" y="3851642"/>
              <a:ext cx="48981" cy="21706"/>
            </a:xfrm>
            <a:custGeom>
              <a:avLst/>
              <a:gdLst/>
              <a:ahLst/>
              <a:cxnLst/>
              <a:rect l="l" t="t" r="r" b="b"/>
              <a:pathLst>
                <a:path w="343" h="152" extrusionOk="0">
                  <a:moveTo>
                    <a:pt x="125" y="1"/>
                  </a:moveTo>
                  <a:cubicBezTo>
                    <a:pt x="81" y="1"/>
                    <a:pt x="68" y="44"/>
                    <a:pt x="68" y="44"/>
                  </a:cubicBezTo>
                  <a:cubicBezTo>
                    <a:pt x="68" y="44"/>
                    <a:pt x="55" y="27"/>
                    <a:pt x="39" y="27"/>
                  </a:cubicBezTo>
                  <a:cubicBezTo>
                    <a:pt x="34" y="27"/>
                    <a:pt x="28" y="29"/>
                    <a:pt x="22" y="35"/>
                  </a:cubicBezTo>
                  <a:cubicBezTo>
                    <a:pt x="0" y="55"/>
                    <a:pt x="22" y="70"/>
                    <a:pt x="22" y="70"/>
                  </a:cubicBezTo>
                  <a:lnTo>
                    <a:pt x="19" y="150"/>
                  </a:lnTo>
                  <a:cubicBezTo>
                    <a:pt x="42" y="151"/>
                    <a:pt x="66" y="152"/>
                    <a:pt x="90" y="152"/>
                  </a:cubicBezTo>
                  <a:cubicBezTo>
                    <a:pt x="172" y="152"/>
                    <a:pt x="257" y="147"/>
                    <a:pt x="342" y="137"/>
                  </a:cubicBezTo>
                  <a:cubicBezTo>
                    <a:pt x="336" y="92"/>
                    <a:pt x="303" y="87"/>
                    <a:pt x="290" y="87"/>
                  </a:cubicBezTo>
                  <a:cubicBezTo>
                    <a:pt x="286" y="87"/>
                    <a:pt x="284" y="87"/>
                    <a:pt x="284" y="87"/>
                  </a:cubicBezTo>
                  <a:cubicBezTo>
                    <a:pt x="284" y="87"/>
                    <a:pt x="291" y="44"/>
                    <a:pt x="248" y="35"/>
                  </a:cubicBezTo>
                  <a:cubicBezTo>
                    <a:pt x="241" y="33"/>
                    <a:pt x="235" y="32"/>
                    <a:pt x="229" y="32"/>
                  </a:cubicBezTo>
                  <a:cubicBezTo>
                    <a:pt x="196" y="32"/>
                    <a:pt x="174" y="51"/>
                    <a:pt x="174" y="51"/>
                  </a:cubicBezTo>
                  <a:cubicBezTo>
                    <a:pt x="174" y="51"/>
                    <a:pt x="171" y="1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60538" y="3847072"/>
              <a:ext cx="49124" cy="23991"/>
            </a:xfrm>
            <a:custGeom>
              <a:avLst/>
              <a:gdLst/>
              <a:ahLst/>
              <a:cxnLst/>
              <a:rect l="l" t="t" r="r" b="b"/>
              <a:pathLst>
                <a:path w="344" h="168" extrusionOk="0">
                  <a:moveTo>
                    <a:pt x="218" y="1"/>
                  </a:moveTo>
                  <a:cubicBezTo>
                    <a:pt x="173" y="1"/>
                    <a:pt x="170" y="51"/>
                    <a:pt x="170" y="51"/>
                  </a:cubicBezTo>
                  <a:cubicBezTo>
                    <a:pt x="170" y="51"/>
                    <a:pt x="148" y="32"/>
                    <a:pt x="115" y="32"/>
                  </a:cubicBezTo>
                  <a:cubicBezTo>
                    <a:pt x="109" y="32"/>
                    <a:pt x="103" y="33"/>
                    <a:pt x="96" y="35"/>
                  </a:cubicBezTo>
                  <a:cubicBezTo>
                    <a:pt x="52" y="43"/>
                    <a:pt x="60" y="87"/>
                    <a:pt x="60" y="87"/>
                  </a:cubicBezTo>
                  <a:cubicBezTo>
                    <a:pt x="60" y="87"/>
                    <a:pt x="57" y="87"/>
                    <a:pt x="53" y="87"/>
                  </a:cubicBezTo>
                  <a:cubicBezTo>
                    <a:pt x="39" y="87"/>
                    <a:pt x="8" y="92"/>
                    <a:pt x="1" y="136"/>
                  </a:cubicBezTo>
                  <a:cubicBezTo>
                    <a:pt x="88" y="153"/>
                    <a:pt x="163" y="168"/>
                    <a:pt x="237" y="168"/>
                  </a:cubicBezTo>
                  <a:cubicBezTo>
                    <a:pt x="266" y="168"/>
                    <a:pt x="295" y="165"/>
                    <a:pt x="325" y="160"/>
                  </a:cubicBezTo>
                  <a:lnTo>
                    <a:pt x="321" y="70"/>
                  </a:lnTo>
                  <a:cubicBezTo>
                    <a:pt x="321" y="70"/>
                    <a:pt x="344" y="55"/>
                    <a:pt x="321" y="35"/>
                  </a:cubicBezTo>
                  <a:cubicBezTo>
                    <a:pt x="315" y="29"/>
                    <a:pt x="310" y="27"/>
                    <a:pt x="304" y="27"/>
                  </a:cubicBezTo>
                  <a:cubicBezTo>
                    <a:pt x="288" y="27"/>
                    <a:pt x="274" y="44"/>
                    <a:pt x="274" y="44"/>
                  </a:cubicBezTo>
                  <a:cubicBezTo>
                    <a:pt x="274" y="44"/>
                    <a:pt x="263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52827" y="3674708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3"/>
                    <a:pt x="886" y="27"/>
                  </a:cubicBezTo>
                  <a:cubicBezTo>
                    <a:pt x="794" y="83"/>
                    <a:pt x="728" y="163"/>
                    <a:pt x="675" y="245"/>
                  </a:cubicBezTo>
                  <a:cubicBezTo>
                    <a:pt x="562" y="422"/>
                    <a:pt x="503" y="624"/>
                    <a:pt x="505" y="825"/>
                  </a:cubicBezTo>
                  <a:cubicBezTo>
                    <a:pt x="472" y="680"/>
                    <a:pt x="334" y="457"/>
                    <a:pt x="203" y="394"/>
                  </a:cubicBezTo>
                  <a:cubicBezTo>
                    <a:pt x="174" y="380"/>
                    <a:pt x="146" y="374"/>
                    <a:pt x="122" y="374"/>
                  </a:cubicBezTo>
                  <a:cubicBezTo>
                    <a:pt x="48" y="374"/>
                    <a:pt x="0" y="429"/>
                    <a:pt x="7" y="500"/>
                  </a:cubicBezTo>
                  <a:cubicBezTo>
                    <a:pt x="23" y="691"/>
                    <a:pt x="349" y="1006"/>
                    <a:pt x="532" y="1206"/>
                  </a:cubicBezTo>
                  <a:cubicBezTo>
                    <a:pt x="763" y="1104"/>
                    <a:pt x="1083" y="978"/>
                    <a:pt x="1324" y="861"/>
                  </a:cubicBezTo>
                  <a:cubicBezTo>
                    <a:pt x="1366" y="841"/>
                    <a:pt x="1412" y="813"/>
                    <a:pt x="1417" y="772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2" y="657"/>
                    <a:pt x="1224" y="657"/>
                    <a:pt x="1216" y="657"/>
                  </a:cubicBezTo>
                  <a:cubicBezTo>
                    <a:pt x="1010" y="657"/>
                    <a:pt x="808" y="757"/>
                    <a:pt x="711" y="907"/>
                  </a:cubicBezTo>
                  <a:cubicBezTo>
                    <a:pt x="840" y="667"/>
                    <a:pt x="971" y="425"/>
                    <a:pt x="1044" y="169"/>
                  </a:cubicBezTo>
                  <a:cubicBezTo>
                    <a:pt x="1052" y="136"/>
                    <a:pt x="1061" y="102"/>
                    <a:pt x="1052" y="69"/>
                  </a:cubicBezTo>
                  <a:cubicBezTo>
                    <a:pt x="1044" y="35"/>
                    <a:pt x="1014" y="4"/>
                    <a:pt x="973" y="0"/>
                  </a:cubicBezTo>
                  <a:cubicBezTo>
                    <a:pt x="970" y="0"/>
                    <a:pt x="967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728227" y="3689702"/>
              <a:ext cx="58263" cy="153655"/>
            </a:xfrm>
            <a:custGeom>
              <a:avLst/>
              <a:gdLst/>
              <a:ahLst/>
              <a:cxnLst/>
              <a:rect l="l" t="t" r="r" b="b"/>
              <a:pathLst>
                <a:path w="408" h="1076" fill="none" extrusionOk="0">
                  <a:moveTo>
                    <a:pt x="407" y="1"/>
                  </a:moveTo>
                  <a:cubicBezTo>
                    <a:pt x="219" y="340"/>
                    <a:pt x="82" y="703"/>
                    <a:pt x="1" y="1076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727228" y="3782667"/>
              <a:ext cx="109101" cy="61405"/>
            </a:xfrm>
            <a:custGeom>
              <a:avLst/>
              <a:gdLst/>
              <a:ahLst/>
              <a:cxnLst/>
              <a:rect l="l" t="t" r="r" b="b"/>
              <a:pathLst>
                <a:path w="764" h="430" fill="none" extrusionOk="0">
                  <a:moveTo>
                    <a:pt x="763" y="1"/>
                  </a:moveTo>
                  <a:cubicBezTo>
                    <a:pt x="471" y="67"/>
                    <a:pt x="200" y="218"/>
                    <a:pt x="1" y="430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669249" y="3744824"/>
              <a:ext cx="58406" cy="98248"/>
            </a:xfrm>
            <a:custGeom>
              <a:avLst/>
              <a:gdLst/>
              <a:ahLst/>
              <a:cxnLst/>
              <a:rect l="l" t="t" r="r" b="b"/>
              <a:pathLst>
                <a:path w="409" h="688" fill="none" extrusionOk="0">
                  <a:moveTo>
                    <a:pt x="1" y="0"/>
                  </a:moveTo>
                  <a:cubicBezTo>
                    <a:pt x="149" y="224"/>
                    <a:pt x="337" y="431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692526" y="3839218"/>
              <a:ext cx="76257" cy="36272"/>
            </a:xfrm>
            <a:custGeom>
              <a:avLst/>
              <a:gdLst/>
              <a:ahLst/>
              <a:cxnLst/>
              <a:rect l="l" t="t" r="r" b="b"/>
              <a:pathLst>
                <a:path w="534" h="254" extrusionOk="0">
                  <a:moveTo>
                    <a:pt x="296" y="1"/>
                  </a:moveTo>
                  <a:cubicBezTo>
                    <a:pt x="258" y="1"/>
                    <a:pt x="219" y="4"/>
                    <a:pt x="182" y="11"/>
                  </a:cubicBezTo>
                  <a:cubicBezTo>
                    <a:pt x="133" y="18"/>
                    <a:pt x="85" y="34"/>
                    <a:pt x="50" y="65"/>
                  </a:cubicBezTo>
                  <a:cubicBezTo>
                    <a:pt x="6" y="107"/>
                    <a:pt x="2" y="169"/>
                    <a:pt x="1" y="226"/>
                  </a:cubicBezTo>
                  <a:cubicBezTo>
                    <a:pt x="117" y="243"/>
                    <a:pt x="240" y="254"/>
                    <a:pt x="364" y="254"/>
                  </a:cubicBezTo>
                  <a:cubicBezTo>
                    <a:pt x="406" y="254"/>
                    <a:pt x="448" y="252"/>
                    <a:pt x="490" y="250"/>
                  </a:cubicBezTo>
                  <a:cubicBezTo>
                    <a:pt x="507" y="216"/>
                    <a:pt x="524" y="183"/>
                    <a:pt x="528" y="146"/>
                  </a:cubicBezTo>
                  <a:cubicBezTo>
                    <a:pt x="533" y="110"/>
                    <a:pt x="523" y="71"/>
                    <a:pt x="493" y="45"/>
                  </a:cubicBezTo>
                  <a:cubicBezTo>
                    <a:pt x="466" y="22"/>
                    <a:pt x="426" y="12"/>
                    <a:pt x="386" y="7"/>
                  </a:cubicBezTo>
                  <a:cubicBezTo>
                    <a:pt x="357" y="3"/>
                    <a:pt x="327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14946" y="3859781"/>
              <a:ext cx="67974" cy="18993"/>
            </a:xfrm>
            <a:custGeom>
              <a:avLst/>
              <a:gdLst/>
              <a:ahLst/>
              <a:cxnLst/>
              <a:rect l="l" t="t" r="r" b="b"/>
              <a:pathLst>
                <a:path w="476" h="133" extrusionOk="0">
                  <a:moveTo>
                    <a:pt x="351" y="0"/>
                  </a:moveTo>
                  <a:cubicBezTo>
                    <a:pt x="299" y="0"/>
                    <a:pt x="270" y="66"/>
                    <a:pt x="270" y="66"/>
                  </a:cubicBezTo>
                  <a:cubicBezTo>
                    <a:pt x="270" y="66"/>
                    <a:pt x="271" y="30"/>
                    <a:pt x="239" y="25"/>
                  </a:cubicBezTo>
                  <a:cubicBezTo>
                    <a:pt x="237" y="25"/>
                    <a:pt x="235" y="25"/>
                    <a:pt x="233" y="25"/>
                  </a:cubicBezTo>
                  <a:cubicBezTo>
                    <a:pt x="205" y="25"/>
                    <a:pt x="190" y="51"/>
                    <a:pt x="190" y="51"/>
                  </a:cubicBezTo>
                  <a:cubicBezTo>
                    <a:pt x="190" y="51"/>
                    <a:pt x="182" y="5"/>
                    <a:pt x="131" y="5"/>
                  </a:cubicBezTo>
                  <a:cubicBezTo>
                    <a:pt x="126" y="5"/>
                    <a:pt x="121" y="6"/>
                    <a:pt x="115" y="7"/>
                  </a:cubicBezTo>
                  <a:cubicBezTo>
                    <a:pt x="51" y="16"/>
                    <a:pt x="69" y="91"/>
                    <a:pt x="69" y="91"/>
                  </a:cubicBezTo>
                  <a:cubicBezTo>
                    <a:pt x="69" y="91"/>
                    <a:pt x="59" y="85"/>
                    <a:pt x="45" y="85"/>
                  </a:cubicBezTo>
                  <a:cubicBezTo>
                    <a:pt x="38" y="85"/>
                    <a:pt x="30" y="87"/>
                    <a:pt x="23" y="91"/>
                  </a:cubicBezTo>
                  <a:cubicBezTo>
                    <a:pt x="1" y="106"/>
                    <a:pt x="6" y="129"/>
                    <a:pt x="6" y="129"/>
                  </a:cubicBezTo>
                  <a:cubicBezTo>
                    <a:pt x="56" y="132"/>
                    <a:pt x="110" y="133"/>
                    <a:pt x="162" y="133"/>
                  </a:cubicBezTo>
                  <a:cubicBezTo>
                    <a:pt x="319" y="133"/>
                    <a:pt x="463" y="122"/>
                    <a:pt x="465" y="121"/>
                  </a:cubicBezTo>
                  <a:cubicBezTo>
                    <a:pt x="475" y="70"/>
                    <a:pt x="447" y="61"/>
                    <a:pt x="427" y="61"/>
                  </a:cubicBezTo>
                  <a:cubicBezTo>
                    <a:pt x="416" y="61"/>
                    <a:pt x="408" y="63"/>
                    <a:pt x="408" y="63"/>
                  </a:cubicBezTo>
                  <a:cubicBezTo>
                    <a:pt x="408" y="63"/>
                    <a:pt x="423" y="12"/>
                    <a:pt x="363" y="1"/>
                  </a:cubicBezTo>
                  <a:cubicBezTo>
                    <a:pt x="359" y="1"/>
                    <a:pt x="355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663537" y="3856211"/>
              <a:ext cx="56693" cy="22277"/>
            </a:xfrm>
            <a:custGeom>
              <a:avLst/>
              <a:gdLst/>
              <a:ahLst/>
              <a:cxnLst/>
              <a:rect l="l" t="t" r="r" b="b"/>
              <a:pathLst>
                <a:path w="397" h="156" extrusionOk="0">
                  <a:moveTo>
                    <a:pt x="238" y="0"/>
                  </a:moveTo>
                  <a:cubicBezTo>
                    <a:pt x="183" y="0"/>
                    <a:pt x="160" y="48"/>
                    <a:pt x="160" y="48"/>
                  </a:cubicBezTo>
                  <a:cubicBezTo>
                    <a:pt x="160" y="48"/>
                    <a:pt x="151" y="18"/>
                    <a:pt x="117" y="18"/>
                  </a:cubicBezTo>
                  <a:cubicBezTo>
                    <a:pt x="110" y="18"/>
                    <a:pt x="102" y="20"/>
                    <a:pt x="93" y="22"/>
                  </a:cubicBezTo>
                  <a:cubicBezTo>
                    <a:pt x="41" y="39"/>
                    <a:pt x="57" y="75"/>
                    <a:pt x="57" y="75"/>
                  </a:cubicBezTo>
                  <a:cubicBezTo>
                    <a:pt x="57" y="75"/>
                    <a:pt x="54" y="74"/>
                    <a:pt x="49" y="74"/>
                  </a:cubicBezTo>
                  <a:cubicBezTo>
                    <a:pt x="40" y="74"/>
                    <a:pt x="28" y="76"/>
                    <a:pt x="18" y="88"/>
                  </a:cubicBezTo>
                  <a:cubicBezTo>
                    <a:pt x="0" y="107"/>
                    <a:pt x="19" y="127"/>
                    <a:pt x="19" y="127"/>
                  </a:cubicBezTo>
                  <a:cubicBezTo>
                    <a:pt x="96" y="145"/>
                    <a:pt x="374" y="156"/>
                    <a:pt x="374" y="156"/>
                  </a:cubicBezTo>
                  <a:cubicBezTo>
                    <a:pt x="374" y="156"/>
                    <a:pt x="396" y="88"/>
                    <a:pt x="370" y="69"/>
                  </a:cubicBezTo>
                  <a:cubicBezTo>
                    <a:pt x="361" y="61"/>
                    <a:pt x="350" y="59"/>
                    <a:pt x="341" y="59"/>
                  </a:cubicBezTo>
                  <a:cubicBezTo>
                    <a:pt x="326" y="59"/>
                    <a:pt x="313" y="66"/>
                    <a:pt x="313" y="66"/>
                  </a:cubicBezTo>
                  <a:cubicBezTo>
                    <a:pt x="313" y="66"/>
                    <a:pt x="304" y="4"/>
                    <a:pt x="245" y="1"/>
                  </a:cubicBez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423823" y="4770154"/>
              <a:ext cx="135805" cy="59549"/>
            </a:xfrm>
            <a:custGeom>
              <a:avLst/>
              <a:gdLst/>
              <a:ahLst/>
              <a:cxnLst/>
              <a:rect l="l" t="t" r="r" b="b"/>
              <a:pathLst>
                <a:path w="951" h="417" extrusionOk="0">
                  <a:moveTo>
                    <a:pt x="345" y="1"/>
                  </a:moveTo>
                  <a:cubicBezTo>
                    <a:pt x="222" y="1"/>
                    <a:pt x="189" y="119"/>
                    <a:pt x="189" y="119"/>
                  </a:cubicBezTo>
                  <a:cubicBezTo>
                    <a:pt x="189" y="119"/>
                    <a:pt x="151" y="72"/>
                    <a:pt x="107" y="72"/>
                  </a:cubicBezTo>
                  <a:cubicBezTo>
                    <a:pt x="91" y="72"/>
                    <a:pt x="75" y="78"/>
                    <a:pt x="59" y="94"/>
                  </a:cubicBezTo>
                  <a:cubicBezTo>
                    <a:pt x="1" y="155"/>
                    <a:pt x="59" y="192"/>
                    <a:pt x="59" y="192"/>
                  </a:cubicBezTo>
                  <a:lnTo>
                    <a:pt x="50" y="412"/>
                  </a:lnTo>
                  <a:cubicBezTo>
                    <a:pt x="115" y="415"/>
                    <a:pt x="181" y="416"/>
                    <a:pt x="248" y="416"/>
                  </a:cubicBezTo>
                  <a:cubicBezTo>
                    <a:pt x="476" y="416"/>
                    <a:pt x="712" y="400"/>
                    <a:pt x="950" y="375"/>
                  </a:cubicBezTo>
                  <a:cubicBezTo>
                    <a:pt x="930" y="252"/>
                    <a:pt x="841" y="240"/>
                    <a:pt x="804" y="240"/>
                  </a:cubicBezTo>
                  <a:cubicBezTo>
                    <a:pt x="794" y="240"/>
                    <a:pt x="788" y="240"/>
                    <a:pt x="788" y="240"/>
                  </a:cubicBezTo>
                  <a:cubicBezTo>
                    <a:pt x="788" y="240"/>
                    <a:pt x="809" y="120"/>
                    <a:pt x="689" y="94"/>
                  </a:cubicBezTo>
                  <a:cubicBezTo>
                    <a:pt x="671" y="90"/>
                    <a:pt x="654" y="88"/>
                    <a:pt x="638" y="88"/>
                  </a:cubicBezTo>
                  <a:cubicBezTo>
                    <a:pt x="545" y="88"/>
                    <a:pt x="481" y="142"/>
                    <a:pt x="481" y="142"/>
                  </a:cubicBezTo>
                  <a:cubicBezTo>
                    <a:pt x="481" y="142"/>
                    <a:pt x="471" y="1"/>
                    <a:pt x="347" y="1"/>
                  </a:cubicBezTo>
                  <a:cubicBezTo>
                    <a:pt x="346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184485" y="4757445"/>
              <a:ext cx="135948" cy="65975"/>
            </a:xfrm>
            <a:custGeom>
              <a:avLst/>
              <a:gdLst/>
              <a:ahLst/>
              <a:cxnLst/>
              <a:rect l="l" t="t" r="r" b="b"/>
              <a:pathLst>
                <a:path w="952" h="462" extrusionOk="0">
                  <a:moveTo>
                    <a:pt x="606" y="1"/>
                  </a:moveTo>
                  <a:cubicBezTo>
                    <a:pt x="606" y="1"/>
                    <a:pt x="605" y="1"/>
                    <a:pt x="605" y="1"/>
                  </a:cubicBezTo>
                  <a:cubicBezTo>
                    <a:pt x="481" y="1"/>
                    <a:pt x="471" y="141"/>
                    <a:pt x="471" y="141"/>
                  </a:cubicBezTo>
                  <a:cubicBezTo>
                    <a:pt x="471" y="141"/>
                    <a:pt x="407" y="88"/>
                    <a:pt x="314" y="88"/>
                  </a:cubicBezTo>
                  <a:cubicBezTo>
                    <a:pt x="298" y="88"/>
                    <a:pt x="281" y="90"/>
                    <a:pt x="263" y="94"/>
                  </a:cubicBezTo>
                  <a:cubicBezTo>
                    <a:pt x="143" y="120"/>
                    <a:pt x="164" y="240"/>
                    <a:pt x="164" y="240"/>
                  </a:cubicBezTo>
                  <a:cubicBezTo>
                    <a:pt x="164" y="240"/>
                    <a:pt x="158" y="239"/>
                    <a:pt x="148" y="239"/>
                  </a:cubicBezTo>
                  <a:cubicBezTo>
                    <a:pt x="111" y="239"/>
                    <a:pt x="21" y="252"/>
                    <a:pt x="0" y="374"/>
                  </a:cubicBezTo>
                  <a:cubicBezTo>
                    <a:pt x="243" y="421"/>
                    <a:pt x="453" y="461"/>
                    <a:pt x="656" y="461"/>
                  </a:cubicBezTo>
                  <a:cubicBezTo>
                    <a:pt x="737" y="461"/>
                    <a:pt x="817" y="455"/>
                    <a:pt x="898" y="440"/>
                  </a:cubicBezTo>
                  <a:lnTo>
                    <a:pt x="892" y="192"/>
                  </a:lnTo>
                  <a:cubicBezTo>
                    <a:pt x="892" y="192"/>
                    <a:pt x="951" y="155"/>
                    <a:pt x="892" y="94"/>
                  </a:cubicBezTo>
                  <a:cubicBezTo>
                    <a:pt x="876" y="78"/>
                    <a:pt x="860" y="72"/>
                    <a:pt x="845" y="72"/>
                  </a:cubicBezTo>
                  <a:cubicBezTo>
                    <a:pt x="801" y="72"/>
                    <a:pt x="763" y="119"/>
                    <a:pt x="763" y="119"/>
                  </a:cubicBezTo>
                  <a:cubicBezTo>
                    <a:pt x="763" y="119"/>
                    <a:pt x="729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180772" y="4377730"/>
              <a:ext cx="489241" cy="406559"/>
            </a:xfrm>
            <a:custGeom>
              <a:avLst/>
              <a:gdLst/>
              <a:ahLst/>
              <a:cxnLst/>
              <a:rect l="l" t="t" r="r" b="b"/>
              <a:pathLst>
                <a:path w="3426" h="2847" extrusionOk="0">
                  <a:moveTo>
                    <a:pt x="2314" y="1"/>
                  </a:moveTo>
                  <a:cubicBezTo>
                    <a:pt x="2245" y="1"/>
                    <a:pt x="2179" y="31"/>
                    <a:pt x="2123" y="65"/>
                  </a:cubicBezTo>
                  <a:cubicBezTo>
                    <a:pt x="1904" y="195"/>
                    <a:pt x="1745" y="382"/>
                    <a:pt x="1618" y="578"/>
                  </a:cubicBezTo>
                  <a:cubicBezTo>
                    <a:pt x="1348" y="997"/>
                    <a:pt x="1208" y="1472"/>
                    <a:pt x="1212" y="1947"/>
                  </a:cubicBezTo>
                  <a:cubicBezTo>
                    <a:pt x="1131" y="1605"/>
                    <a:pt x="798" y="1078"/>
                    <a:pt x="486" y="930"/>
                  </a:cubicBezTo>
                  <a:cubicBezTo>
                    <a:pt x="416" y="897"/>
                    <a:pt x="350" y="882"/>
                    <a:pt x="291" y="882"/>
                  </a:cubicBezTo>
                  <a:cubicBezTo>
                    <a:pt x="115" y="882"/>
                    <a:pt x="1" y="1012"/>
                    <a:pt x="16" y="1178"/>
                  </a:cubicBezTo>
                  <a:cubicBezTo>
                    <a:pt x="60" y="1632"/>
                    <a:pt x="842" y="2377"/>
                    <a:pt x="1279" y="2847"/>
                  </a:cubicBezTo>
                  <a:cubicBezTo>
                    <a:pt x="1832" y="2608"/>
                    <a:pt x="2600" y="2307"/>
                    <a:pt x="3176" y="2034"/>
                  </a:cubicBezTo>
                  <a:cubicBezTo>
                    <a:pt x="3279" y="1984"/>
                    <a:pt x="3385" y="1919"/>
                    <a:pt x="3399" y="1822"/>
                  </a:cubicBezTo>
                  <a:cubicBezTo>
                    <a:pt x="3425" y="1657"/>
                    <a:pt x="3177" y="1558"/>
                    <a:pt x="2975" y="1550"/>
                  </a:cubicBezTo>
                  <a:cubicBezTo>
                    <a:pt x="2956" y="1549"/>
                    <a:pt x="2937" y="1549"/>
                    <a:pt x="2919" y="1549"/>
                  </a:cubicBezTo>
                  <a:cubicBezTo>
                    <a:pt x="2426" y="1549"/>
                    <a:pt x="1940" y="1783"/>
                    <a:pt x="1708" y="2138"/>
                  </a:cubicBezTo>
                  <a:cubicBezTo>
                    <a:pt x="2018" y="1573"/>
                    <a:pt x="2328" y="1002"/>
                    <a:pt x="2503" y="400"/>
                  </a:cubicBezTo>
                  <a:cubicBezTo>
                    <a:pt x="2525" y="322"/>
                    <a:pt x="2546" y="242"/>
                    <a:pt x="2525" y="163"/>
                  </a:cubicBezTo>
                  <a:cubicBezTo>
                    <a:pt x="2505" y="83"/>
                    <a:pt x="2432" y="10"/>
                    <a:pt x="2335" y="2"/>
                  </a:cubicBezTo>
                  <a:cubicBezTo>
                    <a:pt x="2328" y="1"/>
                    <a:pt x="2321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362132" y="4414145"/>
              <a:ext cx="139375" cy="362147"/>
            </a:xfrm>
            <a:custGeom>
              <a:avLst/>
              <a:gdLst/>
              <a:ahLst/>
              <a:cxnLst/>
              <a:rect l="l" t="t" r="r" b="b"/>
              <a:pathLst>
                <a:path w="976" h="2536" fill="none" extrusionOk="0">
                  <a:moveTo>
                    <a:pt x="975" y="0"/>
                  </a:moveTo>
                  <a:cubicBezTo>
                    <a:pt x="526" y="797"/>
                    <a:pt x="196" y="1654"/>
                    <a:pt x="1" y="253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59705" y="4633206"/>
              <a:ext cx="261471" cy="144373"/>
            </a:xfrm>
            <a:custGeom>
              <a:avLst/>
              <a:gdLst/>
              <a:ahLst/>
              <a:cxnLst/>
              <a:rect l="l" t="t" r="r" b="b"/>
              <a:pathLst>
                <a:path w="1831" h="1011" fill="none" extrusionOk="0">
                  <a:moveTo>
                    <a:pt x="1830" y="1"/>
                  </a:moveTo>
                  <a:cubicBezTo>
                    <a:pt x="1128" y="154"/>
                    <a:pt x="481" y="512"/>
                    <a:pt x="0" y="101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21328" y="4543382"/>
              <a:ext cx="139946" cy="231340"/>
            </a:xfrm>
            <a:custGeom>
              <a:avLst/>
              <a:gdLst/>
              <a:ahLst/>
              <a:cxnLst/>
              <a:rect l="l" t="t" r="r" b="b"/>
              <a:pathLst>
                <a:path w="980" h="1620" fill="none" extrusionOk="0">
                  <a:moveTo>
                    <a:pt x="1" y="0"/>
                  </a:moveTo>
                  <a:cubicBezTo>
                    <a:pt x="357" y="527"/>
                    <a:pt x="809" y="1018"/>
                    <a:pt x="979" y="16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274165" y="4747306"/>
              <a:ext cx="185500" cy="92964"/>
            </a:xfrm>
            <a:custGeom>
              <a:avLst/>
              <a:gdLst/>
              <a:ahLst/>
              <a:cxnLst/>
              <a:rect l="l" t="t" r="r" b="b"/>
              <a:pathLst>
                <a:path w="1299" h="651" extrusionOk="0">
                  <a:moveTo>
                    <a:pt x="720" y="0"/>
                  </a:moveTo>
                  <a:cubicBezTo>
                    <a:pt x="626" y="0"/>
                    <a:pt x="533" y="9"/>
                    <a:pt x="441" y="25"/>
                  </a:cubicBezTo>
                  <a:cubicBezTo>
                    <a:pt x="323" y="47"/>
                    <a:pt x="204" y="85"/>
                    <a:pt x="125" y="165"/>
                  </a:cubicBezTo>
                  <a:cubicBezTo>
                    <a:pt x="15" y="274"/>
                    <a:pt x="5" y="434"/>
                    <a:pt x="1" y="579"/>
                  </a:cubicBezTo>
                  <a:cubicBezTo>
                    <a:pt x="278" y="623"/>
                    <a:pt x="572" y="651"/>
                    <a:pt x="869" y="651"/>
                  </a:cubicBezTo>
                  <a:cubicBezTo>
                    <a:pt x="978" y="651"/>
                    <a:pt x="1087" y="647"/>
                    <a:pt x="1195" y="639"/>
                  </a:cubicBezTo>
                  <a:cubicBezTo>
                    <a:pt x="1236" y="553"/>
                    <a:pt x="1277" y="466"/>
                    <a:pt x="1287" y="375"/>
                  </a:cubicBezTo>
                  <a:cubicBezTo>
                    <a:pt x="1299" y="283"/>
                    <a:pt x="1275" y="181"/>
                    <a:pt x="1202" y="116"/>
                  </a:cubicBezTo>
                  <a:cubicBezTo>
                    <a:pt x="1134" y="55"/>
                    <a:pt x="1036" y="30"/>
                    <a:pt x="942" y="16"/>
                  </a:cubicBezTo>
                  <a:cubicBezTo>
                    <a:pt x="869" y="6"/>
                    <a:pt x="795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35999" y="4793288"/>
              <a:ext cx="186500" cy="52123"/>
            </a:xfrm>
            <a:custGeom>
              <a:avLst/>
              <a:gdLst/>
              <a:ahLst/>
              <a:cxnLst/>
              <a:rect l="l" t="t" r="r" b="b"/>
              <a:pathLst>
                <a:path w="1306" h="365" extrusionOk="0">
                  <a:moveTo>
                    <a:pt x="966" y="0"/>
                  </a:moveTo>
                  <a:cubicBezTo>
                    <a:pt x="821" y="0"/>
                    <a:pt x="740" y="182"/>
                    <a:pt x="740" y="182"/>
                  </a:cubicBezTo>
                  <a:cubicBezTo>
                    <a:pt x="740" y="182"/>
                    <a:pt x="746" y="84"/>
                    <a:pt x="655" y="70"/>
                  </a:cubicBezTo>
                  <a:cubicBezTo>
                    <a:pt x="649" y="69"/>
                    <a:pt x="643" y="69"/>
                    <a:pt x="638" y="69"/>
                  </a:cubicBezTo>
                  <a:cubicBezTo>
                    <a:pt x="559" y="69"/>
                    <a:pt x="519" y="142"/>
                    <a:pt x="519" y="142"/>
                  </a:cubicBezTo>
                  <a:cubicBezTo>
                    <a:pt x="519" y="142"/>
                    <a:pt x="497" y="11"/>
                    <a:pt x="354" y="11"/>
                  </a:cubicBezTo>
                  <a:cubicBezTo>
                    <a:pt x="341" y="11"/>
                    <a:pt x="328" y="12"/>
                    <a:pt x="313" y="14"/>
                  </a:cubicBezTo>
                  <a:cubicBezTo>
                    <a:pt x="133" y="43"/>
                    <a:pt x="188" y="251"/>
                    <a:pt x="188" y="251"/>
                  </a:cubicBezTo>
                  <a:cubicBezTo>
                    <a:pt x="188" y="251"/>
                    <a:pt x="157" y="233"/>
                    <a:pt x="119" y="233"/>
                  </a:cubicBezTo>
                  <a:cubicBezTo>
                    <a:pt x="100" y="233"/>
                    <a:pt x="80" y="238"/>
                    <a:pt x="60" y="251"/>
                  </a:cubicBezTo>
                  <a:cubicBezTo>
                    <a:pt x="1" y="291"/>
                    <a:pt x="14" y="355"/>
                    <a:pt x="14" y="355"/>
                  </a:cubicBezTo>
                  <a:cubicBezTo>
                    <a:pt x="145" y="362"/>
                    <a:pt x="284" y="365"/>
                    <a:pt x="420" y="365"/>
                  </a:cubicBezTo>
                  <a:cubicBezTo>
                    <a:pt x="859" y="365"/>
                    <a:pt x="1266" y="338"/>
                    <a:pt x="1278" y="338"/>
                  </a:cubicBezTo>
                  <a:cubicBezTo>
                    <a:pt x="1278" y="338"/>
                    <a:pt x="1278" y="338"/>
                    <a:pt x="1278" y="338"/>
                  </a:cubicBezTo>
                  <a:cubicBezTo>
                    <a:pt x="1306" y="195"/>
                    <a:pt x="1229" y="170"/>
                    <a:pt x="1173" y="170"/>
                  </a:cubicBezTo>
                  <a:cubicBezTo>
                    <a:pt x="1145" y="170"/>
                    <a:pt x="1122" y="177"/>
                    <a:pt x="1122" y="177"/>
                  </a:cubicBezTo>
                  <a:cubicBezTo>
                    <a:pt x="1122" y="177"/>
                    <a:pt x="1160" y="33"/>
                    <a:pt x="998" y="3"/>
                  </a:cubicBezTo>
                  <a:cubicBezTo>
                    <a:pt x="987" y="1"/>
                    <a:pt x="976" y="0"/>
                    <a:pt x="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193053" y="4782435"/>
              <a:ext cx="155512" cy="61691"/>
            </a:xfrm>
            <a:custGeom>
              <a:avLst/>
              <a:gdLst/>
              <a:ahLst/>
              <a:cxnLst/>
              <a:rect l="l" t="t" r="r" b="b"/>
              <a:pathLst>
                <a:path w="1089" h="432" extrusionOk="0">
                  <a:moveTo>
                    <a:pt x="656" y="1"/>
                  </a:moveTo>
                  <a:cubicBezTo>
                    <a:pt x="504" y="1"/>
                    <a:pt x="442" y="133"/>
                    <a:pt x="442" y="133"/>
                  </a:cubicBezTo>
                  <a:cubicBezTo>
                    <a:pt x="442" y="133"/>
                    <a:pt x="415" y="52"/>
                    <a:pt x="320" y="52"/>
                  </a:cubicBezTo>
                  <a:cubicBezTo>
                    <a:pt x="301" y="52"/>
                    <a:pt x="280" y="55"/>
                    <a:pt x="256" y="62"/>
                  </a:cubicBezTo>
                  <a:cubicBezTo>
                    <a:pt x="109" y="107"/>
                    <a:pt x="156" y="209"/>
                    <a:pt x="156" y="209"/>
                  </a:cubicBezTo>
                  <a:cubicBezTo>
                    <a:pt x="156" y="209"/>
                    <a:pt x="146" y="206"/>
                    <a:pt x="132" y="206"/>
                  </a:cubicBezTo>
                  <a:cubicBezTo>
                    <a:pt x="109" y="206"/>
                    <a:pt x="75" y="213"/>
                    <a:pt x="47" y="245"/>
                  </a:cubicBezTo>
                  <a:cubicBezTo>
                    <a:pt x="0" y="300"/>
                    <a:pt x="51" y="353"/>
                    <a:pt x="51" y="353"/>
                  </a:cubicBezTo>
                  <a:cubicBezTo>
                    <a:pt x="266" y="405"/>
                    <a:pt x="1029" y="431"/>
                    <a:pt x="1029" y="431"/>
                  </a:cubicBezTo>
                  <a:cubicBezTo>
                    <a:pt x="1029" y="431"/>
                    <a:pt x="1088" y="246"/>
                    <a:pt x="1019" y="193"/>
                  </a:cubicBezTo>
                  <a:cubicBezTo>
                    <a:pt x="993" y="172"/>
                    <a:pt x="965" y="166"/>
                    <a:pt x="940" y="166"/>
                  </a:cubicBezTo>
                  <a:cubicBezTo>
                    <a:pt x="897" y="166"/>
                    <a:pt x="863" y="184"/>
                    <a:pt x="863" y="184"/>
                  </a:cubicBezTo>
                  <a:cubicBezTo>
                    <a:pt x="863" y="184"/>
                    <a:pt x="837" y="12"/>
                    <a:pt x="673" y="2"/>
                  </a:cubicBezTo>
                  <a:cubicBezTo>
                    <a:pt x="667" y="1"/>
                    <a:pt x="662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339373" y="5396634"/>
              <a:ext cx="206207" cy="90537"/>
            </a:xfrm>
            <a:custGeom>
              <a:avLst/>
              <a:gdLst/>
              <a:ahLst/>
              <a:cxnLst/>
              <a:rect l="l" t="t" r="r" b="b"/>
              <a:pathLst>
                <a:path w="1444" h="634" extrusionOk="0">
                  <a:moveTo>
                    <a:pt x="527" y="1"/>
                  </a:moveTo>
                  <a:cubicBezTo>
                    <a:pt x="338" y="1"/>
                    <a:pt x="288" y="180"/>
                    <a:pt x="288" y="180"/>
                  </a:cubicBezTo>
                  <a:cubicBezTo>
                    <a:pt x="288" y="180"/>
                    <a:pt x="230" y="110"/>
                    <a:pt x="164" y="110"/>
                  </a:cubicBezTo>
                  <a:cubicBezTo>
                    <a:pt x="140" y="110"/>
                    <a:pt x="115" y="119"/>
                    <a:pt x="92" y="143"/>
                  </a:cubicBezTo>
                  <a:cubicBezTo>
                    <a:pt x="1" y="236"/>
                    <a:pt x="92" y="293"/>
                    <a:pt x="92" y="293"/>
                  </a:cubicBezTo>
                  <a:lnTo>
                    <a:pt x="75" y="627"/>
                  </a:lnTo>
                  <a:cubicBezTo>
                    <a:pt x="174" y="631"/>
                    <a:pt x="273" y="633"/>
                    <a:pt x="373" y="633"/>
                  </a:cubicBezTo>
                  <a:cubicBezTo>
                    <a:pt x="721" y="633"/>
                    <a:pt x="1079" y="609"/>
                    <a:pt x="1444" y="569"/>
                  </a:cubicBezTo>
                  <a:cubicBezTo>
                    <a:pt x="1414" y="384"/>
                    <a:pt x="1280" y="364"/>
                    <a:pt x="1223" y="364"/>
                  </a:cubicBezTo>
                  <a:cubicBezTo>
                    <a:pt x="1207" y="364"/>
                    <a:pt x="1198" y="365"/>
                    <a:pt x="1198" y="365"/>
                  </a:cubicBezTo>
                  <a:cubicBezTo>
                    <a:pt x="1198" y="365"/>
                    <a:pt x="1230" y="182"/>
                    <a:pt x="1048" y="143"/>
                  </a:cubicBezTo>
                  <a:cubicBezTo>
                    <a:pt x="1020" y="137"/>
                    <a:pt x="993" y="135"/>
                    <a:pt x="968" y="135"/>
                  </a:cubicBezTo>
                  <a:cubicBezTo>
                    <a:pt x="827" y="135"/>
                    <a:pt x="730" y="216"/>
                    <a:pt x="730" y="216"/>
                  </a:cubicBezTo>
                  <a:cubicBezTo>
                    <a:pt x="730" y="216"/>
                    <a:pt x="715" y="1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6223" y="5377212"/>
              <a:ext cx="206207" cy="100105"/>
            </a:xfrm>
            <a:custGeom>
              <a:avLst/>
              <a:gdLst/>
              <a:ahLst/>
              <a:cxnLst/>
              <a:rect l="l" t="t" r="r" b="b"/>
              <a:pathLst>
                <a:path w="1444" h="701" extrusionOk="0">
                  <a:moveTo>
                    <a:pt x="917" y="0"/>
                  </a:moveTo>
                  <a:cubicBezTo>
                    <a:pt x="729" y="0"/>
                    <a:pt x="714" y="214"/>
                    <a:pt x="714" y="214"/>
                  </a:cubicBezTo>
                  <a:cubicBezTo>
                    <a:pt x="714" y="214"/>
                    <a:pt x="616" y="133"/>
                    <a:pt x="476" y="133"/>
                  </a:cubicBezTo>
                  <a:cubicBezTo>
                    <a:pt x="451" y="133"/>
                    <a:pt x="425" y="136"/>
                    <a:pt x="397" y="142"/>
                  </a:cubicBezTo>
                  <a:cubicBezTo>
                    <a:pt x="214" y="181"/>
                    <a:pt x="248" y="364"/>
                    <a:pt x="248" y="364"/>
                  </a:cubicBezTo>
                  <a:cubicBezTo>
                    <a:pt x="248" y="364"/>
                    <a:pt x="238" y="363"/>
                    <a:pt x="223" y="363"/>
                  </a:cubicBezTo>
                  <a:cubicBezTo>
                    <a:pt x="166" y="363"/>
                    <a:pt x="31" y="382"/>
                    <a:pt x="1" y="569"/>
                  </a:cubicBezTo>
                  <a:cubicBezTo>
                    <a:pt x="370" y="640"/>
                    <a:pt x="688" y="700"/>
                    <a:pt x="998" y="700"/>
                  </a:cubicBezTo>
                  <a:cubicBezTo>
                    <a:pt x="1121" y="700"/>
                    <a:pt x="1243" y="691"/>
                    <a:pt x="1366" y="669"/>
                  </a:cubicBezTo>
                  <a:lnTo>
                    <a:pt x="1353" y="292"/>
                  </a:lnTo>
                  <a:cubicBezTo>
                    <a:pt x="1353" y="292"/>
                    <a:pt x="1443" y="235"/>
                    <a:pt x="1353" y="142"/>
                  </a:cubicBezTo>
                  <a:cubicBezTo>
                    <a:pt x="1329" y="118"/>
                    <a:pt x="1305" y="109"/>
                    <a:pt x="1281" y="109"/>
                  </a:cubicBezTo>
                  <a:cubicBezTo>
                    <a:pt x="1214" y="109"/>
                    <a:pt x="1157" y="179"/>
                    <a:pt x="1157" y="179"/>
                  </a:cubicBezTo>
                  <a:cubicBezTo>
                    <a:pt x="1157" y="179"/>
                    <a:pt x="1106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14352" y="4845126"/>
              <a:ext cx="613908" cy="562785"/>
            </a:xfrm>
            <a:custGeom>
              <a:avLst/>
              <a:gdLst/>
              <a:ahLst/>
              <a:cxnLst/>
              <a:rect l="l" t="t" r="r" b="b"/>
              <a:pathLst>
                <a:path w="4299" h="3941" extrusionOk="0">
                  <a:moveTo>
                    <a:pt x="2904" y="0"/>
                  </a:moveTo>
                  <a:cubicBezTo>
                    <a:pt x="2818" y="0"/>
                    <a:pt x="2735" y="43"/>
                    <a:pt x="2664" y="89"/>
                  </a:cubicBezTo>
                  <a:cubicBezTo>
                    <a:pt x="2389" y="269"/>
                    <a:pt x="2189" y="529"/>
                    <a:pt x="2030" y="802"/>
                  </a:cubicBezTo>
                  <a:cubicBezTo>
                    <a:pt x="1691" y="1381"/>
                    <a:pt x="1513" y="2038"/>
                    <a:pt x="1520" y="2694"/>
                  </a:cubicBezTo>
                  <a:cubicBezTo>
                    <a:pt x="1419" y="2219"/>
                    <a:pt x="1002" y="1489"/>
                    <a:pt x="611" y="1285"/>
                  </a:cubicBezTo>
                  <a:cubicBezTo>
                    <a:pt x="523" y="1239"/>
                    <a:pt x="440" y="1219"/>
                    <a:pt x="365" y="1219"/>
                  </a:cubicBezTo>
                  <a:cubicBezTo>
                    <a:pt x="145" y="1219"/>
                    <a:pt x="0" y="1399"/>
                    <a:pt x="20" y="1629"/>
                  </a:cubicBezTo>
                  <a:cubicBezTo>
                    <a:pt x="74" y="2258"/>
                    <a:pt x="1053" y="3289"/>
                    <a:pt x="1603" y="3940"/>
                  </a:cubicBezTo>
                  <a:cubicBezTo>
                    <a:pt x="2298" y="3609"/>
                    <a:pt x="3262" y="3194"/>
                    <a:pt x="3985" y="2813"/>
                  </a:cubicBezTo>
                  <a:cubicBezTo>
                    <a:pt x="4114" y="2746"/>
                    <a:pt x="4247" y="2653"/>
                    <a:pt x="4266" y="2520"/>
                  </a:cubicBezTo>
                  <a:cubicBezTo>
                    <a:pt x="4298" y="2293"/>
                    <a:pt x="3986" y="2156"/>
                    <a:pt x="3732" y="2146"/>
                  </a:cubicBezTo>
                  <a:cubicBezTo>
                    <a:pt x="3708" y="2145"/>
                    <a:pt x="3683" y="2145"/>
                    <a:pt x="3659" y="2145"/>
                  </a:cubicBezTo>
                  <a:cubicBezTo>
                    <a:pt x="3040" y="2145"/>
                    <a:pt x="2432" y="2469"/>
                    <a:pt x="2141" y="2959"/>
                  </a:cubicBezTo>
                  <a:cubicBezTo>
                    <a:pt x="2530" y="2177"/>
                    <a:pt x="2921" y="1388"/>
                    <a:pt x="3140" y="552"/>
                  </a:cubicBezTo>
                  <a:cubicBezTo>
                    <a:pt x="3169" y="445"/>
                    <a:pt x="3192" y="332"/>
                    <a:pt x="3169" y="225"/>
                  </a:cubicBezTo>
                  <a:cubicBezTo>
                    <a:pt x="3143" y="117"/>
                    <a:pt x="3051" y="14"/>
                    <a:pt x="2931" y="2"/>
                  </a:cubicBezTo>
                  <a:cubicBezTo>
                    <a:pt x="2922" y="1"/>
                    <a:pt x="2913" y="0"/>
                    <a:pt x="2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241695" y="4895250"/>
              <a:ext cx="174790" cy="501380"/>
            </a:xfrm>
            <a:custGeom>
              <a:avLst/>
              <a:gdLst/>
              <a:ahLst/>
              <a:cxnLst/>
              <a:rect l="l" t="t" r="r" b="b"/>
              <a:pathLst>
                <a:path w="1224" h="3511" fill="none" extrusionOk="0">
                  <a:moveTo>
                    <a:pt x="1223" y="0"/>
                  </a:moveTo>
                  <a:cubicBezTo>
                    <a:pt x="658" y="1104"/>
                    <a:pt x="246" y="2289"/>
                    <a:pt x="1" y="35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238411" y="5198565"/>
              <a:ext cx="328446" cy="200066"/>
            </a:xfrm>
            <a:custGeom>
              <a:avLst/>
              <a:gdLst/>
              <a:ahLst/>
              <a:cxnLst/>
              <a:rect l="l" t="t" r="r" b="b"/>
              <a:pathLst>
                <a:path w="2300" h="1401" fill="none" extrusionOk="0">
                  <a:moveTo>
                    <a:pt x="2299" y="1"/>
                  </a:moveTo>
                  <a:cubicBezTo>
                    <a:pt x="1419" y="214"/>
                    <a:pt x="603" y="709"/>
                    <a:pt x="1" y="14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64904" y="5074183"/>
              <a:ext cx="175647" cy="320449"/>
            </a:xfrm>
            <a:custGeom>
              <a:avLst/>
              <a:gdLst/>
              <a:ahLst/>
              <a:cxnLst/>
              <a:rect l="l" t="t" r="r" b="b"/>
              <a:pathLst>
                <a:path w="1230" h="2244" fill="none" extrusionOk="0">
                  <a:moveTo>
                    <a:pt x="1" y="1"/>
                  </a:moveTo>
                  <a:cubicBezTo>
                    <a:pt x="449" y="731"/>
                    <a:pt x="1014" y="1411"/>
                    <a:pt x="1229" y="22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131165" y="5356791"/>
              <a:ext cx="232768" cy="128522"/>
            </a:xfrm>
            <a:custGeom>
              <a:avLst/>
              <a:gdLst/>
              <a:ahLst/>
              <a:cxnLst/>
              <a:rect l="l" t="t" r="r" b="b"/>
              <a:pathLst>
                <a:path w="1630" h="900" extrusionOk="0">
                  <a:moveTo>
                    <a:pt x="905" y="0"/>
                  </a:moveTo>
                  <a:cubicBezTo>
                    <a:pt x="787" y="0"/>
                    <a:pt x="669" y="12"/>
                    <a:pt x="554" y="35"/>
                  </a:cubicBezTo>
                  <a:cubicBezTo>
                    <a:pt x="406" y="65"/>
                    <a:pt x="256" y="117"/>
                    <a:pt x="156" y="227"/>
                  </a:cubicBezTo>
                  <a:cubicBezTo>
                    <a:pt x="17" y="378"/>
                    <a:pt x="6" y="599"/>
                    <a:pt x="1" y="801"/>
                  </a:cubicBezTo>
                  <a:cubicBezTo>
                    <a:pt x="349" y="861"/>
                    <a:pt x="718" y="899"/>
                    <a:pt x="1091" y="899"/>
                  </a:cubicBezTo>
                  <a:cubicBezTo>
                    <a:pt x="1227" y="899"/>
                    <a:pt x="1364" y="894"/>
                    <a:pt x="1500" y="883"/>
                  </a:cubicBezTo>
                  <a:cubicBezTo>
                    <a:pt x="1551" y="764"/>
                    <a:pt x="1601" y="644"/>
                    <a:pt x="1615" y="516"/>
                  </a:cubicBezTo>
                  <a:cubicBezTo>
                    <a:pt x="1629" y="388"/>
                    <a:pt x="1599" y="251"/>
                    <a:pt x="1507" y="159"/>
                  </a:cubicBezTo>
                  <a:cubicBezTo>
                    <a:pt x="1424" y="75"/>
                    <a:pt x="1301" y="41"/>
                    <a:pt x="1183" y="21"/>
                  </a:cubicBezTo>
                  <a:cubicBezTo>
                    <a:pt x="1091" y="7"/>
                    <a:pt x="998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205852" y="5431478"/>
              <a:ext cx="283749" cy="79541"/>
            </a:xfrm>
            <a:custGeom>
              <a:avLst/>
              <a:gdLst/>
              <a:ahLst/>
              <a:cxnLst/>
              <a:rect l="l" t="t" r="r" b="b"/>
              <a:pathLst>
                <a:path w="1987" h="557" extrusionOk="0">
                  <a:moveTo>
                    <a:pt x="1469" y="0"/>
                  </a:moveTo>
                  <a:cubicBezTo>
                    <a:pt x="1249" y="0"/>
                    <a:pt x="1125" y="276"/>
                    <a:pt x="1125" y="276"/>
                  </a:cubicBezTo>
                  <a:cubicBezTo>
                    <a:pt x="1125" y="276"/>
                    <a:pt x="1135" y="128"/>
                    <a:pt x="997" y="108"/>
                  </a:cubicBezTo>
                  <a:cubicBezTo>
                    <a:pt x="987" y="107"/>
                    <a:pt x="977" y="106"/>
                    <a:pt x="968" y="106"/>
                  </a:cubicBezTo>
                  <a:cubicBezTo>
                    <a:pt x="849" y="106"/>
                    <a:pt x="790" y="216"/>
                    <a:pt x="790" y="216"/>
                  </a:cubicBezTo>
                  <a:cubicBezTo>
                    <a:pt x="790" y="216"/>
                    <a:pt x="755" y="19"/>
                    <a:pt x="539" y="19"/>
                  </a:cubicBezTo>
                  <a:cubicBezTo>
                    <a:pt x="520" y="19"/>
                    <a:pt x="499" y="21"/>
                    <a:pt x="476" y="24"/>
                  </a:cubicBezTo>
                  <a:cubicBezTo>
                    <a:pt x="205" y="67"/>
                    <a:pt x="286" y="383"/>
                    <a:pt x="286" y="383"/>
                  </a:cubicBezTo>
                  <a:cubicBezTo>
                    <a:pt x="286" y="383"/>
                    <a:pt x="239" y="355"/>
                    <a:pt x="182" y="355"/>
                  </a:cubicBezTo>
                  <a:cubicBezTo>
                    <a:pt x="153" y="355"/>
                    <a:pt x="121" y="362"/>
                    <a:pt x="92" y="383"/>
                  </a:cubicBezTo>
                  <a:cubicBezTo>
                    <a:pt x="1" y="444"/>
                    <a:pt x="22" y="542"/>
                    <a:pt x="22" y="542"/>
                  </a:cubicBezTo>
                  <a:cubicBezTo>
                    <a:pt x="223" y="553"/>
                    <a:pt x="437" y="557"/>
                    <a:pt x="645" y="557"/>
                  </a:cubicBezTo>
                  <a:cubicBezTo>
                    <a:pt x="1319" y="557"/>
                    <a:pt x="1943" y="514"/>
                    <a:pt x="1943" y="512"/>
                  </a:cubicBezTo>
                  <a:cubicBezTo>
                    <a:pt x="1987" y="294"/>
                    <a:pt x="1868" y="258"/>
                    <a:pt x="1783" y="258"/>
                  </a:cubicBezTo>
                  <a:cubicBezTo>
                    <a:pt x="1740" y="258"/>
                    <a:pt x="1706" y="267"/>
                    <a:pt x="1706" y="267"/>
                  </a:cubicBezTo>
                  <a:cubicBezTo>
                    <a:pt x="1706" y="267"/>
                    <a:pt x="1766" y="50"/>
                    <a:pt x="1518" y="5"/>
                  </a:cubicBezTo>
                  <a:cubicBezTo>
                    <a:pt x="1501" y="2"/>
                    <a:pt x="1485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88790" y="5415769"/>
              <a:ext cx="236338" cy="93821"/>
            </a:xfrm>
            <a:custGeom>
              <a:avLst/>
              <a:gdLst/>
              <a:ahLst/>
              <a:cxnLst/>
              <a:rect l="l" t="t" r="r" b="b"/>
              <a:pathLst>
                <a:path w="1655" h="657" extrusionOk="0">
                  <a:moveTo>
                    <a:pt x="995" y="0"/>
                  </a:moveTo>
                  <a:cubicBezTo>
                    <a:pt x="764" y="0"/>
                    <a:pt x="669" y="202"/>
                    <a:pt x="669" y="202"/>
                  </a:cubicBezTo>
                  <a:cubicBezTo>
                    <a:pt x="669" y="202"/>
                    <a:pt x="627" y="77"/>
                    <a:pt x="482" y="77"/>
                  </a:cubicBezTo>
                  <a:cubicBezTo>
                    <a:pt x="455" y="77"/>
                    <a:pt x="423" y="82"/>
                    <a:pt x="387" y="93"/>
                  </a:cubicBezTo>
                  <a:cubicBezTo>
                    <a:pt x="165" y="161"/>
                    <a:pt x="237" y="316"/>
                    <a:pt x="237" y="316"/>
                  </a:cubicBezTo>
                  <a:cubicBezTo>
                    <a:pt x="237" y="316"/>
                    <a:pt x="222" y="312"/>
                    <a:pt x="199" y="312"/>
                  </a:cubicBezTo>
                  <a:cubicBezTo>
                    <a:pt x="164" y="312"/>
                    <a:pt x="112" y="322"/>
                    <a:pt x="70" y="371"/>
                  </a:cubicBezTo>
                  <a:cubicBezTo>
                    <a:pt x="0" y="453"/>
                    <a:pt x="77" y="533"/>
                    <a:pt x="77" y="533"/>
                  </a:cubicBezTo>
                  <a:cubicBezTo>
                    <a:pt x="403" y="611"/>
                    <a:pt x="1562" y="656"/>
                    <a:pt x="1562" y="656"/>
                  </a:cubicBezTo>
                  <a:cubicBezTo>
                    <a:pt x="1562" y="656"/>
                    <a:pt x="1655" y="377"/>
                    <a:pt x="1547" y="293"/>
                  </a:cubicBezTo>
                  <a:cubicBezTo>
                    <a:pt x="1508" y="262"/>
                    <a:pt x="1465" y="252"/>
                    <a:pt x="1426" y="252"/>
                  </a:cubicBezTo>
                  <a:cubicBezTo>
                    <a:pt x="1361" y="252"/>
                    <a:pt x="1310" y="280"/>
                    <a:pt x="1310" y="280"/>
                  </a:cubicBezTo>
                  <a:cubicBezTo>
                    <a:pt x="1310" y="280"/>
                    <a:pt x="1270" y="17"/>
                    <a:pt x="1020" y="1"/>
                  </a:cubicBezTo>
                  <a:cubicBezTo>
                    <a:pt x="1012" y="0"/>
                    <a:pt x="1003" y="0"/>
                    <a:pt x="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73940" y="6231749"/>
              <a:ext cx="255474" cy="103675"/>
            </a:xfrm>
            <a:custGeom>
              <a:avLst/>
              <a:gdLst/>
              <a:ahLst/>
              <a:cxnLst/>
              <a:rect l="l" t="t" r="r" b="b"/>
              <a:pathLst>
                <a:path w="1789" h="726" extrusionOk="0">
                  <a:moveTo>
                    <a:pt x="652" y="1"/>
                  </a:moveTo>
                  <a:cubicBezTo>
                    <a:pt x="419" y="1"/>
                    <a:pt x="355" y="207"/>
                    <a:pt x="355" y="207"/>
                  </a:cubicBezTo>
                  <a:cubicBezTo>
                    <a:pt x="355" y="207"/>
                    <a:pt x="284" y="125"/>
                    <a:pt x="201" y="125"/>
                  </a:cubicBezTo>
                  <a:cubicBezTo>
                    <a:pt x="172" y="125"/>
                    <a:pt x="141" y="135"/>
                    <a:pt x="112" y="162"/>
                  </a:cubicBezTo>
                  <a:cubicBezTo>
                    <a:pt x="1" y="269"/>
                    <a:pt x="112" y="334"/>
                    <a:pt x="112" y="334"/>
                  </a:cubicBezTo>
                  <a:lnTo>
                    <a:pt x="92" y="718"/>
                  </a:lnTo>
                  <a:cubicBezTo>
                    <a:pt x="216" y="723"/>
                    <a:pt x="341" y="725"/>
                    <a:pt x="468" y="725"/>
                  </a:cubicBezTo>
                  <a:cubicBezTo>
                    <a:pt x="897" y="725"/>
                    <a:pt x="1338" y="698"/>
                    <a:pt x="1788" y="652"/>
                  </a:cubicBezTo>
                  <a:cubicBezTo>
                    <a:pt x="1750" y="439"/>
                    <a:pt x="1581" y="417"/>
                    <a:pt x="1512" y="417"/>
                  </a:cubicBezTo>
                  <a:cubicBezTo>
                    <a:pt x="1493" y="417"/>
                    <a:pt x="1481" y="418"/>
                    <a:pt x="1481" y="418"/>
                  </a:cubicBezTo>
                  <a:cubicBezTo>
                    <a:pt x="1481" y="418"/>
                    <a:pt x="1521" y="208"/>
                    <a:pt x="1295" y="162"/>
                  </a:cubicBezTo>
                  <a:cubicBezTo>
                    <a:pt x="1263" y="156"/>
                    <a:pt x="1231" y="153"/>
                    <a:pt x="1201" y="153"/>
                  </a:cubicBezTo>
                  <a:cubicBezTo>
                    <a:pt x="1026" y="153"/>
                    <a:pt x="905" y="246"/>
                    <a:pt x="905" y="246"/>
                  </a:cubicBezTo>
                  <a:cubicBezTo>
                    <a:pt x="905" y="246"/>
                    <a:pt x="885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423823" y="6209186"/>
              <a:ext cx="255474" cy="114813"/>
            </a:xfrm>
            <a:custGeom>
              <a:avLst/>
              <a:gdLst/>
              <a:ahLst/>
              <a:cxnLst/>
              <a:rect l="l" t="t" r="r" b="b"/>
              <a:pathLst>
                <a:path w="1789" h="804" extrusionOk="0">
                  <a:moveTo>
                    <a:pt x="1137" y="1"/>
                  </a:moveTo>
                  <a:cubicBezTo>
                    <a:pt x="903" y="1"/>
                    <a:pt x="884" y="247"/>
                    <a:pt x="884" y="247"/>
                  </a:cubicBezTo>
                  <a:cubicBezTo>
                    <a:pt x="884" y="247"/>
                    <a:pt x="763" y="154"/>
                    <a:pt x="588" y="154"/>
                  </a:cubicBezTo>
                  <a:cubicBezTo>
                    <a:pt x="558" y="154"/>
                    <a:pt x="526" y="156"/>
                    <a:pt x="492" y="163"/>
                  </a:cubicBezTo>
                  <a:cubicBezTo>
                    <a:pt x="267" y="207"/>
                    <a:pt x="306" y="418"/>
                    <a:pt x="306" y="418"/>
                  </a:cubicBezTo>
                  <a:cubicBezTo>
                    <a:pt x="306" y="418"/>
                    <a:pt x="295" y="417"/>
                    <a:pt x="276" y="417"/>
                  </a:cubicBezTo>
                  <a:cubicBezTo>
                    <a:pt x="207" y="417"/>
                    <a:pt x="38" y="439"/>
                    <a:pt x="1" y="653"/>
                  </a:cubicBezTo>
                  <a:cubicBezTo>
                    <a:pt x="458" y="735"/>
                    <a:pt x="852" y="804"/>
                    <a:pt x="1236" y="804"/>
                  </a:cubicBezTo>
                  <a:cubicBezTo>
                    <a:pt x="1389" y="804"/>
                    <a:pt x="1540" y="793"/>
                    <a:pt x="1693" y="768"/>
                  </a:cubicBezTo>
                  <a:lnTo>
                    <a:pt x="1676" y="335"/>
                  </a:lnTo>
                  <a:cubicBezTo>
                    <a:pt x="1676" y="335"/>
                    <a:pt x="1788" y="268"/>
                    <a:pt x="1676" y="163"/>
                  </a:cubicBezTo>
                  <a:cubicBezTo>
                    <a:pt x="1646" y="135"/>
                    <a:pt x="1616" y="125"/>
                    <a:pt x="1586" y="125"/>
                  </a:cubicBezTo>
                  <a:cubicBezTo>
                    <a:pt x="1504" y="125"/>
                    <a:pt x="1433" y="206"/>
                    <a:pt x="1433" y="206"/>
                  </a:cubicBezTo>
                  <a:cubicBezTo>
                    <a:pt x="1433" y="206"/>
                    <a:pt x="1370" y="1"/>
                    <a:pt x="1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63666" y="5571140"/>
              <a:ext cx="811118" cy="675599"/>
            </a:xfrm>
            <a:custGeom>
              <a:avLst/>
              <a:gdLst/>
              <a:ahLst/>
              <a:cxnLst/>
              <a:rect l="l" t="t" r="r" b="b"/>
              <a:pathLst>
                <a:path w="5680" h="4731" extrusionOk="0">
                  <a:moveTo>
                    <a:pt x="3838" y="1"/>
                  </a:moveTo>
                  <a:cubicBezTo>
                    <a:pt x="3724" y="1"/>
                    <a:pt x="3615" y="52"/>
                    <a:pt x="3520" y="107"/>
                  </a:cubicBezTo>
                  <a:cubicBezTo>
                    <a:pt x="3156" y="324"/>
                    <a:pt x="2894" y="637"/>
                    <a:pt x="2683" y="962"/>
                  </a:cubicBezTo>
                  <a:cubicBezTo>
                    <a:pt x="2235" y="1659"/>
                    <a:pt x="2001" y="2446"/>
                    <a:pt x="2009" y="3233"/>
                  </a:cubicBezTo>
                  <a:cubicBezTo>
                    <a:pt x="1874" y="2664"/>
                    <a:pt x="1324" y="1786"/>
                    <a:pt x="807" y="1542"/>
                  </a:cubicBezTo>
                  <a:cubicBezTo>
                    <a:pt x="690" y="1487"/>
                    <a:pt x="581" y="1463"/>
                    <a:pt x="483" y="1463"/>
                  </a:cubicBezTo>
                  <a:cubicBezTo>
                    <a:pt x="191" y="1463"/>
                    <a:pt x="0" y="1679"/>
                    <a:pt x="26" y="1954"/>
                  </a:cubicBezTo>
                  <a:cubicBezTo>
                    <a:pt x="96" y="2709"/>
                    <a:pt x="1392" y="3948"/>
                    <a:pt x="2116" y="4730"/>
                  </a:cubicBezTo>
                  <a:cubicBezTo>
                    <a:pt x="3034" y="4333"/>
                    <a:pt x="4307" y="3834"/>
                    <a:pt x="5263" y="3377"/>
                  </a:cubicBezTo>
                  <a:cubicBezTo>
                    <a:pt x="5432" y="3297"/>
                    <a:pt x="5609" y="3185"/>
                    <a:pt x="5635" y="3026"/>
                  </a:cubicBezTo>
                  <a:cubicBezTo>
                    <a:pt x="5679" y="2754"/>
                    <a:pt x="5266" y="2590"/>
                    <a:pt x="4930" y="2576"/>
                  </a:cubicBezTo>
                  <a:cubicBezTo>
                    <a:pt x="4898" y="2574"/>
                    <a:pt x="4866" y="2574"/>
                    <a:pt x="4834" y="2574"/>
                  </a:cubicBezTo>
                  <a:cubicBezTo>
                    <a:pt x="4017" y="2574"/>
                    <a:pt x="3213" y="2963"/>
                    <a:pt x="2829" y="3553"/>
                  </a:cubicBezTo>
                  <a:cubicBezTo>
                    <a:pt x="3342" y="2613"/>
                    <a:pt x="3858" y="1666"/>
                    <a:pt x="4150" y="664"/>
                  </a:cubicBezTo>
                  <a:cubicBezTo>
                    <a:pt x="4187" y="534"/>
                    <a:pt x="4220" y="400"/>
                    <a:pt x="4187" y="271"/>
                  </a:cubicBezTo>
                  <a:cubicBezTo>
                    <a:pt x="4153" y="142"/>
                    <a:pt x="4032" y="19"/>
                    <a:pt x="3872" y="2"/>
                  </a:cubicBezTo>
                  <a:cubicBezTo>
                    <a:pt x="3861" y="1"/>
                    <a:pt x="3849" y="1"/>
                    <a:pt x="3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763982" y="5631117"/>
              <a:ext cx="230626" cy="602055"/>
            </a:xfrm>
            <a:custGeom>
              <a:avLst/>
              <a:gdLst/>
              <a:ahLst/>
              <a:cxnLst/>
              <a:rect l="l" t="t" r="r" b="b"/>
              <a:pathLst>
                <a:path w="1615" h="4216" fill="none" extrusionOk="0">
                  <a:moveTo>
                    <a:pt x="1615" y="1"/>
                  </a:moveTo>
                  <a:cubicBezTo>
                    <a:pt x="868" y="1327"/>
                    <a:pt x="323" y="2749"/>
                    <a:pt x="1" y="421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59555" y="5995552"/>
              <a:ext cx="433548" cy="239908"/>
            </a:xfrm>
            <a:custGeom>
              <a:avLst/>
              <a:gdLst/>
              <a:ahLst/>
              <a:cxnLst/>
              <a:rect l="l" t="t" r="r" b="b"/>
              <a:pathLst>
                <a:path w="3036" h="1680" fill="none" extrusionOk="0">
                  <a:moveTo>
                    <a:pt x="3036" y="0"/>
                  </a:moveTo>
                  <a:cubicBezTo>
                    <a:pt x="1872" y="255"/>
                    <a:pt x="796" y="850"/>
                    <a:pt x="1" y="168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530355" y="5846037"/>
              <a:ext cx="231768" cy="384567"/>
            </a:xfrm>
            <a:custGeom>
              <a:avLst/>
              <a:gdLst/>
              <a:ahLst/>
              <a:cxnLst/>
              <a:rect l="l" t="t" r="r" b="b"/>
              <a:pathLst>
                <a:path w="1623" h="2693" fill="none" extrusionOk="0">
                  <a:moveTo>
                    <a:pt x="1" y="0"/>
                  </a:moveTo>
                  <a:cubicBezTo>
                    <a:pt x="593" y="876"/>
                    <a:pt x="1340" y="1693"/>
                    <a:pt x="1622" y="269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617894" y="6185481"/>
              <a:ext cx="307454" cy="154084"/>
            </a:xfrm>
            <a:custGeom>
              <a:avLst/>
              <a:gdLst/>
              <a:ahLst/>
              <a:cxnLst/>
              <a:rect l="l" t="t" r="r" b="b"/>
              <a:pathLst>
                <a:path w="2153" h="1079" extrusionOk="0">
                  <a:moveTo>
                    <a:pt x="1195" y="0"/>
                  </a:moveTo>
                  <a:cubicBezTo>
                    <a:pt x="1040" y="0"/>
                    <a:pt x="884" y="14"/>
                    <a:pt x="731" y="42"/>
                  </a:cubicBezTo>
                  <a:cubicBezTo>
                    <a:pt x="536" y="78"/>
                    <a:pt x="337" y="142"/>
                    <a:pt x="205" y="273"/>
                  </a:cubicBezTo>
                  <a:cubicBezTo>
                    <a:pt x="23" y="454"/>
                    <a:pt x="8" y="718"/>
                    <a:pt x="1" y="960"/>
                  </a:cubicBezTo>
                  <a:cubicBezTo>
                    <a:pt x="460" y="1033"/>
                    <a:pt x="949" y="1079"/>
                    <a:pt x="1442" y="1079"/>
                  </a:cubicBezTo>
                  <a:cubicBezTo>
                    <a:pt x="1622" y="1079"/>
                    <a:pt x="1803" y="1073"/>
                    <a:pt x="1983" y="1060"/>
                  </a:cubicBezTo>
                  <a:cubicBezTo>
                    <a:pt x="2049" y="919"/>
                    <a:pt x="2116" y="774"/>
                    <a:pt x="2135" y="620"/>
                  </a:cubicBezTo>
                  <a:cubicBezTo>
                    <a:pt x="2152" y="469"/>
                    <a:pt x="2114" y="303"/>
                    <a:pt x="1992" y="192"/>
                  </a:cubicBezTo>
                  <a:cubicBezTo>
                    <a:pt x="1881" y="90"/>
                    <a:pt x="1718" y="50"/>
                    <a:pt x="1562" y="26"/>
                  </a:cubicBezTo>
                  <a:cubicBezTo>
                    <a:pt x="1441" y="9"/>
                    <a:pt x="1318" y="0"/>
                    <a:pt x="1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708431" y="6271877"/>
              <a:ext cx="351580" cy="90822"/>
            </a:xfrm>
            <a:custGeom>
              <a:avLst/>
              <a:gdLst/>
              <a:ahLst/>
              <a:cxnLst/>
              <a:rect l="l" t="t" r="r" b="b"/>
              <a:pathLst>
                <a:path w="2462" h="636" extrusionOk="0">
                  <a:moveTo>
                    <a:pt x="1821" y="0"/>
                  </a:moveTo>
                  <a:cubicBezTo>
                    <a:pt x="1550" y="0"/>
                    <a:pt x="1394" y="315"/>
                    <a:pt x="1394" y="315"/>
                  </a:cubicBezTo>
                  <a:cubicBezTo>
                    <a:pt x="1394" y="315"/>
                    <a:pt x="1406" y="145"/>
                    <a:pt x="1235" y="123"/>
                  </a:cubicBezTo>
                  <a:cubicBezTo>
                    <a:pt x="1223" y="121"/>
                    <a:pt x="1212" y="121"/>
                    <a:pt x="1201" y="121"/>
                  </a:cubicBezTo>
                  <a:cubicBezTo>
                    <a:pt x="1053" y="121"/>
                    <a:pt x="980" y="246"/>
                    <a:pt x="980" y="246"/>
                  </a:cubicBezTo>
                  <a:cubicBezTo>
                    <a:pt x="980" y="246"/>
                    <a:pt x="936" y="20"/>
                    <a:pt x="668" y="20"/>
                  </a:cubicBezTo>
                  <a:cubicBezTo>
                    <a:pt x="644" y="20"/>
                    <a:pt x="619" y="22"/>
                    <a:pt x="591" y="26"/>
                  </a:cubicBezTo>
                  <a:cubicBezTo>
                    <a:pt x="253" y="73"/>
                    <a:pt x="355" y="437"/>
                    <a:pt x="355" y="437"/>
                  </a:cubicBezTo>
                  <a:cubicBezTo>
                    <a:pt x="355" y="437"/>
                    <a:pt x="297" y="405"/>
                    <a:pt x="225" y="405"/>
                  </a:cubicBezTo>
                  <a:cubicBezTo>
                    <a:pt x="190" y="405"/>
                    <a:pt x="150" y="413"/>
                    <a:pt x="113" y="437"/>
                  </a:cubicBezTo>
                  <a:cubicBezTo>
                    <a:pt x="0" y="506"/>
                    <a:pt x="28" y="619"/>
                    <a:pt x="28" y="619"/>
                  </a:cubicBezTo>
                  <a:cubicBezTo>
                    <a:pt x="274" y="631"/>
                    <a:pt x="535" y="635"/>
                    <a:pt x="790" y="635"/>
                  </a:cubicBezTo>
                  <a:cubicBezTo>
                    <a:pt x="1622" y="635"/>
                    <a:pt x="2395" y="588"/>
                    <a:pt x="2408" y="588"/>
                  </a:cubicBezTo>
                  <a:cubicBezTo>
                    <a:pt x="2408" y="588"/>
                    <a:pt x="2408" y="588"/>
                    <a:pt x="2408" y="588"/>
                  </a:cubicBezTo>
                  <a:cubicBezTo>
                    <a:pt x="2462" y="337"/>
                    <a:pt x="2314" y="295"/>
                    <a:pt x="2209" y="295"/>
                  </a:cubicBezTo>
                  <a:cubicBezTo>
                    <a:pt x="2156" y="295"/>
                    <a:pt x="2113" y="306"/>
                    <a:pt x="2113" y="306"/>
                  </a:cubicBezTo>
                  <a:cubicBezTo>
                    <a:pt x="2113" y="306"/>
                    <a:pt x="2189" y="57"/>
                    <a:pt x="1881" y="5"/>
                  </a:cubicBezTo>
                  <a:cubicBezTo>
                    <a:pt x="1860" y="2"/>
                    <a:pt x="1840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439389" y="6253455"/>
              <a:ext cx="293174" cy="107387"/>
            </a:xfrm>
            <a:custGeom>
              <a:avLst/>
              <a:gdLst/>
              <a:ahLst/>
              <a:cxnLst/>
              <a:rect l="l" t="t" r="r" b="b"/>
              <a:pathLst>
                <a:path w="2053" h="752" extrusionOk="0">
                  <a:moveTo>
                    <a:pt x="1235" y="1"/>
                  </a:moveTo>
                  <a:cubicBezTo>
                    <a:pt x="948" y="1"/>
                    <a:pt x="830" y="231"/>
                    <a:pt x="830" y="231"/>
                  </a:cubicBezTo>
                  <a:cubicBezTo>
                    <a:pt x="830" y="231"/>
                    <a:pt x="778" y="89"/>
                    <a:pt x="600" y="89"/>
                  </a:cubicBezTo>
                  <a:cubicBezTo>
                    <a:pt x="565" y="89"/>
                    <a:pt x="525" y="95"/>
                    <a:pt x="481" y="107"/>
                  </a:cubicBezTo>
                  <a:cubicBezTo>
                    <a:pt x="204" y="186"/>
                    <a:pt x="295" y="364"/>
                    <a:pt x="295" y="364"/>
                  </a:cubicBezTo>
                  <a:cubicBezTo>
                    <a:pt x="295" y="364"/>
                    <a:pt x="275" y="359"/>
                    <a:pt x="246" y="359"/>
                  </a:cubicBezTo>
                  <a:cubicBezTo>
                    <a:pt x="203" y="359"/>
                    <a:pt x="138" y="370"/>
                    <a:pt x="86" y="426"/>
                  </a:cubicBezTo>
                  <a:cubicBezTo>
                    <a:pt x="0" y="519"/>
                    <a:pt x="94" y="612"/>
                    <a:pt x="94" y="612"/>
                  </a:cubicBezTo>
                  <a:cubicBezTo>
                    <a:pt x="498" y="700"/>
                    <a:pt x="1938" y="751"/>
                    <a:pt x="1938" y="751"/>
                  </a:cubicBezTo>
                  <a:cubicBezTo>
                    <a:pt x="1938" y="751"/>
                    <a:pt x="2052" y="431"/>
                    <a:pt x="1919" y="335"/>
                  </a:cubicBezTo>
                  <a:cubicBezTo>
                    <a:pt x="1870" y="299"/>
                    <a:pt x="1816" y="288"/>
                    <a:pt x="1769" y="288"/>
                  </a:cubicBezTo>
                  <a:cubicBezTo>
                    <a:pt x="1688" y="288"/>
                    <a:pt x="1625" y="320"/>
                    <a:pt x="1625" y="320"/>
                  </a:cubicBezTo>
                  <a:cubicBezTo>
                    <a:pt x="1625" y="320"/>
                    <a:pt x="1574" y="19"/>
                    <a:pt x="1266" y="2"/>
                  </a:cubicBezTo>
                  <a:cubicBezTo>
                    <a:pt x="1255" y="1"/>
                    <a:pt x="1245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861713" y="5450899"/>
              <a:ext cx="159368" cy="69830"/>
            </a:xfrm>
            <a:custGeom>
              <a:avLst/>
              <a:gdLst/>
              <a:ahLst/>
              <a:cxnLst/>
              <a:rect l="l" t="t" r="r" b="b"/>
              <a:pathLst>
                <a:path w="1116" h="489" extrusionOk="0">
                  <a:moveTo>
                    <a:pt x="407" y="1"/>
                  </a:moveTo>
                  <a:cubicBezTo>
                    <a:pt x="260" y="1"/>
                    <a:pt x="222" y="139"/>
                    <a:pt x="222" y="139"/>
                  </a:cubicBezTo>
                  <a:cubicBezTo>
                    <a:pt x="222" y="139"/>
                    <a:pt x="177" y="84"/>
                    <a:pt x="126" y="84"/>
                  </a:cubicBezTo>
                  <a:cubicBezTo>
                    <a:pt x="108" y="84"/>
                    <a:pt x="89" y="91"/>
                    <a:pt x="71" y="109"/>
                  </a:cubicBezTo>
                  <a:cubicBezTo>
                    <a:pt x="0" y="181"/>
                    <a:pt x="71" y="224"/>
                    <a:pt x="71" y="224"/>
                  </a:cubicBezTo>
                  <a:lnTo>
                    <a:pt x="59" y="484"/>
                  </a:lnTo>
                  <a:cubicBezTo>
                    <a:pt x="135" y="487"/>
                    <a:pt x="211" y="488"/>
                    <a:pt x="288" y="488"/>
                  </a:cubicBezTo>
                  <a:cubicBezTo>
                    <a:pt x="557" y="488"/>
                    <a:pt x="833" y="470"/>
                    <a:pt x="1115" y="439"/>
                  </a:cubicBezTo>
                  <a:cubicBezTo>
                    <a:pt x="1091" y="295"/>
                    <a:pt x="987" y="280"/>
                    <a:pt x="943" y="280"/>
                  </a:cubicBezTo>
                  <a:cubicBezTo>
                    <a:pt x="932" y="280"/>
                    <a:pt x="924" y="281"/>
                    <a:pt x="924" y="281"/>
                  </a:cubicBezTo>
                  <a:cubicBezTo>
                    <a:pt x="924" y="281"/>
                    <a:pt x="949" y="139"/>
                    <a:pt x="809" y="109"/>
                  </a:cubicBezTo>
                  <a:cubicBezTo>
                    <a:pt x="788" y="105"/>
                    <a:pt x="768" y="103"/>
                    <a:pt x="749" y="103"/>
                  </a:cubicBezTo>
                  <a:cubicBezTo>
                    <a:pt x="639" y="103"/>
                    <a:pt x="564" y="166"/>
                    <a:pt x="564" y="166"/>
                  </a:cubicBezTo>
                  <a:cubicBezTo>
                    <a:pt x="564" y="166"/>
                    <a:pt x="551" y="1"/>
                    <a:pt x="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80961" y="5435762"/>
              <a:ext cx="159368" cy="77399"/>
            </a:xfrm>
            <a:custGeom>
              <a:avLst/>
              <a:gdLst/>
              <a:ahLst/>
              <a:cxnLst/>
              <a:rect l="l" t="t" r="r" b="b"/>
              <a:pathLst>
                <a:path w="1116" h="542" extrusionOk="0">
                  <a:moveTo>
                    <a:pt x="710" y="1"/>
                  </a:moveTo>
                  <a:cubicBezTo>
                    <a:pt x="564" y="1"/>
                    <a:pt x="553" y="166"/>
                    <a:pt x="553" y="166"/>
                  </a:cubicBezTo>
                  <a:cubicBezTo>
                    <a:pt x="553" y="166"/>
                    <a:pt x="477" y="103"/>
                    <a:pt x="366" y="103"/>
                  </a:cubicBezTo>
                  <a:cubicBezTo>
                    <a:pt x="348" y="103"/>
                    <a:pt x="328" y="105"/>
                    <a:pt x="308" y="109"/>
                  </a:cubicBezTo>
                  <a:cubicBezTo>
                    <a:pt x="167" y="139"/>
                    <a:pt x="192" y="282"/>
                    <a:pt x="192" y="282"/>
                  </a:cubicBezTo>
                  <a:cubicBezTo>
                    <a:pt x="192" y="282"/>
                    <a:pt x="185" y="280"/>
                    <a:pt x="173" y="280"/>
                  </a:cubicBezTo>
                  <a:cubicBezTo>
                    <a:pt x="129" y="280"/>
                    <a:pt x="25" y="296"/>
                    <a:pt x="1" y="439"/>
                  </a:cubicBezTo>
                  <a:cubicBezTo>
                    <a:pt x="286" y="494"/>
                    <a:pt x="531" y="541"/>
                    <a:pt x="770" y="541"/>
                  </a:cubicBezTo>
                  <a:cubicBezTo>
                    <a:pt x="865" y="541"/>
                    <a:pt x="959" y="534"/>
                    <a:pt x="1055" y="516"/>
                  </a:cubicBezTo>
                  <a:lnTo>
                    <a:pt x="1046" y="224"/>
                  </a:lnTo>
                  <a:cubicBezTo>
                    <a:pt x="1046" y="224"/>
                    <a:pt x="1116" y="180"/>
                    <a:pt x="1046" y="109"/>
                  </a:cubicBezTo>
                  <a:cubicBezTo>
                    <a:pt x="1028" y="91"/>
                    <a:pt x="1009" y="84"/>
                    <a:pt x="991" y="84"/>
                  </a:cubicBezTo>
                  <a:cubicBezTo>
                    <a:pt x="939" y="84"/>
                    <a:pt x="895" y="139"/>
                    <a:pt x="895" y="139"/>
                  </a:cubicBezTo>
                  <a:cubicBezTo>
                    <a:pt x="895" y="139"/>
                    <a:pt x="855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595099" y="4997640"/>
              <a:ext cx="559357" cy="464537"/>
            </a:xfrm>
            <a:custGeom>
              <a:avLst/>
              <a:gdLst/>
              <a:ahLst/>
              <a:cxnLst/>
              <a:rect l="l" t="t" r="r" b="b"/>
              <a:pathLst>
                <a:path w="3917" h="3253" extrusionOk="0">
                  <a:moveTo>
                    <a:pt x="2647" y="0"/>
                  </a:moveTo>
                  <a:cubicBezTo>
                    <a:pt x="2568" y="0"/>
                    <a:pt x="2493" y="34"/>
                    <a:pt x="2429" y="74"/>
                  </a:cubicBezTo>
                  <a:cubicBezTo>
                    <a:pt x="2177" y="221"/>
                    <a:pt x="1996" y="437"/>
                    <a:pt x="1851" y="661"/>
                  </a:cubicBezTo>
                  <a:cubicBezTo>
                    <a:pt x="1542" y="1140"/>
                    <a:pt x="1381" y="1683"/>
                    <a:pt x="1386" y="2224"/>
                  </a:cubicBezTo>
                  <a:cubicBezTo>
                    <a:pt x="1294" y="1833"/>
                    <a:pt x="914" y="1229"/>
                    <a:pt x="557" y="1062"/>
                  </a:cubicBezTo>
                  <a:cubicBezTo>
                    <a:pt x="477" y="1024"/>
                    <a:pt x="401" y="1007"/>
                    <a:pt x="334" y="1007"/>
                  </a:cubicBezTo>
                  <a:cubicBezTo>
                    <a:pt x="133" y="1007"/>
                    <a:pt x="1" y="1155"/>
                    <a:pt x="18" y="1345"/>
                  </a:cubicBezTo>
                  <a:cubicBezTo>
                    <a:pt x="67" y="1861"/>
                    <a:pt x="961" y="2714"/>
                    <a:pt x="1461" y="3252"/>
                  </a:cubicBezTo>
                  <a:cubicBezTo>
                    <a:pt x="2094" y="2979"/>
                    <a:pt x="2972" y="2634"/>
                    <a:pt x="3631" y="2322"/>
                  </a:cubicBezTo>
                  <a:cubicBezTo>
                    <a:pt x="3748" y="2267"/>
                    <a:pt x="3870" y="2190"/>
                    <a:pt x="3887" y="2081"/>
                  </a:cubicBezTo>
                  <a:cubicBezTo>
                    <a:pt x="3917" y="1894"/>
                    <a:pt x="3633" y="1780"/>
                    <a:pt x="3400" y="1771"/>
                  </a:cubicBezTo>
                  <a:cubicBezTo>
                    <a:pt x="3378" y="1770"/>
                    <a:pt x="3356" y="1769"/>
                    <a:pt x="3335" y="1769"/>
                  </a:cubicBezTo>
                  <a:cubicBezTo>
                    <a:pt x="2772" y="1769"/>
                    <a:pt x="2217" y="2037"/>
                    <a:pt x="1952" y="2443"/>
                  </a:cubicBezTo>
                  <a:cubicBezTo>
                    <a:pt x="2306" y="1796"/>
                    <a:pt x="2661" y="1145"/>
                    <a:pt x="2863" y="456"/>
                  </a:cubicBezTo>
                  <a:cubicBezTo>
                    <a:pt x="2888" y="368"/>
                    <a:pt x="2911" y="275"/>
                    <a:pt x="2888" y="185"/>
                  </a:cubicBezTo>
                  <a:cubicBezTo>
                    <a:pt x="2865" y="96"/>
                    <a:pt x="2782" y="12"/>
                    <a:pt x="2671" y="1"/>
                  </a:cubicBezTo>
                  <a:cubicBezTo>
                    <a:pt x="2663" y="0"/>
                    <a:pt x="2655" y="0"/>
                    <a:pt x="2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802449" y="5038625"/>
              <a:ext cx="159368" cy="414270"/>
            </a:xfrm>
            <a:custGeom>
              <a:avLst/>
              <a:gdLst/>
              <a:ahLst/>
              <a:cxnLst/>
              <a:rect l="l" t="t" r="r" b="b"/>
              <a:pathLst>
                <a:path w="1116" h="2901" fill="none" extrusionOk="0">
                  <a:moveTo>
                    <a:pt x="1115" y="1"/>
                  </a:moveTo>
                  <a:cubicBezTo>
                    <a:pt x="600" y="913"/>
                    <a:pt x="223" y="1892"/>
                    <a:pt x="1" y="29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99451" y="5289388"/>
              <a:ext cx="299171" cy="165222"/>
            </a:xfrm>
            <a:custGeom>
              <a:avLst/>
              <a:gdLst/>
              <a:ahLst/>
              <a:cxnLst/>
              <a:rect l="l" t="t" r="r" b="b"/>
              <a:pathLst>
                <a:path w="2095" h="1157" fill="none" extrusionOk="0">
                  <a:moveTo>
                    <a:pt x="2094" y="0"/>
                  </a:moveTo>
                  <a:cubicBezTo>
                    <a:pt x="1291" y="176"/>
                    <a:pt x="550" y="585"/>
                    <a:pt x="0" y="115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641367" y="5186712"/>
              <a:ext cx="159796" cy="264470"/>
            </a:xfrm>
            <a:custGeom>
              <a:avLst/>
              <a:gdLst/>
              <a:ahLst/>
              <a:cxnLst/>
              <a:rect l="l" t="t" r="r" b="b"/>
              <a:pathLst>
                <a:path w="1119" h="1852" fill="none" extrusionOk="0">
                  <a:moveTo>
                    <a:pt x="0" y="0"/>
                  </a:moveTo>
                  <a:cubicBezTo>
                    <a:pt x="409" y="602"/>
                    <a:pt x="923" y="1164"/>
                    <a:pt x="1119" y="185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01630" y="5419911"/>
              <a:ext cx="212205" cy="106102"/>
            </a:xfrm>
            <a:custGeom>
              <a:avLst/>
              <a:gdLst/>
              <a:ahLst/>
              <a:cxnLst/>
              <a:rect l="l" t="t" r="r" b="b"/>
              <a:pathLst>
                <a:path w="1486" h="743" extrusionOk="0">
                  <a:moveTo>
                    <a:pt x="822" y="1"/>
                  </a:moveTo>
                  <a:cubicBezTo>
                    <a:pt x="715" y="1"/>
                    <a:pt x="609" y="10"/>
                    <a:pt x="504" y="29"/>
                  </a:cubicBezTo>
                  <a:cubicBezTo>
                    <a:pt x="369" y="54"/>
                    <a:pt x="232" y="98"/>
                    <a:pt x="142" y="188"/>
                  </a:cubicBezTo>
                  <a:cubicBezTo>
                    <a:pt x="18" y="313"/>
                    <a:pt x="5" y="496"/>
                    <a:pt x="0" y="662"/>
                  </a:cubicBezTo>
                  <a:cubicBezTo>
                    <a:pt x="319" y="712"/>
                    <a:pt x="659" y="743"/>
                    <a:pt x="1002" y="743"/>
                  </a:cubicBezTo>
                  <a:cubicBezTo>
                    <a:pt x="1124" y="743"/>
                    <a:pt x="1246" y="739"/>
                    <a:pt x="1368" y="731"/>
                  </a:cubicBezTo>
                  <a:cubicBezTo>
                    <a:pt x="1415" y="633"/>
                    <a:pt x="1460" y="533"/>
                    <a:pt x="1473" y="428"/>
                  </a:cubicBezTo>
                  <a:cubicBezTo>
                    <a:pt x="1485" y="322"/>
                    <a:pt x="1459" y="209"/>
                    <a:pt x="1375" y="132"/>
                  </a:cubicBezTo>
                  <a:cubicBezTo>
                    <a:pt x="1297" y="63"/>
                    <a:pt x="1186" y="34"/>
                    <a:pt x="1078" y="19"/>
                  </a:cubicBezTo>
                  <a:cubicBezTo>
                    <a:pt x="993" y="7"/>
                    <a:pt x="908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758609" y="5477603"/>
              <a:ext cx="219345" cy="61548"/>
            </a:xfrm>
            <a:custGeom>
              <a:avLst/>
              <a:gdLst/>
              <a:ahLst/>
              <a:cxnLst/>
              <a:rect l="l" t="t" r="r" b="b"/>
              <a:pathLst>
                <a:path w="1536" h="431" extrusionOk="0">
                  <a:moveTo>
                    <a:pt x="1136" y="1"/>
                  </a:moveTo>
                  <a:cubicBezTo>
                    <a:pt x="966" y="1"/>
                    <a:pt x="870" y="213"/>
                    <a:pt x="870" y="213"/>
                  </a:cubicBezTo>
                  <a:cubicBezTo>
                    <a:pt x="870" y="213"/>
                    <a:pt x="876" y="97"/>
                    <a:pt x="771" y="83"/>
                  </a:cubicBezTo>
                  <a:cubicBezTo>
                    <a:pt x="763" y="82"/>
                    <a:pt x="756" y="81"/>
                    <a:pt x="748" y="81"/>
                  </a:cubicBezTo>
                  <a:cubicBezTo>
                    <a:pt x="656" y="81"/>
                    <a:pt x="611" y="165"/>
                    <a:pt x="611" y="165"/>
                  </a:cubicBezTo>
                  <a:cubicBezTo>
                    <a:pt x="611" y="165"/>
                    <a:pt x="583" y="14"/>
                    <a:pt x="416" y="14"/>
                  </a:cubicBezTo>
                  <a:cubicBezTo>
                    <a:pt x="401" y="14"/>
                    <a:pt x="385" y="15"/>
                    <a:pt x="368" y="18"/>
                  </a:cubicBezTo>
                  <a:cubicBezTo>
                    <a:pt x="157" y="52"/>
                    <a:pt x="220" y="296"/>
                    <a:pt x="220" y="296"/>
                  </a:cubicBezTo>
                  <a:cubicBezTo>
                    <a:pt x="220" y="296"/>
                    <a:pt x="185" y="274"/>
                    <a:pt x="140" y="274"/>
                  </a:cubicBezTo>
                  <a:cubicBezTo>
                    <a:pt x="118" y="274"/>
                    <a:pt x="94" y="280"/>
                    <a:pt x="70" y="296"/>
                  </a:cubicBezTo>
                  <a:cubicBezTo>
                    <a:pt x="0" y="343"/>
                    <a:pt x="18" y="419"/>
                    <a:pt x="18" y="419"/>
                  </a:cubicBezTo>
                  <a:cubicBezTo>
                    <a:pt x="174" y="427"/>
                    <a:pt x="341" y="430"/>
                    <a:pt x="504" y="430"/>
                  </a:cubicBezTo>
                  <a:cubicBezTo>
                    <a:pt x="1022" y="430"/>
                    <a:pt x="1501" y="398"/>
                    <a:pt x="1502" y="397"/>
                  </a:cubicBezTo>
                  <a:cubicBezTo>
                    <a:pt x="1535" y="228"/>
                    <a:pt x="1444" y="199"/>
                    <a:pt x="1378" y="199"/>
                  </a:cubicBezTo>
                  <a:cubicBezTo>
                    <a:pt x="1344" y="199"/>
                    <a:pt x="1318" y="207"/>
                    <a:pt x="1318" y="207"/>
                  </a:cubicBezTo>
                  <a:cubicBezTo>
                    <a:pt x="1318" y="207"/>
                    <a:pt x="1365" y="38"/>
                    <a:pt x="1174" y="4"/>
                  </a:cubicBezTo>
                  <a:cubicBezTo>
                    <a:pt x="1161" y="2"/>
                    <a:pt x="1148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90672" y="5465465"/>
              <a:ext cx="182930" cy="72544"/>
            </a:xfrm>
            <a:custGeom>
              <a:avLst/>
              <a:gdLst/>
              <a:ahLst/>
              <a:cxnLst/>
              <a:rect l="l" t="t" r="r" b="b"/>
              <a:pathLst>
                <a:path w="1281" h="508" extrusionOk="0">
                  <a:moveTo>
                    <a:pt x="770" y="1"/>
                  </a:moveTo>
                  <a:cubicBezTo>
                    <a:pt x="593" y="1"/>
                    <a:pt x="519" y="156"/>
                    <a:pt x="519" y="156"/>
                  </a:cubicBezTo>
                  <a:cubicBezTo>
                    <a:pt x="519" y="156"/>
                    <a:pt x="487" y="60"/>
                    <a:pt x="375" y="60"/>
                  </a:cubicBezTo>
                  <a:cubicBezTo>
                    <a:pt x="353" y="60"/>
                    <a:pt x="329" y="63"/>
                    <a:pt x="301" y="72"/>
                  </a:cubicBezTo>
                  <a:cubicBezTo>
                    <a:pt x="128" y="125"/>
                    <a:pt x="185" y="245"/>
                    <a:pt x="185" y="245"/>
                  </a:cubicBezTo>
                  <a:cubicBezTo>
                    <a:pt x="185" y="245"/>
                    <a:pt x="172" y="242"/>
                    <a:pt x="154" y="242"/>
                  </a:cubicBezTo>
                  <a:cubicBezTo>
                    <a:pt x="127" y="242"/>
                    <a:pt x="88" y="249"/>
                    <a:pt x="56" y="287"/>
                  </a:cubicBezTo>
                  <a:cubicBezTo>
                    <a:pt x="1" y="349"/>
                    <a:pt x="61" y="412"/>
                    <a:pt x="61" y="412"/>
                  </a:cubicBezTo>
                  <a:cubicBezTo>
                    <a:pt x="314" y="473"/>
                    <a:pt x="1209" y="508"/>
                    <a:pt x="1209" y="508"/>
                  </a:cubicBezTo>
                  <a:cubicBezTo>
                    <a:pt x="1209" y="508"/>
                    <a:pt x="1280" y="292"/>
                    <a:pt x="1198" y="227"/>
                  </a:cubicBezTo>
                  <a:cubicBezTo>
                    <a:pt x="1167" y="202"/>
                    <a:pt x="1133" y="195"/>
                    <a:pt x="1104" y="195"/>
                  </a:cubicBezTo>
                  <a:cubicBezTo>
                    <a:pt x="1054" y="195"/>
                    <a:pt x="1014" y="216"/>
                    <a:pt x="1014" y="216"/>
                  </a:cubicBezTo>
                  <a:cubicBezTo>
                    <a:pt x="1014" y="216"/>
                    <a:pt x="983" y="13"/>
                    <a:pt x="791" y="1"/>
                  </a:cubicBezTo>
                  <a:cubicBezTo>
                    <a:pt x="784" y="1"/>
                    <a:pt x="7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685832" y="4646915"/>
              <a:ext cx="88680" cy="38985"/>
            </a:xfrm>
            <a:custGeom>
              <a:avLst/>
              <a:gdLst/>
              <a:ahLst/>
              <a:cxnLst/>
              <a:rect l="l" t="t" r="r" b="b"/>
              <a:pathLst>
                <a:path w="621" h="273" extrusionOk="0">
                  <a:moveTo>
                    <a:pt x="226" y="1"/>
                  </a:moveTo>
                  <a:cubicBezTo>
                    <a:pt x="145" y="1"/>
                    <a:pt x="123" y="78"/>
                    <a:pt x="123" y="78"/>
                  </a:cubicBezTo>
                  <a:cubicBezTo>
                    <a:pt x="123" y="78"/>
                    <a:pt x="98" y="47"/>
                    <a:pt x="70" y="47"/>
                  </a:cubicBezTo>
                  <a:cubicBezTo>
                    <a:pt x="60" y="47"/>
                    <a:pt x="49" y="51"/>
                    <a:pt x="39" y="62"/>
                  </a:cubicBezTo>
                  <a:cubicBezTo>
                    <a:pt x="0" y="102"/>
                    <a:pt x="39" y="127"/>
                    <a:pt x="39" y="127"/>
                  </a:cubicBezTo>
                  <a:lnTo>
                    <a:pt x="32" y="269"/>
                  </a:lnTo>
                  <a:cubicBezTo>
                    <a:pt x="77" y="272"/>
                    <a:pt x="123" y="273"/>
                    <a:pt x="169" y="273"/>
                  </a:cubicBezTo>
                  <a:cubicBezTo>
                    <a:pt x="316" y="273"/>
                    <a:pt x="466" y="262"/>
                    <a:pt x="620" y="246"/>
                  </a:cubicBezTo>
                  <a:cubicBezTo>
                    <a:pt x="607" y="166"/>
                    <a:pt x="550" y="157"/>
                    <a:pt x="526" y="157"/>
                  </a:cubicBezTo>
                  <a:cubicBezTo>
                    <a:pt x="519" y="157"/>
                    <a:pt x="515" y="158"/>
                    <a:pt x="515" y="158"/>
                  </a:cubicBezTo>
                  <a:cubicBezTo>
                    <a:pt x="515" y="158"/>
                    <a:pt x="528" y="78"/>
                    <a:pt x="450" y="62"/>
                  </a:cubicBezTo>
                  <a:cubicBezTo>
                    <a:pt x="438" y="59"/>
                    <a:pt x="427" y="58"/>
                    <a:pt x="417" y="58"/>
                  </a:cubicBezTo>
                  <a:cubicBezTo>
                    <a:pt x="356" y="58"/>
                    <a:pt x="314" y="93"/>
                    <a:pt x="314" y="93"/>
                  </a:cubicBezTo>
                  <a:cubicBezTo>
                    <a:pt x="314" y="93"/>
                    <a:pt x="308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529463" y="4638632"/>
              <a:ext cx="88680" cy="43126"/>
            </a:xfrm>
            <a:custGeom>
              <a:avLst/>
              <a:gdLst/>
              <a:ahLst/>
              <a:cxnLst/>
              <a:rect l="l" t="t" r="r" b="b"/>
              <a:pathLst>
                <a:path w="621" h="302" extrusionOk="0">
                  <a:moveTo>
                    <a:pt x="395" y="1"/>
                  </a:moveTo>
                  <a:cubicBezTo>
                    <a:pt x="314" y="1"/>
                    <a:pt x="308" y="93"/>
                    <a:pt x="308" y="93"/>
                  </a:cubicBezTo>
                  <a:cubicBezTo>
                    <a:pt x="308" y="93"/>
                    <a:pt x="265" y="58"/>
                    <a:pt x="204" y="58"/>
                  </a:cubicBezTo>
                  <a:cubicBezTo>
                    <a:pt x="194" y="58"/>
                    <a:pt x="183" y="59"/>
                    <a:pt x="171" y="62"/>
                  </a:cubicBezTo>
                  <a:cubicBezTo>
                    <a:pt x="93" y="78"/>
                    <a:pt x="107" y="157"/>
                    <a:pt x="107" y="157"/>
                  </a:cubicBezTo>
                  <a:cubicBezTo>
                    <a:pt x="107" y="157"/>
                    <a:pt x="103" y="156"/>
                    <a:pt x="97" y="156"/>
                  </a:cubicBezTo>
                  <a:cubicBezTo>
                    <a:pt x="73" y="156"/>
                    <a:pt x="15" y="165"/>
                    <a:pt x="1" y="245"/>
                  </a:cubicBezTo>
                  <a:cubicBezTo>
                    <a:pt x="160" y="276"/>
                    <a:pt x="297" y="302"/>
                    <a:pt x="431" y="302"/>
                  </a:cubicBezTo>
                  <a:cubicBezTo>
                    <a:pt x="484" y="302"/>
                    <a:pt x="536" y="298"/>
                    <a:pt x="589" y="288"/>
                  </a:cubicBezTo>
                  <a:lnTo>
                    <a:pt x="583" y="126"/>
                  </a:lnTo>
                  <a:cubicBezTo>
                    <a:pt x="583" y="126"/>
                    <a:pt x="621" y="102"/>
                    <a:pt x="583" y="62"/>
                  </a:cubicBezTo>
                  <a:cubicBezTo>
                    <a:pt x="572" y="51"/>
                    <a:pt x="562" y="47"/>
                    <a:pt x="552" y="47"/>
                  </a:cubicBezTo>
                  <a:cubicBezTo>
                    <a:pt x="523" y="47"/>
                    <a:pt x="499" y="78"/>
                    <a:pt x="499" y="78"/>
                  </a:cubicBezTo>
                  <a:cubicBezTo>
                    <a:pt x="499" y="78"/>
                    <a:pt x="476" y="1"/>
                    <a:pt x="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499902" y="4344885"/>
              <a:ext cx="339727" cy="290175"/>
            </a:xfrm>
            <a:custGeom>
              <a:avLst/>
              <a:gdLst/>
              <a:ahLst/>
              <a:cxnLst/>
              <a:rect l="l" t="t" r="r" b="b"/>
              <a:pathLst>
                <a:path w="2379" h="2032" extrusionOk="0">
                  <a:moveTo>
                    <a:pt x="1176" y="0"/>
                  </a:moveTo>
                  <a:cubicBezTo>
                    <a:pt x="1173" y="0"/>
                    <a:pt x="1169" y="0"/>
                    <a:pt x="1166" y="0"/>
                  </a:cubicBezTo>
                  <a:cubicBezTo>
                    <a:pt x="1069" y="5"/>
                    <a:pt x="986" y="78"/>
                    <a:pt x="941" y="164"/>
                  </a:cubicBezTo>
                  <a:cubicBezTo>
                    <a:pt x="899" y="250"/>
                    <a:pt x="889" y="349"/>
                    <a:pt x="883" y="446"/>
                  </a:cubicBezTo>
                  <a:cubicBezTo>
                    <a:pt x="859" y="816"/>
                    <a:pt x="892" y="1187"/>
                    <a:pt x="976" y="1547"/>
                  </a:cubicBezTo>
                  <a:cubicBezTo>
                    <a:pt x="821" y="1271"/>
                    <a:pt x="590" y="980"/>
                    <a:pt x="275" y="973"/>
                  </a:cubicBezTo>
                  <a:cubicBezTo>
                    <a:pt x="274" y="973"/>
                    <a:pt x="272" y="973"/>
                    <a:pt x="271" y="973"/>
                  </a:cubicBezTo>
                  <a:cubicBezTo>
                    <a:pt x="148" y="973"/>
                    <a:pt x="0" y="1066"/>
                    <a:pt x="36" y="1184"/>
                  </a:cubicBezTo>
                  <a:cubicBezTo>
                    <a:pt x="46" y="1215"/>
                    <a:pt x="67" y="1241"/>
                    <a:pt x="89" y="1265"/>
                  </a:cubicBezTo>
                  <a:cubicBezTo>
                    <a:pt x="341" y="1541"/>
                    <a:pt x="827" y="1808"/>
                    <a:pt x="1145" y="2031"/>
                  </a:cubicBezTo>
                  <a:cubicBezTo>
                    <a:pt x="1519" y="1780"/>
                    <a:pt x="2379" y="1680"/>
                    <a:pt x="2378" y="1173"/>
                  </a:cubicBezTo>
                  <a:cubicBezTo>
                    <a:pt x="2378" y="1083"/>
                    <a:pt x="2318" y="1039"/>
                    <a:pt x="2222" y="1039"/>
                  </a:cubicBezTo>
                  <a:cubicBezTo>
                    <a:pt x="2012" y="1039"/>
                    <a:pt x="1628" y="1247"/>
                    <a:pt x="1302" y="1643"/>
                  </a:cubicBezTo>
                  <a:cubicBezTo>
                    <a:pt x="1448" y="1290"/>
                    <a:pt x="1509" y="814"/>
                    <a:pt x="1478" y="434"/>
                  </a:cubicBezTo>
                  <a:cubicBezTo>
                    <a:pt x="1471" y="336"/>
                    <a:pt x="1456" y="234"/>
                    <a:pt x="1405" y="148"/>
                  </a:cubicBezTo>
                  <a:cubicBezTo>
                    <a:pt x="1357" y="65"/>
                    <a:pt x="1270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663841" y="4370161"/>
              <a:ext cx="11567" cy="259901"/>
            </a:xfrm>
            <a:custGeom>
              <a:avLst/>
              <a:gdLst/>
              <a:ahLst/>
              <a:cxnLst/>
              <a:rect l="l" t="t" r="r" b="b"/>
              <a:pathLst>
                <a:path w="81" h="1820" fill="none" extrusionOk="0">
                  <a:moveTo>
                    <a:pt x="8" y="0"/>
                  </a:moveTo>
                  <a:cubicBezTo>
                    <a:pt x="81" y="448"/>
                    <a:pt x="55" y="903"/>
                    <a:pt x="28" y="1354"/>
                  </a:cubicBezTo>
                  <a:cubicBezTo>
                    <a:pt x="19" y="1509"/>
                    <a:pt x="9" y="1665"/>
                    <a:pt x="0" y="18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663555" y="4515250"/>
              <a:ext cx="155798" cy="113100"/>
            </a:xfrm>
            <a:custGeom>
              <a:avLst/>
              <a:gdLst/>
              <a:ahLst/>
              <a:cxnLst/>
              <a:rect l="l" t="t" r="r" b="b"/>
              <a:pathLst>
                <a:path w="1091" h="792" fill="none" extrusionOk="0">
                  <a:moveTo>
                    <a:pt x="1090" y="1"/>
                  </a:moveTo>
                  <a:cubicBezTo>
                    <a:pt x="837" y="377"/>
                    <a:pt x="312" y="465"/>
                    <a:pt x="0" y="79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536031" y="4509681"/>
              <a:ext cx="131521" cy="120097"/>
            </a:xfrm>
            <a:custGeom>
              <a:avLst/>
              <a:gdLst/>
              <a:ahLst/>
              <a:cxnLst/>
              <a:rect l="l" t="t" r="r" b="b"/>
              <a:pathLst>
                <a:path w="921" h="841" fill="none" extrusionOk="0">
                  <a:moveTo>
                    <a:pt x="0" y="1"/>
                  </a:moveTo>
                  <a:cubicBezTo>
                    <a:pt x="141" y="46"/>
                    <a:pt x="262" y="142"/>
                    <a:pt x="370" y="241"/>
                  </a:cubicBezTo>
                  <a:cubicBezTo>
                    <a:pt x="572" y="423"/>
                    <a:pt x="756" y="625"/>
                    <a:pt x="921" y="8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595581" y="4626065"/>
              <a:ext cx="124381" cy="67117"/>
            </a:xfrm>
            <a:custGeom>
              <a:avLst/>
              <a:gdLst/>
              <a:ahLst/>
              <a:cxnLst/>
              <a:rect l="l" t="t" r="r" b="b"/>
              <a:pathLst>
                <a:path w="871" h="470" extrusionOk="0">
                  <a:moveTo>
                    <a:pt x="480" y="0"/>
                  </a:moveTo>
                  <a:cubicBezTo>
                    <a:pt x="418" y="0"/>
                    <a:pt x="356" y="6"/>
                    <a:pt x="296" y="18"/>
                  </a:cubicBezTo>
                  <a:cubicBezTo>
                    <a:pt x="218" y="33"/>
                    <a:pt x="136" y="62"/>
                    <a:pt x="83" y="119"/>
                  </a:cubicBezTo>
                  <a:cubicBezTo>
                    <a:pt x="10" y="197"/>
                    <a:pt x="3" y="312"/>
                    <a:pt x="1" y="419"/>
                  </a:cubicBezTo>
                  <a:cubicBezTo>
                    <a:pt x="188" y="450"/>
                    <a:pt x="388" y="469"/>
                    <a:pt x="590" y="469"/>
                  </a:cubicBezTo>
                  <a:cubicBezTo>
                    <a:pt x="660" y="469"/>
                    <a:pt x="731" y="467"/>
                    <a:pt x="802" y="462"/>
                  </a:cubicBezTo>
                  <a:cubicBezTo>
                    <a:pt x="828" y="399"/>
                    <a:pt x="855" y="337"/>
                    <a:pt x="864" y="270"/>
                  </a:cubicBezTo>
                  <a:cubicBezTo>
                    <a:pt x="871" y="203"/>
                    <a:pt x="855" y="130"/>
                    <a:pt x="807" y="83"/>
                  </a:cubicBezTo>
                  <a:cubicBezTo>
                    <a:pt x="761" y="40"/>
                    <a:pt x="695" y="22"/>
                    <a:pt x="632" y="11"/>
                  </a:cubicBezTo>
                  <a:cubicBezTo>
                    <a:pt x="583" y="4"/>
                    <a:pt x="531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628425" y="4662195"/>
              <a:ext cx="122382" cy="34130"/>
            </a:xfrm>
            <a:custGeom>
              <a:avLst/>
              <a:gdLst/>
              <a:ahLst/>
              <a:cxnLst/>
              <a:rect l="l" t="t" r="r" b="b"/>
              <a:pathLst>
                <a:path w="857" h="239" extrusionOk="0">
                  <a:moveTo>
                    <a:pt x="633" y="0"/>
                  </a:moveTo>
                  <a:cubicBezTo>
                    <a:pt x="539" y="0"/>
                    <a:pt x="485" y="119"/>
                    <a:pt x="485" y="119"/>
                  </a:cubicBezTo>
                  <a:cubicBezTo>
                    <a:pt x="485" y="119"/>
                    <a:pt x="489" y="54"/>
                    <a:pt x="429" y="47"/>
                  </a:cubicBezTo>
                  <a:cubicBezTo>
                    <a:pt x="425" y="46"/>
                    <a:pt x="421" y="46"/>
                    <a:pt x="417" y="46"/>
                  </a:cubicBezTo>
                  <a:cubicBezTo>
                    <a:pt x="366" y="46"/>
                    <a:pt x="340" y="93"/>
                    <a:pt x="340" y="93"/>
                  </a:cubicBezTo>
                  <a:cubicBezTo>
                    <a:pt x="340" y="93"/>
                    <a:pt x="324" y="8"/>
                    <a:pt x="232" y="8"/>
                  </a:cubicBezTo>
                  <a:cubicBezTo>
                    <a:pt x="224" y="8"/>
                    <a:pt x="214" y="9"/>
                    <a:pt x="205" y="11"/>
                  </a:cubicBezTo>
                  <a:cubicBezTo>
                    <a:pt x="88" y="28"/>
                    <a:pt x="123" y="164"/>
                    <a:pt x="123" y="164"/>
                  </a:cubicBezTo>
                  <a:cubicBezTo>
                    <a:pt x="123" y="164"/>
                    <a:pt x="103" y="152"/>
                    <a:pt x="78" y="152"/>
                  </a:cubicBezTo>
                  <a:cubicBezTo>
                    <a:pt x="66" y="152"/>
                    <a:pt x="52" y="155"/>
                    <a:pt x="39" y="164"/>
                  </a:cubicBezTo>
                  <a:cubicBezTo>
                    <a:pt x="0" y="189"/>
                    <a:pt x="9" y="233"/>
                    <a:pt x="9" y="233"/>
                  </a:cubicBezTo>
                  <a:cubicBezTo>
                    <a:pt x="90" y="237"/>
                    <a:pt x="176" y="238"/>
                    <a:pt x="260" y="238"/>
                  </a:cubicBezTo>
                  <a:cubicBezTo>
                    <a:pt x="550" y="238"/>
                    <a:pt x="824" y="220"/>
                    <a:pt x="837" y="220"/>
                  </a:cubicBezTo>
                  <a:cubicBezTo>
                    <a:pt x="837" y="220"/>
                    <a:pt x="837" y="220"/>
                    <a:pt x="837" y="220"/>
                  </a:cubicBezTo>
                  <a:cubicBezTo>
                    <a:pt x="856" y="127"/>
                    <a:pt x="806" y="111"/>
                    <a:pt x="769" y="111"/>
                  </a:cubicBezTo>
                  <a:cubicBezTo>
                    <a:pt x="751" y="111"/>
                    <a:pt x="736" y="115"/>
                    <a:pt x="736" y="115"/>
                  </a:cubicBezTo>
                  <a:cubicBezTo>
                    <a:pt x="736" y="115"/>
                    <a:pt x="760" y="22"/>
                    <a:pt x="654" y="2"/>
                  </a:cubicBezTo>
                  <a:cubicBezTo>
                    <a:pt x="647" y="1"/>
                    <a:pt x="640" y="0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535032" y="4655055"/>
              <a:ext cx="101961" cy="40413"/>
            </a:xfrm>
            <a:custGeom>
              <a:avLst/>
              <a:gdLst/>
              <a:ahLst/>
              <a:cxnLst/>
              <a:rect l="l" t="t" r="r" b="b"/>
              <a:pathLst>
                <a:path w="714" h="283" extrusionOk="0">
                  <a:moveTo>
                    <a:pt x="430" y="0"/>
                  </a:moveTo>
                  <a:cubicBezTo>
                    <a:pt x="330" y="0"/>
                    <a:pt x="289" y="87"/>
                    <a:pt x="289" y="87"/>
                  </a:cubicBezTo>
                  <a:cubicBezTo>
                    <a:pt x="289" y="87"/>
                    <a:pt x="271" y="34"/>
                    <a:pt x="209" y="34"/>
                  </a:cubicBezTo>
                  <a:cubicBezTo>
                    <a:pt x="197" y="34"/>
                    <a:pt x="183" y="36"/>
                    <a:pt x="167" y="41"/>
                  </a:cubicBezTo>
                  <a:cubicBezTo>
                    <a:pt x="72" y="71"/>
                    <a:pt x="103" y="138"/>
                    <a:pt x="103" y="138"/>
                  </a:cubicBezTo>
                  <a:cubicBezTo>
                    <a:pt x="103" y="138"/>
                    <a:pt x="96" y="136"/>
                    <a:pt x="86" y="136"/>
                  </a:cubicBezTo>
                  <a:cubicBezTo>
                    <a:pt x="71" y="136"/>
                    <a:pt x="48" y="140"/>
                    <a:pt x="31" y="161"/>
                  </a:cubicBezTo>
                  <a:cubicBezTo>
                    <a:pt x="1" y="196"/>
                    <a:pt x="33" y="231"/>
                    <a:pt x="33" y="231"/>
                  </a:cubicBezTo>
                  <a:cubicBezTo>
                    <a:pt x="173" y="264"/>
                    <a:pt x="673" y="283"/>
                    <a:pt x="673" y="283"/>
                  </a:cubicBezTo>
                  <a:cubicBezTo>
                    <a:pt x="673" y="283"/>
                    <a:pt x="713" y="163"/>
                    <a:pt x="667" y="127"/>
                  </a:cubicBezTo>
                  <a:cubicBezTo>
                    <a:pt x="649" y="113"/>
                    <a:pt x="631" y="109"/>
                    <a:pt x="615" y="109"/>
                  </a:cubicBezTo>
                  <a:cubicBezTo>
                    <a:pt x="586" y="109"/>
                    <a:pt x="564" y="122"/>
                    <a:pt x="564" y="122"/>
                  </a:cubicBezTo>
                  <a:cubicBezTo>
                    <a:pt x="564" y="122"/>
                    <a:pt x="548" y="7"/>
                    <a:pt x="440" y="1"/>
                  </a:cubicBezTo>
                  <a:cubicBezTo>
                    <a:pt x="437" y="0"/>
                    <a:pt x="433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047840" y="4257918"/>
              <a:ext cx="70830" cy="31131"/>
            </a:xfrm>
            <a:custGeom>
              <a:avLst/>
              <a:gdLst/>
              <a:ahLst/>
              <a:cxnLst/>
              <a:rect l="l" t="t" r="r" b="b"/>
              <a:pathLst>
                <a:path w="496" h="218" extrusionOk="0">
                  <a:moveTo>
                    <a:pt x="181" y="1"/>
                  </a:moveTo>
                  <a:cubicBezTo>
                    <a:pt x="116" y="1"/>
                    <a:pt x="98" y="63"/>
                    <a:pt x="98" y="63"/>
                  </a:cubicBezTo>
                  <a:cubicBezTo>
                    <a:pt x="98" y="63"/>
                    <a:pt x="79" y="38"/>
                    <a:pt x="56" y="38"/>
                  </a:cubicBezTo>
                  <a:cubicBezTo>
                    <a:pt x="48" y="38"/>
                    <a:pt x="39" y="41"/>
                    <a:pt x="31" y="50"/>
                  </a:cubicBezTo>
                  <a:cubicBezTo>
                    <a:pt x="0" y="82"/>
                    <a:pt x="31" y="102"/>
                    <a:pt x="31" y="102"/>
                  </a:cubicBezTo>
                  <a:lnTo>
                    <a:pt x="26" y="216"/>
                  </a:lnTo>
                  <a:cubicBezTo>
                    <a:pt x="60" y="217"/>
                    <a:pt x="94" y="218"/>
                    <a:pt x="128" y="218"/>
                  </a:cubicBezTo>
                  <a:cubicBezTo>
                    <a:pt x="247" y="218"/>
                    <a:pt x="370" y="210"/>
                    <a:pt x="495" y="196"/>
                  </a:cubicBezTo>
                  <a:cubicBezTo>
                    <a:pt x="484" y="132"/>
                    <a:pt x="437" y="125"/>
                    <a:pt x="418" y="125"/>
                  </a:cubicBezTo>
                  <a:cubicBezTo>
                    <a:pt x="413" y="125"/>
                    <a:pt x="410" y="126"/>
                    <a:pt x="410" y="126"/>
                  </a:cubicBezTo>
                  <a:cubicBezTo>
                    <a:pt x="410" y="126"/>
                    <a:pt x="421" y="63"/>
                    <a:pt x="359" y="49"/>
                  </a:cubicBezTo>
                  <a:cubicBezTo>
                    <a:pt x="349" y="47"/>
                    <a:pt x="341" y="46"/>
                    <a:pt x="332" y="46"/>
                  </a:cubicBezTo>
                  <a:cubicBezTo>
                    <a:pt x="284" y="46"/>
                    <a:pt x="250" y="74"/>
                    <a:pt x="250" y="74"/>
                  </a:cubicBezTo>
                  <a:cubicBezTo>
                    <a:pt x="250" y="74"/>
                    <a:pt x="245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922744" y="4251349"/>
              <a:ext cx="70973" cy="34558"/>
            </a:xfrm>
            <a:custGeom>
              <a:avLst/>
              <a:gdLst/>
              <a:ahLst/>
              <a:cxnLst/>
              <a:rect l="l" t="t" r="r" b="b"/>
              <a:pathLst>
                <a:path w="497" h="242" extrusionOk="0">
                  <a:moveTo>
                    <a:pt x="316" y="0"/>
                  </a:moveTo>
                  <a:cubicBezTo>
                    <a:pt x="252" y="0"/>
                    <a:pt x="247" y="73"/>
                    <a:pt x="247" y="73"/>
                  </a:cubicBezTo>
                  <a:cubicBezTo>
                    <a:pt x="247" y="73"/>
                    <a:pt x="214" y="46"/>
                    <a:pt x="167" y="46"/>
                  </a:cubicBezTo>
                  <a:cubicBezTo>
                    <a:pt x="158" y="46"/>
                    <a:pt x="148" y="47"/>
                    <a:pt x="138" y="50"/>
                  </a:cubicBezTo>
                  <a:cubicBezTo>
                    <a:pt x="76" y="62"/>
                    <a:pt x="87" y="125"/>
                    <a:pt x="87" y="125"/>
                  </a:cubicBezTo>
                  <a:cubicBezTo>
                    <a:pt x="87" y="125"/>
                    <a:pt x="84" y="125"/>
                    <a:pt x="79" y="125"/>
                  </a:cubicBezTo>
                  <a:cubicBezTo>
                    <a:pt x="60" y="125"/>
                    <a:pt x="12" y="131"/>
                    <a:pt x="1" y="195"/>
                  </a:cubicBezTo>
                  <a:cubicBezTo>
                    <a:pt x="128" y="221"/>
                    <a:pt x="237" y="242"/>
                    <a:pt x="344" y="242"/>
                  </a:cubicBezTo>
                  <a:cubicBezTo>
                    <a:pt x="386" y="242"/>
                    <a:pt x="428" y="238"/>
                    <a:pt x="470" y="231"/>
                  </a:cubicBezTo>
                  <a:lnTo>
                    <a:pt x="466" y="101"/>
                  </a:lnTo>
                  <a:cubicBezTo>
                    <a:pt x="466" y="101"/>
                    <a:pt x="497" y="82"/>
                    <a:pt x="466" y="50"/>
                  </a:cubicBezTo>
                  <a:cubicBezTo>
                    <a:pt x="458" y="41"/>
                    <a:pt x="449" y="38"/>
                    <a:pt x="441" y="38"/>
                  </a:cubicBezTo>
                  <a:cubicBezTo>
                    <a:pt x="418" y="38"/>
                    <a:pt x="399" y="62"/>
                    <a:pt x="399" y="62"/>
                  </a:cubicBezTo>
                  <a:cubicBezTo>
                    <a:pt x="399" y="62"/>
                    <a:pt x="381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31455" y="4071273"/>
              <a:ext cx="226770" cy="191784"/>
            </a:xfrm>
            <a:custGeom>
              <a:avLst/>
              <a:gdLst/>
              <a:ahLst/>
              <a:cxnLst/>
              <a:rect l="l" t="t" r="r" b="b"/>
              <a:pathLst>
                <a:path w="1588" h="1343" extrusionOk="0">
                  <a:moveTo>
                    <a:pt x="1073" y="1"/>
                  </a:moveTo>
                  <a:cubicBezTo>
                    <a:pt x="1042" y="1"/>
                    <a:pt x="1010" y="16"/>
                    <a:pt x="984" y="31"/>
                  </a:cubicBezTo>
                  <a:cubicBezTo>
                    <a:pt x="881" y="93"/>
                    <a:pt x="808" y="181"/>
                    <a:pt x="750" y="274"/>
                  </a:cubicBezTo>
                  <a:cubicBezTo>
                    <a:pt x="625" y="472"/>
                    <a:pt x="560" y="696"/>
                    <a:pt x="561" y="919"/>
                  </a:cubicBezTo>
                  <a:cubicBezTo>
                    <a:pt x="524" y="758"/>
                    <a:pt x="370" y="510"/>
                    <a:pt x="225" y="439"/>
                  </a:cubicBezTo>
                  <a:cubicBezTo>
                    <a:pt x="193" y="423"/>
                    <a:pt x="162" y="416"/>
                    <a:pt x="135" y="416"/>
                  </a:cubicBezTo>
                  <a:cubicBezTo>
                    <a:pt x="53" y="416"/>
                    <a:pt x="0" y="477"/>
                    <a:pt x="7" y="556"/>
                  </a:cubicBezTo>
                  <a:cubicBezTo>
                    <a:pt x="27" y="769"/>
                    <a:pt x="388" y="1122"/>
                    <a:pt x="591" y="1343"/>
                  </a:cubicBezTo>
                  <a:cubicBezTo>
                    <a:pt x="848" y="1230"/>
                    <a:pt x="1205" y="1089"/>
                    <a:pt x="1472" y="959"/>
                  </a:cubicBezTo>
                  <a:cubicBezTo>
                    <a:pt x="1519" y="936"/>
                    <a:pt x="1569" y="905"/>
                    <a:pt x="1576" y="859"/>
                  </a:cubicBezTo>
                  <a:cubicBezTo>
                    <a:pt x="1587" y="782"/>
                    <a:pt x="1472" y="735"/>
                    <a:pt x="1377" y="732"/>
                  </a:cubicBezTo>
                  <a:cubicBezTo>
                    <a:pt x="1368" y="732"/>
                    <a:pt x="1359" y="731"/>
                    <a:pt x="1350" y="731"/>
                  </a:cubicBezTo>
                  <a:cubicBezTo>
                    <a:pt x="1122" y="731"/>
                    <a:pt x="898" y="842"/>
                    <a:pt x="790" y="1009"/>
                  </a:cubicBezTo>
                  <a:cubicBezTo>
                    <a:pt x="933" y="743"/>
                    <a:pt x="1078" y="474"/>
                    <a:pt x="1159" y="189"/>
                  </a:cubicBezTo>
                  <a:cubicBezTo>
                    <a:pt x="1170" y="153"/>
                    <a:pt x="1180" y="114"/>
                    <a:pt x="1170" y="78"/>
                  </a:cubicBezTo>
                  <a:cubicBezTo>
                    <a:pt x="1159" y="42"/>
                    <a:pt x="1127" y="5"/>
                    <a:pt x="1082" y="1"/>
                  </a:cubicBezTo>
                  <a:cubicBezTo>
                    <a:pt x="1079" y="1"/>
                    <a:pt x="1076" y="1"/>
                    <a:pt x="1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15280" y="4088410"/>
              <a:ext cx="64690" cy="170935"/>
            </a:xfrm>
            <a:custGeom>
              <a:avLst/>
              <a:gdLst/>
              <a:ahLst/>
              <a:cxnLst/>
              <a:rect l="l" t="t" r="r" b="b"/>
              <a:pathLst>
                <a:path w="453" h="1197" fill="none" extrusionOk="0">
                  <a:moveTo>
                    <a:pt x="452" y="0"/>
                  </a:moveTo>
                  <a:cubicBezTo>
                    <a:pt x="244" y="376"/>
                    <a:pt x="91" y="780"/>
                    <a:pt x="1" y="11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014281" y="4191657"/>
              <a:ext cx="121525" cy="68402"/>
            </a:xfrm>
            <a:custGeom>
              <a:avLst/>
              <a:gdLst/>
              <a:ahLst/>
              <a:cxnLst/>
              <a:rect l="l" t="t" r="r" b="b"/>
              <a:pathLst>
                <a:path w="851" h="479" fill="none" extrusionOk="0">
                  <a:moveTo>
                    <a:pt x="850" y="1"/>
                  </a:moveTo>
                  <a:cubicBezTo>
                    <a:pt x="525" y="73"/>
                    <a:pt x="223" y="242"/>
                    <a:pt x="1" y="47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949876" y="4149387"/>
              <a:ext cx="64975" cy="109244"/>
            </a:xfrm>
            <a:custGeom>
              <a:avLst/>
              <a:gdLst/>
              <a:ahLst/>
              <a:cxnLst/>
              <a:rect l="l" t="t" r="r" b="b"/>
              <a:pathLst>
                <a:path w="455" h="765" fill="none" extrusionOk="0">
                  <a:moveTo>
                    <a:pt x="1" y="0"/>
                  </a:moveTo>
                  <a:cubicBezTo>
                    <a:pt x="166" y="249"/>
                    <a:pt x="376" y="481"/>
                    <a:pt x="455" y="76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975724" y="4254490"/>
              <a:ext cx="84539" cy="40270"/>
            </a:xfrm>
            <a:custGeom>
              <a:avLst/>
              <a:gdLst/>
              <a:ahLst/>
              <a:cxnLst/>
              <a:rect l="l" t="t" r="r" b="b"/>
              <a:pathLst>
                <a:path w="592" h="282" extrusionOk="0">
                  <a:moveTo>
                    <a:pt x="326" y="0"/>
                  </a:moveTo>
                  <a:cubicBezTo>
                    <a:pt x="284" y="0"/>
                    <a:pt x="242" y="3"/>
                    <a:pt x="201" y="10"/>
                  </a:cubicBezTo>
                  <a:cubicBezTo>
                    <a:pt x="149" y="19"/>
                    <a:pt x="93" y="36"/>
                    <a:pt x="57" y="71"/>
                  </a:cubicBezTo>
                  <a:cubicBezTo>
                    <a:pt x="7" y="119"/>
                    <a:pt x="3" y="188"/>
                    <a:pt x="1" y="251"/>
                  </a:cubicBezTo>
                  <a:cubicBezTo>
                    <a:pt x="128" y="270"/>
                    <a:pt x="263" y="282"/>
                    <a:pt x="399" y="282"/>
                  </a:cubicBezTo>
                  <a:cubicBezTo>
                    <a:pt x="448" y="282"/>
                    <a:pt x="498" y="280"/>
                    <a:pt x="548" y="277"/>
                  </a:cubicBezTo>
                  <a:cubicBezTo>
                    <a:pt x="565" y="240"/>
                    <a:pt x="584" y="201"/>
                    <a:pt x="589" y="162"/>
                  </a:cubicBezTo>
                  <a:cubicBezTo>
                    <a:pt x="592" y="122"/>
                    <a:pt x="583" y="79"/>
                    <a:pt x="549" y="49"/>
                  </a:cubicBezTo>
                  <a:cubicBezTo>
                    <a:pt x="518" y="24"/>
                    <a:pt x="472" y="13"/>
                    <a:pt x="430" y="7"/>
                  </a:cubicBezTo>
                  <a:cubicBezTo>
                    <a:pt x="395" y="2"/>
                    <a:pt x="36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001714" y="4272912"/>
              <a:ext cx="97677" cy="27275"/>
            </a:xfrm>
            <a:custGeom>
              <a:avLst/>
              <a:gdLst/>
              <a:ahLst/>
              <a:cxnLst/>
              <a:rect l="l" t="t" r="r" b="b"/>
              <a:pathLst>
                <a:path w="684" h="191" extrusionOk="0">
                  <a:moveTo>
                    <a:pt x="506" y="1"/>
                  </a:moveTo>
                  <a:cubicBezTo>
                    <a:pt x="431" y="1"/>
                    <a:pt x="388" y="95"/>
                    <a:pt x="388" y="95"/>
                  </a:cubicBezTo>
                  <a:cubicBezTo>
                    <a:pt x="388" y="95"/>
                    <a:pt x="392" y="43"/>
                    <a:pt x="345" y="36"/>
                  </a:cubicBezTo>
                  <a:cubicBezTo>
                    <a:pt x="342" y="36"/>
                    <a:pt x="339" y="36"/>
                    <a:pt x="336" y="36"/>
                  </a:cubicBezTo>
                  <a:cubicBezTo>
                    <a:pt x="294" y="36"/>
                    <a:pt x="274" y="74"/>
                    <a:pt x="274" y="74"/>
                  </a:cubicBezTo>
                  <a:cubicBezTo>
                    <a:pt x="274" y="74"/>
                    <a:pt x="260" y="7"/>
                    <a:pt x="186" y="7"/>
                  </a:cubicBezTo>
                  <a:cubicBezTo>
                    <a:pt x="180" y="7"/>
                    <a:pt x="173" y="7"/>
                    <a:pt x="165" y="8"/>
                  </a:cubicBezTo>
                  <a:cubicBezTo>
                    <a:pt x="71" y="23"/>
                    <a:pt x="99" y="131"/>
                    <a:pt x="99" y="131"/>
                  </a:cubicBezTo>
                  <a:cubicBezTo>
                    <a:pt x="99" y="131"/>
                    <a:pt x="83" y="122"/>
                    <a:pt x="63" y="122"/>
                  </a:cubicBezTo>
                  <a:cubicBezTo>
                    <a:pt x="53" y="122"/>
                    <a:pt x="42" y="124"/>
                    <a:pt x="32" y="131"/>
                  </a:cubicBezTo>
                  <a:cubicBezTo>
                    <a:pt x="1" y="152"/>
                    <a:pt x="9" y="185"/>
                    <a:pt x="9" y="185"/>
                  </a:cubicBezTo>
                  <a:cubicBezTo>
                    <a:pt x="78" y="189"/>
                    <a:pt x="152" y="190"/>
                    <a:pt x="224" y="190"/>
                  </a:cubicBezTo>
                  <a:cubicBezTo>
                    <a:pt x="454" y="190"/>
                    <a:pt x="668" y="176"/>
                    <a:pt x="668" y="176"/>
                  </a:cubicBezTo>
                  <a:cubicBezTo>
                    <a:pt x="683" y="101"/>
                    <a:pt x="643" y="89"/>
                    <a:pt x="614" y="89"/>
                  </a:cubicBezTo>
                  <a:cubicBezTo>
                    <a:pt x="599" y="89"/>
                    <a:pt x="588" y="92"/>
                    <a:pt x="588" y="92"/>
                  </a:cubicBezTo>
                  <a:cubicBezTo>
                    <a:pt x="588" y="92"/>
                    <a:pt x="608" y="18"/>
                    <a:pt x="523" y="2"/>
                  </a:cubicBezTo>
                  <a:cubicBezTo>
                    <a:pt x="517" y="1"/>
                    <a:pt x="511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927028" y="4267486"/>
              <a:ext cx="81397" cy="32416"/>
            </a:xfrm>
            <a:custGeom>
              <a:avLst/>
              <a:gdLst/>
              <a:ahLst/>
              <a:cxnLst/>
              <a:rect l="l" t="t" r="r" b="b"/>
              <a:pathLst>
                <a:path w="570" h="227" extrusionOk="0">
                  <a:moveTo>
                    <a:pt x="342" y="1"/>
                  </a:moveTo>
                  <a:cubicBezTo>
                    <a:pt x="262" y="1"/>
                    <a:pt x="229" y="69"/>
                    <a:pt x="229" y="69"/>
                  </a:cubicBezTo>
                  <a:cubicBezTo>
                    <a:pt x="229" y="69"/>
                    <a:pt x="215" y="26"/>
                    <a:pt x="166" y="26"/>
                  </a:cubicBezTo>
                  <a:cubicBezTo>
                    <a:pt x="156" y="26"/>
                    <a:pt x="145" y="28"/>
                    <a:pt x="133" y="32"/>
                  </a:cubicBezTo>
                  <a:cubicBezTo>
                    <a:pt x="57" y="57"/>
                    <a:pt x="81" y="109"/>
                    <a:pt x="81" y="109"/>
                  </a:cubicBezTo>
                  <a:cubicBezTo>
                    <a:pt x="81" y="109"/>
                    <a:pt x="76" y="108"/>
                    <a:pt x="67" y="108"/>
                  </a:cubicBezTo>
                  <a:cubicBezTo>
                    <a:pt x="55" y="108"/>
                    <a:pt x="38" y="111"/>
                    <a:pt x="25" y="128"/>
                  </a:cubicBezTo>
                  <a:cubicBezTo>
                    <a:pt x="1" y="155"/>
                    <a:pt x="27" y="183"/>
                    <a:pt x="27" y="183"/>
                  </a:cubicBezTo>
                  <a:cubicBezTo>
                    <a:pt x="139" y="209"/>
                    <a:pt x="537" y="226"/>
                    <a:pt x="537" y="226"/>
                  </a:cubicBezTo>
                  <a:cubicBezTo>
                    <a:pt x="537" y="226"/>
                    <a:pt x="569" y="129"/>
                    <a:pt x="532" y="100"/>
                  </a:cubicBezTo>
                  <a:cubicBezTo>
                    <a:pt x="519" y="90"/>
                    <a:pt x="505" y="87"/>
                    <a:pt x="492" y="87"/>
                  </a:cubicBezTo>
                  <a:cubicBezTo>
                    <a:pt x="469" y="87"/>
                    <a:pt x="450" y="97"/>
                    <a:pt x="450" y="97"/>
                  </a:cubicBezTo>
                  <a:cubicBezTo>
                    <a:pt x="450" y="97"/>
                    <a:pt x="437" y="6"/>
                    <a:pt x="351" y="1"/>
                  </a:cubicBezTo>
                  <a:cubicBezTo>
                    <a:pt x="348" y="1"/>
                    <a:pt x="345" y="1"/>
                    <a:pt x="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391996" y="3984449"/>
              <a:ext cx="52123" cy="23134"/>
            </a:xfrm>
            <a:custGeom>
              <a:avLst/>
              <a:gdLst/>
              <a:ahLst/>
              <a:cxnLst/>
              <a:rect l="l" t="t" r="r" b="b"/>
              <a:pathLst>
                <a:path w="365" h="162" extrusionOk="0">
                  <a:moveTo>
                    <a:pt x="133" y="1"/>
                  </a:moveTo>
                  <a:cubicBezTo>
                    <a:pt x="86" y="1"/>
                    <a:pt x="72" y="46"/>
                    <a:pt x="72" y="46"/>
                  </a:cubicBezTo>
                  <a:cubicBezTo>
                    <a:pt x="72" y="46"/>
                    <a:pt x="59" y="29"/>
                    <a:pt x="42" y="29"/>
                  </a:cubicBezTo>
                  <a:cubicBezTo>
                    <a:pt x="36" y="29"/>
                    <a:pt x="30" y="31"/>
                    <a:pt x="24" y="38"/>
                  </a:cubicBezTo>
                  <a:cubicBezTo>
                    <a:pt x="0" y="61"/>
                    <a:pt x="24" y="75"/>
                    <a:pt x="24" y="75"/>
                  </a:cubicBezTo>
                  <a:lnTo>
                    <a:pt x="19" y="160"/>
                  </a:lnTo>
                  <a:cubicBezTo>
                    <a:pt x="45" y="161"/>
                    <a:pt x="72" y="162"/>
                    <a:pt x="99" y="162"/>
                  </a:cubicBezTo>
                  <a:cubicBezTo>
                    <a:pt x="185" y="162"/>
                    <a:pt x="274" y="156"/>
                    <a:pt x="365" y="145"/>
                  </a:cubicBezTo>
                  <a:cubicBezTo>
                    <a:pt x="357" y="98"/>
                    <a:pt x="322" y="93"/>
                    <a:pt x="308" y="93"/>
                  </a:cubicBezTo>
                  <a:cubicBezTo>
                    <a:pt x="305" y="93"/>
                    <a:pt x="303" y="94"/>
                    <a:pt x="303" y="94"/>
                  </a:cubicBezTo>
                  <a:cubicBezTo>
                    <a:pt x="303" y="94"/>
                    <a:pt x="311" y="47"/>
                    <a:pt x="265" y="37"/>
                  </a:cubicBezTo>
                  <a:cubicBezTo>
                    <a:pt x="258" y="35"/>
                    <a:pt x="251" y="35"/>
                    <a:pt x="245" y="35"/>
                  </a:cubicBezTo>
                  <a:cubicBezTo>
                    <a:pt x="209" y="35"/>
                    <a:pt x="185" y="55"/>
                    <a:pt x="185" y="55"/>
                  </a:cubicBezTo>
                  <a:cubicBezTo>
                    <a:pt x="185" y="55"/>
                    <a:pt x="181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00316" y="3979736"/>
              <a:ext cx="52123" cy="25704"/>
            </a:xfrm>
            <a:custGeom>
              <a:avLst/>
              <a:gdLst/>
              <a:ahLst/>
              <a:cxnLst/>
              <a:rect l="l" t="t" r="r" b="b"/>
              <a:pathLst>
                <a:path w="365" h="180" extrusionOk="0">
                  <a:moveTo>
                    <a:pt x="232" y="1"/>
                  </a:moveTo>
                  <a:cubicBezTo>
                    <a:pt x="183" y="1"/>
                    <a:pt x="180" y="54"/>
                    <a:pt x="180" y="54"/>
                  </a:cubicBezTo>
                  <a:cubicBezTo>
                    <a:pt x="180" y="54"/>
                    <a:pt x="156" y="34"/>
                    <a:pt x="120" y="34"/>
                  </a:cubicBezTo>
                  <a:cubicBezTo>
                    <a:pt x="114" y="34"/>
                    <a:pt x="107" y="35"/>
                    <a:pt x="100" y="37"/>
                  </a:cubicBezTo>
                  <a:cubicBezTo>
                    <a:pt x="53" y="47"/>
                    <a:pt x="62" y="94"/>
                    <a:pt x="62" y="94"/>
                  </a:cubicBezTo>
                  <a:cubicBezTo>
                    <a:pt x="62" y="94"/>
                    <a:pt x="60" y="93"/>
                    <a:pt x="56" y="93"/>
                  </a:cubicBezTo>
                  <a:cubicBezTo>
                    <a:pt x="42" y="93"/>
                    <a:pt x="8" y="98"/>
                    <a:pt x="0" y="145"/>
                  </a:cubicBezTo>
                  <a:cubicBezTo>
                    <a:pt x="94" y="164"/>
                    <a:pt x="175" y="179"/>
                    <a:pt x="253" y="179"/>
                  </a:cubicBezTo>
                  <a:cubicBezTo>
                    <a:pt x="285" y="179"/>
                    <a:pt x="315" y="177"/>
                    <a:pt x="347" y="171"/>
                  </a:cubicBezTo>
                  <a:lnTo>
                    <a:pt x="341" y="74"/>
                  </a:lnTo>
                  <a:cubicBezTo>
                    <a:pt x="341" y="74"/>
                    <a:pt x="364" y="61"/>
                    <a:pt x="341" y="37"/>
                  </a:cubicBezTo>
                  <a:cubicBezTo>
                    <a:pt x="335" y="31"/>
                    <a:pt x="329" y="29"/>
                    <a:pt x="323" y="29"/>
                  </a:cubicBezTo>
                  <a:cubicBezTo>
                    <a:pt x="306" y="29"/>
                    <a:pt x="292" y="46"/>
                    <a:pt x="292" y="46"/>
                  </a:cubicBezTo>
                  <a:cubicBezTo>
                    <a:pt x="292" y="46"/>
                    <a:pt x="279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306028" y="3846929"/>
              <a:ext cx="167365" cy="141517"/>
            </a:xfrm>
            <a:custGeom>
              <a:avLst/>
              <a:gdLst/>
              <a:ahLst/>
              <a:cxnLst/>
              <a:rect l="l" t="t" r="r" b="b"/>
              <a:pathLst>
                <a:path w="1172" h="991" extrusionOk="0">
                  <a:moveTo>
                    <a:pt x="793" y="0"/>
                  </a:moveTo>
                  <a:cubicBezTo>
                    <a:pt x="770" y="0"/>
                    <a:pt x="746" y="11"/>
                    <a:pt x="727" y="22"/>
                  </a:cubicBezTo>
                  <a:cubicBezTo>
                    <a:pt x="653" y="68"/>
                    <a:pt x="598" y="134"/>
                    <a:pt x="555" y="201"/>
                  </a:cubicBezTo>
                  <a:cubicBezTo>
                    <a:pt x="462" y="347"/>
                    <a:pt x="414" y="511"/>
                    <a:pt x="415" y="676"/>
                  </a:cubicBezTo>
                  <a:cubicBezTo>
                    <a:pt x="388" y="558"/>
                    <a:pt x="275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2" y="568"/>
                    <a:pt x="290" y="826"/>
                    <a:pt x="438" y="991"/>
                  </a:cubicBezTo>
                  <a:cubicBezTo>
                    <a:pt x="628" y="908"/>
                    <a:pt x="890" y="802"/>
                    <a:pt x="1087" y="707"/>
                  </a:cubicBezTo>
                  <a:cubicBezTo>
                    <a:pt x="1122" y="691"/>
                    <a:pt x="1158" y="667"/>
                    <a:pt x="1163" y="634"/>
                  </a:cubicBezTo>
                  <a:cubicBezTo>
                    <a:pt x="1172" y="577"/>
                    <a:pt x="1087" y="542"/>
                    <a:pt x="1017" y="539"/>
                  </a:cubicBezTo>
                  <a:cubicBezTo>
                    <a:pt x="1010" y="539"/>
                    <a:pt x="1004" y="539"/>
                    <a:pt x="998" y="539"/>
                  </a:cubicBezTo>
                  <a:cubicBezTo>
                    <a:pt x="829" y="539"/>
                    <a:pt x="662" y="620"/>
                    <a:pt x="584" y="744"/>
                  </a:cubicBezTo>
                  <a:cubicBezTo>
                    <a:pt x="690" y="547"/>
                    <a:pt x="795" y="348"/>
                    <a:pt x="856" y="139"/>
                  </a:cubicBezTo>
                  <a:cubicBezTo>
                    <a:pt x="865" y="112"/>
                    <a:pt x="871" y="83"/>
                    <a:pt x="865" y="56"/>
                  </a:cubicBezTo>
                  <a:cubicBezTo>
                    <a:pt x="856" y="29"/>
                    <a:pt x="833" y="4"/>
                    <a:pt x="800" y="0"/>
                  </a:cubicBezTo>
                  <a:cubicBezTo>
                    <a:pt x="797" y="0"/>
                    <a:pt x="795" y="0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368148" y="3859496"/>
              <a:ext cx="47696" cy="125952"/>
            </a:xfrm>
            <a:custGeom>
              <a:avLst/>
              <a:gdLst/>
              <a:ahLst/>
              <a:cxnLst/>
              <a:rect l="l" t="t" r="r" b="b"/>
              <a:pathLst>
                <a:path w="334" h="882" fill="none" extrusionOk="0">
                  <a:moveTo>
                    <a:pt x="334" y="0"/>
                  </a:moveTo>
                  <a:cubicBezTo>
                    <a:pt x="181" y="278"/>
                    <a:pt x="68" y="575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67148" y="3935610"/>
              <a:ext cx="89680" cy="50266"/>
            </a:xfrm>
            <a:custGeom>
              <a:avLst/>
              <a:gdLst/>
              <a:ahLst/>
              <a:cxnLst/>
              <a:rect l="l" t="t" r="r" b="b"/>
              <a:pathLst>
                <a:path w="628" h="352" fill="none" extrusionOk="0">
                  <a:moveTo>
                    <a:pt x="628" y="1"/>
                  </a:moveTo>
                  <a:cubicBezTo>
                    <a:pt x="387" y="54"/>
                    <a:pt x="167" y="179"/>
                    <a:pt x="1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320023" y="3904479"/>
              <a:ext cx="47839" cy="80541"/>
            </a:xfrm>
            <a:custGeom>
              <a:avLst/>
              <a:gdLst/>
              <a:ahLst/>
              <a:cxnLst/>
              <a:rect l="l" t="t" r="r" b="b"/>
              <a:pathLst>
                <a:path w="335" h="564" fill="none" extrusionOk="0">
                  <a:moveTo>
                    <a:pt x="1" y="1"/>
                  </a:moveTo>
                  <a:cubicBezTo>
                    <a:pt x="122" y="184"/>
                    <a:pt x="277" y="355"/>
                    <a:pt x="335" y="56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339016" y="3982164"/>
              <a:ext cx="62547" cy="29703"/>
            </a:xfrm>
            <a:custGeom>
              <a:avLst/>
              <a:gdLst/>
              <a:ahLst/>
              <a:cxnLst/>
              <a:rect l="l" t="t" r="r" b="b"/>
              <a:pathLst>
                <a:path w="438" h="208" extrusionOk="0">
                  <a:moveTo>
                    <a:pt x="241" y="0"/>
                  </a:moveTo>
                  <a:cubicBezTo>
                    <a:pt x="210" y="0"/>
                    <a:pt x="179" y="3"/>
                    <a:pt x="149" y="8"/>
                  </a:cubicBezTo>
                  <a:cubicBezTo>
                    <a:pt x="109" y="15"/>
                    <a:pt x="69" y="26"/>
                    <a:pt x="41" y="52"/>
                  </a:cubicBezTo>
                  <a:cubicBezTo>
                    <a:pt x="5" y="87"/>
                    <a:pt x="2" y="138"/>
                    <a:pt x="0" y="184"/>
                  </a:cubicBezTo>
                  <a:cubicBezTo>
                    <a:pt x="100" y="199"/>
                    <a:pt x="206" y="208"/>
                    <a:pt x="313" y="208"/>
                  </a:cubicBezTo>
                  <a:cubicBezTo>
                    <a:pt x="343" y="208"/>
                    <a:pt x="373" y="207"/>
                    <a:pt x="403" y="206"/>
                  </a:cubicBezTo>
                  <a:cubicBezTo>
                    <a:pt x="418" y="178"/>
                    <a:pt x="431" y="150"/>
                    <a:pt x="434" y="121"/>
                  </a:cubicBezTo>
                  <a:cubicBezTo>
                    <a:pt x="437" y="91"/>
                    <a:pt x="429" y="60"/>
                    <a:pt x="405" y="38"/>
                  </a:cubicBezTo>
                  <a:cubicBezTo>
                    <a:pt x="381" y="18"/>
                    <a:pt x="349" y="10"/>
                    <a:pt x="317" y="5"/>
                  </a:cubicBezTo>
                  <a:cubicBezTo>
                    <a:pt x="292" y="2"/>
                    <a:pt x="266" y="0"/>
                    <a:pt x="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358152" y="3995730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2" y="0"/>
                  </a:moveTo>
                  <a:cubicBezTo>
                    <a:pt x="316" y="0"/>
                    <a:pt x="285" y="69"/>
                    <a:pt x="285" y="69"/>
                  </a:cubicBezTo>
                  <a:cubicBezTo>
                    <a:pt x="285" y="69"/>
                    <a:pt x="288" y="32"/>
                    <a:pt x="253" y="27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200" y="54"/>
                    <a:pt x="200" y="54"/>
                  </a:cubicBezTo>
                  <a:cubicBezTo>
                    <a:pt x="200" y="54"/>
                    <a:pt x="190" y="4"/>
                    <a:pt x="135" y="4"/>
                  </a:cubicBezTo>
                  <a:cubicBezTo>
                    <a:pt x="130" y="4"/>
                    <a:pt x="125" y="5"/>
                    <a:pt x="119" y="5"/>
                  </a:cubicBezTo>
                  <a:cubicBezTo>
                    <a:pt x="51" y="16"/>
                    <a:pt x="72" y="95"/>
                    <a:pt x="72" y="95"/>
                  </a:cubicBezTo>
                  <a:cubicBezTo>
                    <a:pt x="72" y="95"/>
                    <a:pt x="60" y="88"/>
                    <a:pt x="46" y="88"/>
                  </a:cubicBezTo>
                  <a:cubicBezTo>
                    <a:pt x="39" y="88"/>
                    <a:pt x="31" y="90"/>
                    <a:pt x="23" y="95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8" y="138"/>
                    <a:pt x="115" y="139"/>
                    <a:pt x="169" y="139"/>
                  </a:cubicBezTo>
                  <a:cubicBezTo>
                    <a:pt x="338" y="139"/>
                    <a:pt x="493" y="129"/>
                    <a:pt x="492" y="129"/>
                  </a:cubicBezTo>
                  <a:cubicBezTo>
                    <a:pt x="503" y="74"/>
                    <a:pt x="473" y="65"/>
                    <a:pt x="451" y="65"/>
                  </a:cubicBezTo>
                  <a:cubicBezTo>
                    <a:pt x="441" y="65"/>
                    <a:pt x="432" y="67"/>
                    <a:pt x="432" y="67"/>
                  </a:cubicBezTo>
                  <a:cubicBezTo>
                    <a:pt x="432" y="67"/>
                    <a:pt x="448" y="13"/>
                    <a:pt x="385" y="1"/>
                  </a:cubicBezTo>
                  <a:cubicBezTo>
                    <a:pt x="381" y="0"/>
                    <a:pt x="376" y="0"/>
                    <a:pt x="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03315" y="3991446"/>
              <a:ext cx="60120" cy="23705"/>
            </a:xfrm>
            <a:custGeom>
              <a:avLst/>
              <a:gdLst/>
              <a:ahLst/>
              <a:cxnLst/>
              <a:rect l="l" t="t" r="r" b="b"/>
              <a:pathLst>
                <a:path w="421" h="166" extrusionOk="0">
                  <a:moveTo>
                    <a:pt x="253" y="0"/>
                  </a:moveTo>
                  <a:cubicBezTo>
                    <a:pt x="195" y="0"/>
                    <a:pt x="171" y="51"/>
                    <a:pt x="171" y="51"/>
                  </a:cubicBezTo>
                  <a:cubicBezTo>
                    <a:pt x="171" y="51"/>
                    <a:pt x="160" y="19"/>
                    <a:pt x="124" y="19"/>
                  </a:cubicBezTo>
                  <a:cubicBezTo>
                    <a:pt x="117" y="19"/>
                    <a:pt x="108" y="20"/>
                    <a:pt x="99" y="23"/>
                  </a:cubicBezTo>
                  <a:cubicBezTo>
                    <a:pt x="42" y="42"/>
                    <a:pt x="60" y="80"/>
                    <a:pt x="60" y="80"/>
                  </a:cubicBezTo>
                  <a:cubicBezTo>
                    <a:pt x="60" y="80"/>
                    <a:pt x="57" y="79"/>
                    <a:pt x="51" y="79"/>
                  </a:cubicBezTo>
                  <a:cubicBezTo>
                    <a:pt x="43" y="79"/>
                    <a:pt x="29" y="81"/>
                    <a:pt x="18" y="94"/>
                  </a:cubicBezTo>
                  <a:cubicBezTo>
                    <a:pt x="0" y="115"/>
                    <a:pt x="20" y="136"/>
                    <a:pt x="20" y="136"/>
                  </a:cubicBezTo>
                  <a:cubicBezTo>
                    <a:pt x="102" y="155"/>
                    <a:pt x="398" y="166"/>
                    <a:pt x="398" y="166"/>
                  </a:cubicBezTo>
                  <a:cubicBezTo>
                    <a:pt x="398" y="166"/>
                    <a:pt x="421" y="94"/>
                    <a:pt x="394" y="74"/>
                  </a:cubicBezTo>
                  <a:cubicBezTo>
                    <a:pt x="384" y="66"/>
                    <a:pt x="374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4"/>
                    <a:pt x="259" y="0"/>
                  </a:cubicBez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839489" y="3881487"/>
              <a:ext cx="52266" cy="22991"/>
            </a:xfrm>
            <a:custGeom>
              <a:avLst/>
              <a:gdLst/>
              <a:ahLst/>
              <a:cxnLst/>
              <a:rect l="l" t="t" r="r" b="b"/>
              <a:pathLst>
                <a:path w="366" h="161" extrusionOk="0">
                  <a:moveTo>
                    <a:pt x="134" y="0"/>
                  </a:moveTo>
                  <a:cubicBezTo>
                    <a:pt x="87" y="0"/>
                    <a:pt x="74" y="45"/>
                    <a:pt x="74" y="45"/>
                  </a:cubicBezTo>
                  <a:cubicBezTo>
                    <a:pt x="74" y="45"/>
                    <a:pt x="61" y="28"/>
                    <a:pt x="44" y="28"/>
                  </a:cubicBezTo>
                  <a:cubicBezTo>
                    <a:pt x="38" y="28"/>
                    <a:pt x="31" y="30"/>
                    <a:pt x="25" y="36"/>
                  </a:cubicBezTo>
                  <a:cubicBezTo>
                    <a:pt x="1" y="59"/>
                    <a:pt x="25" y="74"/>
                    <a:pt x="25" y="74"/>
                  </a:cubicBezTo>
                  <a:lnTo>
                    <a:pt x="20" y="158"/>
                  </a:lnTo>
                  <a:cubicBezTo>
                    <a:pt x="46" y="160"/>
                    <a:pt x="73" y="160"/>
                    <a:pt x="100" y="160"/>
                  </a:cubicBezTo>
                  <a:cubicBezTo>
                    <a:pt x="186" y="160"/>
                    <a:pt x="275" y="154"/>
                    <a:pt x="366" y="145"/>
                  </a:cubicBezTo>
                  <a:cubicBezTo>
                    <a:pt x="358" y="98"/>
                    <a:pt x="325" y="93"/>
                    <a:pt x="310" y="93"/>
                  </a:cubicBezTo>
                  <a:cubicBezTo>
                    <a:pt x="306" y="93"/>
                    <a:pt x="304" y="93"/>
                    <a:pt x="304" y="93"/>
                  </a:cubicBezTo>
                  <a:cubicBezTo>
                    <a:pt x="304" y="93"/>
                    <a:pt x="313" y="47"/>
                    <a:pt x="267" y="36"/>
                  </a:cubicBezTo>
                  <a:cubicBezTo>
                    <a:pt x="259" y="35"/>
                    <a:pt x="252" y="34"/>
                    <a:pt x="246" y="34"/>
                  </a:cubicBezTo>
                  <a:cubicBezTo>
                    <a:pt x="210" y="34"/>
                    <a:pt x="186" y="54"/>
                    <a:pt x="186" y="54"/>
                  </a:cubicBezTo>
                  <a:cubicBezTo>
                    <a:pt x="186" y="54"/>
                    <a:pt x="182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747809" y="3876489"/>
              <a:ext cx="52266" cy="25562"/>
            </a:xfrm>
            <a:custGeom>
              <a:avLst/>
              <a:gdLst/>
              <a:ahLst/>
              <a:cxnLst/>
              <a:rect l="l" t="t" r="r" b="b"/>
              <a:pathLst>
                <a:path w="366" h="179" extrusionOk="0">
                  <a:moveTo>
                    <a:pt x="233" y="0"/>
                  </a:moveTo>
                  <a:cubicBezTo>
                    <a:pt x="185" y="0"/>
                    <a:pt x="181" y="54"/>
                    <a:pt x="181" y="54"/>
                  </a:cubicBezTo>
                  <a:cubicBezTo>
                    <a:pt x="181" y="54"/>
                    <a:pt x="157" y="34"/>
                    <a:pt x="122" y="34"/>
                  </a:cubicBezTo>
                  <a:cubicBezTo>
                    <a:pt x="116" y="34"/>
                    <a:pt x="109" y="35"/>
                    <a:pt x="101" y="36"/>
                  </a:cubicBezTo>
                  <a:cubicBezTo>
                    <a:pt x="55" y="47"/>
                    <a:pt x="62" y="93"/>
                    <a:pt x="62" y="93"/>
                  </a:cubicBezTo>
                  <a:cubicBezTo>
                    <a:pt x="62" y="93"/>
                    <a:pt x="60" y="93"/>
                    <a:pt x="56" y="93"/>
                  </a:cubicBezTo>
                  <a:cubicBezTo>
                    <a:pt x="41" y="93"/>
                    <a:pt x="7" y="98"/>
                    <a:pt x="0" y="145"/>
                  </a:cubicBezTo>
                  <a:cubicBezTo>
                    <a:pt x="93" y="163"/>
                    <a:pt x="174" y="179"/>
                    <a:pt x="253" y="179"/>
                  </a:cubicBezTo>
                  <a:cubicBezTo>
                    <a:pt x="284" y="179"/>
                    <a:pt x="315" y="176"/>
                    <a:pt x="346" y="171"/>
                  </a:cubicBezTo>
                  <a:lnTo>
                    <a:pt x="342" y="74"/>
                  </a:lnTo>
                  <a:cubicBezTo>
                    <a:pt x="342" y="74"/>
                    <a:pt x="366" y="60"/>
                    <a:pt x="342" y="36"/>
                  </a:cubicBezTo>
                  <a:cubicBezTo>
                    <a:pt x="336" y="30"/>
                    <a:pt x="330" y="28"/>
                    <a:pt x="324" y="28"/>
                  </a:cubicBezTo>
                  <a:cubicBezTo>
                    <a:pt x="308" y="28"/>
                    <a:pt x="294" y="46"/>
                    <a:pt x="294" y="46"/>
                  </a:cubicBezTo>
                  <a:cubicBezTo>
                    <a:pt x="294" y="46"/>
                    <a:pt x="280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753950" y="3743539"/>
              <a:ext cx="167222" cy="141660"/>
            </a:xfrm>
            <a:custGeom>
              <a:avLst/>
              <a:gdLst/>
              <a:ahLst/>
              <a:cxnLst/>
              <a:rect l="l" t="t" r="r" b="b"/>
              <a:pathLst>
                <a:path w="1171" h="992" extrusionOk="0">
                  <a:moveTo>
                    <a:pt x="792" y="1"/>
                  </a:moveTo>
                  <a:cubicBezTo>
                    <a:pt x="768" y="1"/>
                    <a:pt x="745" y="11"/>
                    <a:pt x="726" y="23"/>
                  </a:cubicBezTo>
                  <a:cubicBezTo>
                    <a:pt x="651" y="68"/>
                    <a:pt x="597" y="134"/>
                    <a:pt x="552" y="202"/>
                  </a:cubicBezTo>
                  <a:cubicBezTo>
                    <a:pt x="459" y="347"/>
                    <a:pt x="412" y="512"/>
                    <a:pt x="415" y="677"/>
                  </a:cubicBezTo>
                  <a:cubicBezTo>
                    <a:pt x="387" y="558"/>
                    <a:pt x="273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0" y="568"/>
                    <a:pt x="287" y="828"/>
                    <a:pt x="437" y="991"/>
                  </a:cubicBezTo>
                  <a:cubicBezTo>
                    <a:pt x="626" y="908"/>
                    <a:pt x="888" y="803"/>
                    <a:pt x="1085" y="708"/>
                  </a:cubicBezTo>
                  <a:cubicBezTo>
                    <a:pt x="1120" y="691"/>
                    <a:pt x="1156" y="668"/>
                    <a:pt x="1161" y="635"/>
                  </a:cubicBezTo>
                  <a:cubicBezTo>
                    <a:pt x="1170" y="578"/>
                    <a:pt x="1085" y="543"/>
                    <a:pt x="1015" y="540"/>
                  </a:cubicBezTo>
                  <a:cubicBezTo>
                    <a:pt x="1009" y="539"/>
                    <a:pt x="1003" y="539"/>
                    <a:pt x="997" y="539"/>
                  </a:cubicBezTo>
                  <a:cubicBezTo>
                    <a:pt x="827" y="539"/>
                    <a:pt x="661" y="620"/>
                    <a:pt x="582" y="744"/>
                  </a:cubicBezTo>
                  <a:cubicBezTo>
                    <a:pt x="688" y="548"/>
                    <a:pt x="794" y="348"/>
                    <a:pt x="855" y="140"/>
                  </a:cubicBezTo>
                  <a:cubicBezTo>
                    <a:pt x="862" y="113"/>
                    <a:pt x="870" y="84"/>
                    <a:pt x="862" y="57"/>
                  </a:cubicBezTo>
                  <a:cubicBezTo>
                    <a:pt x="855" y="30"/>
                    <a:pt x="830" y="4"/>
                    <a:pt x="798" y="1"/>
                  </a:cubicBezTo>
                  <a:cubicBezTo>
                    <a:pt x="796" y="1"/>
                    <a:pt x="794" y="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15784" y="3756249"/>
              <a:ext cx="47839" cy="126095"/>
            </a:xfrm>
            <a:custGeom>
              <a:avLst/>
              <a:gdLst/>
              <a:ahLst/>
              <a:cxnLst/>
              <a:rect l="l" t="t" r="r" b="b"/>
              <a:pathLst>
                <a:path w="335" h="883" fill="none" extrusionOk="0">
                  <a:moveTo>
                    <a:pt x="334" y="1"/>
                  </a:moveTo>
                  <a:cubicBezTo>
                    <a:pt x="180" y="279"/>
                    <a:pt x="68" y="577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814927" y="3832649"/>
              <a:ext cx="89537" cy="50266"/>
            </a:xfrm>
            <a:custGeom>
              <a:avLst/>
              <a:gdLst/>
              <a:ahLst/>
              <a:cxnLst/>
              <a:rect l="l" t="t" r="r" b="b"/>
              <a:pathLst>
                <a:path w="627" h="352" fill="none" extrusionOk="0">
                  <a:moveTo>
                    <a:pt x="627" y="0"/>
                  </a:moveTo>
                  <a:cubicBezTo>
                    <a:pt x="387" y="53"/>
                    <a:pt x="166" y="178"/>
                    <a:pt x="0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767659" y="3801232"/>
              <a:ext cx="47982" cy="80541"/>
            </a:xfrm>
            <a:custGeom>
              <a:avLst/>
              <a:gdLst/>
              <a:ahLst/>
              <a:cxnLst/>
              <a:rect l="l" t="t" r="r" b="b"/>
              <a:pathLst>
                <a:path w="336" h="564" fill="none" extrusionOk="0">
                  <a:moveTo>
                    <a:pt x="1" y="0"/>
                  </a:moveTo>
                  <a:cubicBezTo>
                    <a:pt x="122" y="184"/>
                    <a:pt x="277" y="355"/>
                    <a:pt x="336" y="563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786652" y="3878774"/>
              <a:ext cx="62547" cy="29846"/>
            </a:xfrm>
            <a:custGeom>
              <a:avLst/>
              <a:gdLst/>
              <a:ahLst/>
              <a:cxnLst/>
              <a:rect l="l" t="t" r="r" b="b"/>
              <a:pathLst>
                <a:path w="438" h="209" extrusionOk="0">
                  <a:moveTo>
                    <a:pt x="241" y="1"/>
                  </a:moveTo>
                  <a:cubicBezTo>
                    <a:pt x="210" y="1"/>
                    <a:pt x="180" y="3"/>
                    <a:pt x="150" y="9"/>
                  </a:cubicBezTo>
                  <a:cubicBezTo>
                    <a:pt x="110" y="15"/>
                    <a:pt x="69" y="27"/>
                    <a:pt x="42" y="52"/>
                  </a:cubicBezTo>
                  <a:cubicBezTo>
                    <a:pt x="6" y="88"/>
                    <a:pt x="2" y="138"/>
                    <a:pt x="1" y="185"/>
                  </a:cubicBezTo>
                  <a:cubicBezTo>
                    <a:pt x="101" y="200"/>
                    <a:pt x="207" y="208"/>
                    <a:pt x="314" y="208"/>
                  </a:cubicBezTo>
                  <a:cubicBezTo>
                    <a:pt x="344" y="208"/>
                    <a:pt x="374" y="208"/>
                    <a:pt x="404" y="206"/>
                  </a:cubicBezTo>
                  <a:cubicBezTo>
                    <a:pt x="419" y="178"/>
                    <a:pt x="431" y="151"/>
                    <a:pt x="435" y="122"/>
                  </a:cubicBezTo>
                  <a:cubicBezTo>
                    <a:pt x="437" y="92"/>
                    <a:pt x="430" y="61"/>
                    <a:pt x="405" y="39"/>
                  </a:cubicBezTo>
                  <a:cubicBezTo>
                    <a:pt x="382" y="18"/>
                    <a:pt x="349" y="11"/>
                    <a:pt x="317" y="6"/>
                  </a:cubicBezTo>
                  <a:cubicBezTo>
                    <a:pt x="292" y="3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805930" y="3892483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1" y="1"/>
                  </a:moveTo>
                  <a:cubicBezTo>
                    <a:pt x="316" y="1"/>
                    <a:pt x="285" y="70"/>
                    <a:pt x="285" y="70"/>
                  </a:cubicBezTo>
                  <a:cubicBezTo>
                    <a:pt x="285" y="70"/>
                    <a:pt x="287" y="33"/>
                    <a:pt x="252" y="28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199" y="55"/>
                    <a:pt x="199" y="55"/>
                  </a:cubicBezTo>
                  <a:cubicBezTo>
                    <a:pt x="199" y="55"/>
                    <a:pt x="189" y="5"/>
                    <a:pt x="135" y="5"/>
                  </a:cubicBezTo>
                  <a:cubicBezTo>
                    <a:pt x="130" y="5"/>
                    <a:pt x="125" y="5"/>
                    <a:pt x="119" y="6"/>
                  </a:cubicBezTo>
                  <a:cubicBezTo>
                    <a:pt x="51" y="16"/>
                    <a:pt x="72" y="96"/>
                    <a:pt x="72" y="96"/>
                  </a:cubicBezTo>
                  <a:cubicBezTo>
                    <a:pt x="72" y="96"/>
                    <a:pt x="60" y="89"/>
                    <a:pt x="45" y="89"/>
                  </a:cubicBezTo>
                  <a:cubicBezTo>
                    <a:pt x="38" y="89"/>
                    <a:pt x="30" y="91"/>
                    <a:pt x="22" y="96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5" y="139"/>
                    <a:pt x="107" y="139"/>
                    <a:pt x="158" y="139"/>
                  </a:cubicBezTo>
                  <a:cubicBezTo>
                    <a:pt x="325" y="139"/>
                    <a:pt x="480" y="130"/>
                    <a:pt x="492" y="130"/>
                  </a:cubicBezTo>
                  <a:cubicBezTo>
                    <a:pt x="492" y="130"/>
                    <a:pt x="492" y="130"/>
                    <a:pt x="492" y="130"/>
                  </a:cubicBezTo>
                  <a:cubicBezTo>
                    <a:pt x="503" y="75"/>
                    <a:pt x="472" y="66"/>
                    <a:pt x="451" y="66"/>
                  </a:cubicBezTo>
                  <a:cubicBezTo>
                    <a:pt x="440" y="66"/>
                    <a:pt x="431" y="68"/>
                    <a:pt x="431" y="68"/>
                  </a:cubicBezTo>
                  <a:cubicBezTo>
                    <a:pt x="431" y="68"/>
                    <a:pt x="447" y="13"/>
                    <a:pt x="384" y="2"/>
                  </a:cubicBezTo>
                  <a:cubicBezTo>
                    <a:pt x="380" y="1"/>
                    <a:pt x="375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750808" y="3888056"/>
              <a:ext cx="60120" cy="23848"/>
            </a:xfrm>
            <a:custGeom>
              <a:avLst/>
              <a:gdLst/>
              <a:ahLst/>
              <a:cxnLst/>
              <a:rect l="l" t="t" r="r" b="b"/>
              <a:pathLst>
                <a:path w="421" h="167" extrusionOk="0">
                  <a:moveTo>
                    <a:pt x="252" y="1"/>
                  </a:moveTo>
                  <a:cubicBezTo>
                    <a:pt x="194" y="1"/>
                    <a:pt x="170" y="51"/>
                    <a:pt x="170" y="51"/>
                  </a:cubicBezTo>
                  <a:cubicBezTo>
                    <a:pt x="170" y="51"/>
                    <a:pt x="160" y="20"/>
                    <a:pt x="123" y="20"/>
                  </a:cubicBezTo>
                  <a:cubicBezTo>
                    <a:pt x="116" y="20"/>
                    <a:pt x="108" y="21"/>
                    <a:pt x="99" y="24"/>
                  </a:cubicBezTo>
                  <a:cubicBezTo>
                    <a:pt x="44" y="42"/>
                    <a:pt x="62" y="80"/>
                    <a:pt x="62" y="80"/>
                  </a:cubicBezTo>
                  <a:cubicBezTo>
                    <a:pt x="62" y="80"/>
                    <a:pt x="58" y="80"/>
                    <a:pt x="53" y="80"/>
                  </a:cubicBezTo>
                  <a:cubicBezTo>
                    <a:pt x="44" y="80"/>
                    <a:pt x="30" y="82"/>
                    <a:pt x="19" y="95"/>
                  </a:cubicBezTo>
                  <a:cubicBezTo>
                    <a:pt x="1" y="116"/>
                    <a:pt x="21" y="136"/>
                    <a:pt x="21" y="136"/>
                  </a:cubicBezTo>
                  <a:cubicBezTo>
                    <a:pt x="103" y="156"/>
                    <a:pt x="398" y="166"/>
                    <a:pt x="398" y="166"/>
                  </a:cubicBezTo>
                  <a:cubicBezTo>
                    <a:pt x="398" y="166"/>
                    <a:pt x="420" y="95"/>
                    <a:pt x="394" y="74"/>
                  </a:cubicBezTo>
                  <a:cubicBezTo>
                    <a:pt x="384" y="67"/>
                    <a:pt x="373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5"/>
                    <a:pt x="259" y="1"/>
                  </a:cubicBezTo>
                  <a:cubicBezTo>
                    <a:pt x="257" y="1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914800" y="4069988"/>
              <a:ext cx="55979" cy="24705"/>
            </a:xfrm>
            <a:custGeom>
              <a:avLst/>
              <a:gdLst/>
              <a:ahLst/>
              <a:cxnLst/>
              <a:rect l="l" t="t" r="r" b="b"/>
              <a:pathLst>
                <a:path w="392" h="173" extrusionOk="0">
                  <a:moveTo>
                    <a:pt x="142" y="0"/>
                  </a:moveTo>
                  <a:cubicBezTo>
                    <a:pt x="92" y="0"/>
                    <a:pt x="78" y="50"/>
                    <a:pt x="78" y="50"/>
                  </a:cubicBezTo>
                  <a:cubicBezTo>
                    <a:pt x="78" y="50"/>
                    <a:pt x="62" y="30"/>
                    <a:pt x="44" y="30"/>
                  </a:cubicBezTo>
                  <a:cubicBezTo>
                    <a:pt x="38" y="30"/>
                    <a:pt x="31" y="33"/>
                    <a:pt x="24" y="39"/>
                  </a:cubicBezTo>
                  <a:cubicBezTo>
                    <a:pt x="1" y="64"/>
                    <a:pt x="24" y="80"/>
                    <a:pt x="24" y="80"/>
                  </a:cubicBezTo>
                  <a:lnTo>
                    <a:pt x="21" y="171"/>
                  </a:lnTo>
                  <a:cubicBezTo>
                    <a:pt x="49" y="172"/>
                    <a:pt x="77" y="172"/>
                    <a:pt x="106" y="172"/>
                  </a:cubicBezTo>
                  <a:cubicBezTo>
                    <a:pt x="199" y="172"/>
                    <a:pt x="294" y="166"/>
                    <a:pt x="391" y="155"/>
                  </a:cubicBezTo>
                  <a:cubicBezTo>
                    <a:pt x="383" y="105"/>
                    <a:pt x="347" y="100"/>
                    <a:pt x="332" y="100"/>
                  </a:cubicBezTo>
                  <a:cubicBezTo>
                    <a:pt x="327" y="100"/>
                    <a:pt x="324" y="100"/>
                    <a:pt x="324" y="100"/>
                  </a:cubicBezTo>
                  <a:cubicBezTo>
                    <a:pt x="324" y="100"/>
                    <a:pt x="332" y="50"/>
                    <a:pt x="283" y="39"/>
                  </a:cubicBezTo>
                  <a:cubicBezTo>
                    <a:pt x="276" y="38"/>
                    <a:pt x="269" y="37"/>
                    <a:pt x="262" y="37"/>
                  </a:cubicBezTo>
                  <a:cubicBezTo>
                    <a:pt x="224" y="37"/>
                    <a:pt x="198" y="59"/>
                    <a:pt x="198" y="59"/>
                  </a:cubicBezTo>
                  <a:cubicBezTo>
                    <a:pt x="198" y="59"/>
                    <a:pt x="193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816266" y="4064704"/>
              <a:ext cx="55979" cy="27561"/>
            </a:xfrm>
            <a:custGeom>
              <a:avLst/>
              <a:gdLst/>
              <a:ahLst/>
              <a:cxnLst/>
              <a:rect l="l" t="t" r="r" b="b"/>
              <a:pathLst>
                <a:path w="392" h="193" extrusionOk="0">
                  <a:moveTo>
                    <a:pt x="249" y="1"/>
                  </a:moveTo>
                  <a:cubicBezTo>
                    <a:pt x="200" y="1"/>
                    <a:pt x="194" y="60"/>
                    <a:pt x="194" y="60"/>
                  </a:cubicBezTo>
                  <a:cubicBezTo>
                    <a:pt x="194" y="60"/>
                    <a:pt x="167" y="38"/>
                    <a:pt x="129" y="38"/>
                  </a:cubicBezTo>
                  <a:cubicBezTo>
                    <a:pt x="123" y="38"/>
                    <a:pt x="116" y="39"/>
                    <a:pt x="109" y="40"/>
                  </a:cubicBezTo>
                  <a:cubicBezTo>
                    <a:pt x="59" y="50"/>
                    <a:pt x="67" y="101"/>
                    <a:pt x="67" y="101"/>
                  </a:cubicBezTo>
                  <a:cubicBezTo>
                    <a:pt x="67" y="101"/>
                    <a:pt x="65" y="101"/>
                    <a:pt x="60" y="101"/>
                  </a:cubicBezTo>
                  <a:cubicBezTo>
                    <a:pt x="44" y="101"/>
                    <a:pt x="8" y="106"/>
                    <a:pt x="0" y="156"/>
                  </a:cubicBezTo>
                  <a:cubicBezTo>
                    <a:pt x="100" y="176"/>
                    <a:pt x="187" y="192"/>
                    <a:pt x="272" y="192"/>
                  </a:cubicBezTo>
                  <a:cubicBezTo>
                    <a:pt x="305" y="192"/>
                    <a:pt x="338" y="190"/>
                    <a:pt x="371" y="184"/>
                  </a:cubicBezTo>
                  <a:lnTo>
                    <a:pt x="367" y="80"/>
                  </a:lnTo>
                  <a:cubicBezTo>
                    <a:pt x="367" y="80"/>
                    <a:pt x="392" y="65"/>
                    <a:pt x="367" y="40"/>
                  </a:cubicBezTo>
                  <a:cubicBezTo>
                    <a:pt x="361" y="34"/>
                    <a:pt x="354" y="31"/>
                    <a:pt x="348" y="31"/>
                  </a:cubicBezTo>
                  <a:cubicBezTo>
                    <a:pt x="330" y="31"/>
                    <a:pt x="314" y="50"/>
                    <a:pt x="314" y="50"/>
                  </a:cubicBezTo>
                  <a:cubicBezTo>
                    <a:pt x="314" y="50"/>
                    <a:pt x="30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810696" y="3897910"/>
              <a:ext cx="203922" cy="172648"/>
            </a:xfrm>
            <a:custGeom>
              <a:avLst/>
              <a:gdLst/>
              <a:ahLst/>
              <a:cxnLst/>
              <a:rect l="l" t="t" r="r" b="b"/>
              <a:pathLst>
                <a:path w="1428" h="1209" extrusionOk="0">
                  <a:moveTo>
                    <a:pt x="967" y="1"/>
                  </a:moveTo>
                  <a:cubicBezTo>
                    <a:pt x="937" y="1"/>
                    <a:pt x="910" y="14"/>
                    <a:pt x="886" y="29"/>
                  </a:cubicBezTo>
                  <a:cubicBezTo>
                    <a:pt x="794" y="84"/>
                    <a:pt x="728" y="164"/>
                    <a:pt x="675" y="247"/>
                  </a:cubicBezTo>
                  <a:cubicBezTo>
                    <a:pt x="562" y="424"/>
                    <a:pt x="503" y="625"/>
                    <a:pt x="505" y="827"/>
                  </a:cubicBezTo>
                  <a:cubicBezTo>
                    <a:pt x="472" y="682"/>
                    <a:pt x="334" y="459"/>
                    <a:pt x="204" y="396"/>
                  </a:cubicBezTo>
                  <a:cubicBezTo>
                    <a:pt x="174" y="382"/>
                    <a:pt x="147" y="376"/>
                    <a:pt x="122" y="376"/>
                  </a:cubicBezTo>
                  <a:cubicBezTo>
                    <a:pt x="48" y="376"/>
                    <a:pt x="0" y="431"/>
                    <a:pt x="7" y="501"/>
                  </a:cubicBezTo>
                  <a:cubicBezTo>
                    <a:pt x="23" y="692"/>
                    <a:pt x="349" y="1008"/>
                    <a:pt x="531" y="1208"/>
                  </a:cubicBezTo>
                  <a:cubicBezTo>
                    <a:pt x="763" y="1106"/>
                    <a:pt x="1083" y="980"/>
                    <a:pt x="1324" y="863"/>
                  </a:cubicBezTo>
                  <a:cubicBezTo>
                    <a:pt x="1366" y="842"/>
                    <a:pt x="1412" y="814"/>
                    <a:pt x="1416" y="774"/>
                  </a:cubicBezTo>
                  <a:cubicBezTo>
                    <a:pt x="1427" y="704"/>
                    <a:pt x="1324" y="662"/>
                    <a:pt x="1239" y="659"/>
                  </a:cubicBezTo>
                  <a:cubicBezTo>
                    <a:pt x="1231" y="659"/>
                    <a:pt x="1223" y="659"/>
                    <a:pt x="1215" y="659"/>
                  </a:cubicBezTo>
                  <a:cubicBezTo>
                    <a:pt x="1010" y="659"/>
                    <a:pt x="807" y="758"/>
                    <a:pt x="711" y="908"/>
                  </a:cubicBezTo>
                  <a:cubicBezTo>
                    <a:pt x="840" y="668"/>
                    <a:pt x="970" y="427"/>
                    <a:pt x="1043" y="171"/>
                  </a:cubicBezTo>
                  <a:cubicBezTo>
                    <a:pt x="1052" y="137"/>
                    <a:pt x="1061" y="103"/>
                    <a:pt x="1052" y="70"/>
                  </a:cubicBezTo>
                  <a:cubicBezTo>
                    <a:pt x="1043" y="36"/>
                    <a:pt x="1014" y="5"/>
                    <a:pt x="974" y="1"/>
                  </a:cubicBezTo>
                  <a:cubicBezTo>
                    <a:pt x="971" y="1"/>
                    <a:pt x="969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886240" y="3913333"/>
              <a:ext cx="57978" cy="153655"/>
            </a:xfrm>
            <a:custGeom>
              <a:avLst/>
              <a:gdLst/>
              <a:ahLst/>
              <a:cxnLst/>
              <a:rect l="l" t="t" r="r" b="b"/>
              <a:pathLst>
                <a:path w="406" h="1076" fill="none" extrusionOk="0">
                  <a:moveTo>
                    <a:pt x="405" y="1"/>
                  </a:moveTo>
                  <a:cubicBezTo>
                    <a:pt x="217" y="340"/>
                    <a:pt x="80" y="702"/>
                    <a:pt x="0" y="107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884954" y="4006155"/>
              <a:ext cx="109244" cy="61405"/>
            </a:xfrm>
            <a:custGeom>
              <a:avLst/>
              <a:gdLst/>
              <a:ahLst/>
              <a:cxnLst/>
              <a:rect l="l" t="t" r="r" b="b"/>
              <a:pathLst>
                <a:path w="765" h="430" fill="none" extrusionOk="0">
                  <a:moveTo>
                    <a:pt x="765" y="1"/>
                  </a:moveTo>
                  <a:cubicBezTo>
                    <a:pt x="471" y="67"/>
                    <a:pt x="201" y="218"/>
                    <a:pt x="1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27262" y="3968026"/>
              <a:ext cx="58406" cy="98391"/>
            </a:xfrm>
            <a:custGeom>
              <a:avLst/>
              <a:gdLst/>
              <a:ahLst/>
              <a:cxnLst/>
              <a:rect l="l" t="t" r="r" b="b"/>
              <a:pathLst>
                <a:path w="409" h="689" fill="none" extrusionOk="0">
                  <a:moveTo>
                    <a:pt x="1" y="1"/>
                  </a:moveTo>
                  <a:cubicBezTo>
                    <a:pt x="150" y="225"/>
                    <a:pt x="338" y="433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50396" y="4062705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4" y="0"/>
                  </a:moveTo>
                  <a:cubicBezTo>
                    <a:pt x="256" y="0"/>
                    <a:pt x="218" y="3"/>
                    <a:pt x="181" y="10"/>
                  </a:cubicBezTo>
                  <a:cubicBezTo>
                    <a:pt x="133" y="18"/>
                    <a:pt x="85" y="33"/>
                    <a:pt x="51" y="64"/>
                  </a:cubicBezTo>
                  <a:cubicBezTo>
                    <a:pt x="5" y="107"/>
                    <a:pt x="2" y="169"/>
                    <a:pt x="0" y="226"/>
                  </a:cubicBezTo>
                  <a:cubicBezTo>
                    <a:pt x="115" y="243"/>
                    <a:pt x="236" y="254"/>
                    <a:pt x="358" y="254"/>
                  </a:cubicBezTo>
                  <a:cubicBezTo>
                    <a:pt x="402" y="254"/>
                    <a:pt x="446" y="252"/>
                    <a:pt x="490" y="249"/>
                  </a:cubicBezTo>
                  <a:cubicBezTo>
                    <a:pt x="506" y="215"/>
                    <a:pt x="522" y="182"/>
                    <a:pt x="527" y="146"/>
                  </a:cubicBezTo>
                  <a:cubicBezTo>
                    <a:pt x="532" y="110"/>
                    <a:pt x="522" y="71"/>
                    <a:pt x="492" y="45"/>
                  </a:cubicBezTo>
                  <a:cubicBezTo>
                    <a:pt x="465" y="21"/>
                    <a:pt x="426" y="12"/>
                    <a:pt x="387" y="7"/>
                  </a:cubicBezTo>
                  <a:cubicBezTo>
                    <a:pt x="356" y="2"/>
                    <a:pt x="325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878671" y="4081841"/>
              <a:ext cx="76828" cy="21420"/>
            </a:xfrm>
            <a:custGeom>
              <a:avLst/>
              <a:gdLst/>
              <a:ahLst/>
              <a:cxnLst/>
              <a:rect l="l" t="t" r="r" b="b"/>
              <a:pathLst>
                <a:path w="538" h="150" extrusionOk="0">
                  <a:moveTo>
                    <a:pt x="398" y="1"/>
                  </a:moveTo>
                  <a:cubicBezTo>
                    <a:pt x="339" y="1"/>
                    <a:pt x="305" y="75"/>
                    <a:pt x="305" y="75"/>
                  </a:cubicBezTo>
                  <a:cubicBezTo>
                    <a:pt x="305" y="75"/>
                    <a:pt x="307" y="35"/>
                    <a:pt x="270" y="30"/>
                  </a:cubicBezTo>
                  <a:cubicBezTo>
                    <a:pt x="267" y="29"/>
                    <a:pt x="264" y="29"/>
                    <a:pt x="261" y="29"/>
                  </a:cubicBezTo>
                  <a:cubicBezTo>
                    <a:pt x="230" y="29"/>
                    <a:pt x="214" y="59"/>
                    <a:pt x="214" y="59"/>
                  </a:cubicBezTo>
                  <a:cubicBezTo>
                    <a:pt x="214" y="59"/>
                    <a:pt x="205" y="5"/>
                    <a:pt x="148" y="5"/>
                  </a:cubicBezTo>
                  <a:cubicBezTo>
                    <a:pt x="142" y="5"/>
                    <a:pt x="136" y="6"/>
                    <a:pt x="130" y="7"/>
                  </a:cubicBezTo>
                  <a:cubicBezTo>
                    <a:pt x="55" y="18"/>
                    <a:pt x="78" y="103"/>
                    <a:pt x="78" y="103"/>
                  </a:cubicBezTo>
                  <a:cubicBezTo>
                    <a:pt x="78" y="103"/>
                    <a:pt x="65" y="96"/>
                    <a:pt x="49" y="96"/>
                  </a:cubicBezTo>
                  <a:cubicBezTo>
                    <a:pt x="41" y="96"/>
                    <a:pt x="32" y="98"/>
                    <a:pt x="24" y="103"/>
                  </a:cubicBezTo>
                  <a:cubicBezTo>
                    <a:pt x="0" y="119"/>
                    <a:pt x="7" y="146"/>
                    <a:pt x="7" y="146"/>
                  </a:cubicBezTo>
                  <a:cubicBezTo>
                    <a:pt x="58" y="149"/>
                    <a:pt x="113" y="150"/>
                    <a:pt x="167" y="150"/>
                  </a:cubicBezTo>
                  <a:cubicBezTo>
                    <a:pt x="346" y="150"/>
                    <a:pt x="514" y="139"/>
                    <a:pt x="525" y="139"/>
                  </a:cubicBezTo>
                  <a:cubicBezTo>
                    <a:pt x="525" y="139"/>
                    <a:pt x="525" y="139"/>
                    <a:pt x="525" y="139"/>
                  </a:cubicBezTo>
                  <a:cubicBezTo>
                    <a:pt x="537" y="79"/>
                    <a:pt x="505" y="69"/>
                    <a:pt x="482" y="69"/>
                  </a:cubicBezTo>
                  <a:cubicBezTo>
                    <a:pt x="471" y="69"/>
                    <a:pt x="461" y="72"/>
                    <a:pt x="461" y="72"/>
                  </a:cubicBezTo>
                  <a:cubicBezTo>
                    <a:pt x="461" y="72"/>
                    <a:pt x="478" y="13"/>
                    <a:pt x="411" y="2"/>
                  </a:cubicBezTo>
                  <a:cubicBezTo>
                    <a:pt x="406" y="1"/>
                    <a:pt x="402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819836" y="4077557"/>
              <a:ext cx="64261" cy="25562"/>
            </a:xfrm>
            <a:custGeom>
              <a:avLst/>
              <a:gdLst/>
              <a:ahLst/>
              <a:cxnLst/>
              <a:rect l="l" t="t" r="r" b="b"/>
              <a:pathLst>
                <a:path w="450" h="179" extrusionOk="0">
                  <a:moveTo>
                    <a:pt x="270" y="1"/>
                  </a:moveTo>
                  <a:cubicBezTo>
                    <a:pt x="208" y="1"/>
                    <a:pt x="182" y="54"/>
                    <a:pt x="182" y="54"/>
                  </a:cubicBezTo>
                  <a:cubicBezTo>
                    <a:pt x="182" y="54"/>
                    <a:pt x="171" y="21"/>
                    <a:pt x="131" y="21"/>
                  </a:cubicBezTo>
                  <a:cubicBezTo>
                    <a:pt x="123" y="21"/>
                    <a:pt x="115" y="22"/>
                    <a:pt x="105" y="25"/>
                  </a:cubicBezTo>
                  <a:cubicBezTo>
                    <a:pt x="46" y="43"/>
                    <a:pt x="64" y="86"/>
                    <a:pt x="64" y="86"/>
                  </a:cubicBezTo>
                  <a:cubicBezTo>
                    <a:pt x="64" y="86"/>
                    <a:pt x="60" y="84"/>
                    <a:pt x="54" y="84"/>
                  </a:cubicBezTo>
                  <a:cubicBezTo>
                    <a:pt x="45" y="84"/>
                    <a:pt x="31" y="87"/>
                    <a:pt x="20" y="100"/>
                  </a:cubicBezTo>
                  <a:cubicBezTo>
                    <a:pt x="0" y="122"/>
                    <a:pt x="21" y="143"/>
                    <a:pt x="21" y="143"/>
                  </a:cubicBezTo>
                  <a:cubicBezTo>
                    <a:pt x="109" y="164"/>
                    <a:pt x="425" y="179"/>
                    <a:pt x="425" y="179"/>
                  </a:cubicBezTo>
                  <a:cubicBezTo>
                    <a:pt x="425" y="179"/>
                    <a:pt x="450" y="104"/>
                    <a:pt x="421" y="80"/>
                  </a:cubicBezTo>
                  <a:cubicBezTo>
                    <a:pt x="409" y="72"/>
                    <a:pt x="397" y="69"/>
                    <a:pt x="387" y="69"/>
                  </a:cubicBezTo>
                  <a:cubicBezTo>
                    <a:pt x="370" y="69"/>
                    <a:pt x="357" y="76"/>
                    <a:pt x="357" y="76"/>
                  </a:cubicBezTo>
                  <a:cubicBezTo>
                    <a:pt x="357" y="76"/>
                    <a:pt x="344" y="4"/>
                    <a:pt x="277" y="1"/>
                  </a:cubicBezTo>
                  <a:cubicBezTo>
                    <a:pt x="275" y="1"/>
                    <a:pt x="272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784563" y="4743307"/>
              <a:ext cx="101390" cy="44697"/>
            </a:xfrm>
            <a:custGeom>
              <a:avLst/>
              <a:gdLst/>
              <a:ahLst/>
              <a:cxnLst/>
              <a:rect l="l" t="t" r="r" b="b"/>
              <a:pathLst>
                <a:path w="710" h="313" extrusionOk="0">
                  <a:moveTo>
                    <a:pt x="258" y="1"/>
                  </a:moveTo>
                  <a:cubicBezTo>
                    <a:pt x="165" y="1"/>
                    <a:pt x="141" y="88"/>
                    <a:pt x="141" y="88"/>
                  </a:cubicBezTo>
                  <a:cubicBezTo>
                    <a:pt x="141" y="88"/>
                    <a:pt x="112" y="54"/>
                    <a:pt x="79" y="54"/>
                  </a:cubicBezTo>
                  <a:cubicBezTo>
                    <a:pt x="68" y="54"/>
                    <a:pt x="56" y="58"/>
                    <a:pt x="45" y="70"/>
                  </a:cubicBezTo>
                  <a:cubicBezTo>
                    <a:pt x="0" y="115"/>
                    <a:pt x="45" y="144"/>
                    <a:pt x="45" y="144"/>
                  </a:cubicBezTo>
                  <a:lnTo>
                    <a:pt x="36" y="310"/>
                  </a:lnTo>
                  <a:cubicBezTo>
                    <a:pt x="83" y="311"/>
                    <a:pt x="130" y="312"/>
                    <a:pt x="178" y="312"/>
                  </a:cubicBezTo>
                  <a:cubicBezTo>
                    <a:pt x="351" y="312"/>
                    <a:pt x="529" y="301"/>
                    <a:pt x="709" y="281"/>
                  </a:cubicBezTo>
                  <a:cubicBezTo>
                    <a:pt x="694" y="189"/>
                    <a:pt x="628" y="180"/>
                    <a:pt x="600" y="180"/>
                  </a:cubicBezTo>
                  <a:cubicBezTo>
                    <a:pt x="593" y="180"/>
                    <a:pt x="588" y="180"/>
                    <a:pt x="588" y="180"/>
                  </a:cubicBezTo>
                  <a:cubicBezTo>
                    <a:pt x="588" y="180"/>
                    <a:pt x="604" y="89"/>
                    <a:pt x="515" y="70"/>
                  </a:cubicBezTo>
                  <a:cubicBezTo>
                    <a:pt x="502" y="67"/>
                    <a:pt x="489" y="66"/>
                    <a:pt x="477" y="66"/>
                  </a:cubicBezTo>
                  <a:cubicBezTo>
                    <a:pt x="407" y="66"/>
                    <a:pt x="360" y="106"/>
                    <a:pt x="360" y="106"/>
                  </a:cubicBezTo>
                  <a:cubicBezTo>
                    <a:pt x="360" y="106"/>
                    <a:pt x="351" y="1"/>
                    <a:pt x="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605773" y="4733739"/>
              <a:ext cx="101390" cy="49410"/>
            </a:xfrm>
            <a:custGeom>
              <a:avLst/>
              <a:gdLst/>
              <a:ahLst/>
              <a:cxnLst/>
              <a:rect l="l" t="t" r="r" b="b"/>
              <a:pathLst>
                <a:path w="710" h="346" extrusionOk="0">
                  <a:moveTo>
                    <a:pt x="451" y="0"/>
                  </a:moveTo>
                  <a:cubicBezTo>
                    <a:pt x="358" y="0"/>
                    <a:pt x="350" y="106"/>
                    <a:pt x="350" y="106"/>
                  </a:cubicBezTo>
                  <a:cubicBezTo>
                    <a:pt x="350" y="106"/>
                    <a:pt x="303" y="65"/>
                    <a:pt x="233" y="65"/>
                  </a:cubicBezTo>
                  <a:cubicBezTo>
                    <a:pt x="221" y="65"/>
                    <a:pt x="208" y="67"/>
                    <a:pt x="195" y="70"/>
                  </a:cubicBezTo>
                  <a:cubicBezTo>
                    <a:pt x="106" y="89"/>
                    <a:pt x="122" y="179"/>
                    <a:pt x="122" y="179"/>
                  </a:cubicBezTo>
                  <a:cubicBezTo>
                    <a:pt x="122" y="179"/>
                    <a:pt x="117" y="179"/>
                    <a:pt x="111" y="179"/>
                  </a:cubicBezTo>
                  <a:cubicBezTo>
                    <a:pt x="84" y="179"/>
                    <a:pt x="16" y="188"/>
                    <a:pt x="1" y="281"/>
                  </a:cubicBezTo>
                  <a:cubicBezTo>
                    <a:pt x="183" y="316"/>
                    <a:pt x="339" y="346"/>
                    <a:pt x="491" y="346"/>
                  </a:cubicBezTo>
                  <a:cubicBezTo>
                    <a:pt x="552" y="346"/>
                    <a:pt x="612" y="341"/>
                    <a:pt x="672" y="330"/>
                  </a:cubicBezTo>
                  <a:lnTo>
                    <a:pt x="666" y="144"/>
                  </a:lnTo>
                  <a:cubicBezTo>
                    <a:pt x="666" y="144"/>
                    <a:pt x="710" y="115"/>
                    <a:pt x="666" y="70"/>
                  </a:cubicBezTo>
                  <a:cubicBezTo>
                    <a:pt x="655" y="58"/>
                    <a:pt x="642" y="54"/>
                    <a:pt x="631" y="54"/>
                  </a:cubicBezTo>
                  <a:cubicBezTo>
                    <a:pt x="598" y="54"/>
                    <a:pt x="569" y="88"/>
                    <a:pt x="569" y="88"/>
                  </a:cubicBezTo>
                  <a:cubicBezTo>
                    <a:pt x="569" y="88"/>
                    <a:pt x="544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622338" y="4474122"/>
              <a:ext cx="323733" cy="273752"/>
            </a:xfrm>
            <a:custGeom>
              <a:avLst/>
              <a:gdLst/>
              <a:ahLst/>
              <a:cxnLst/>
              <a:rect l="l" t="t" r="r" b="b"/>
              <a:pathLst>
                <a:path w="2267" h="1917" extrusionOk="0">
                  <a:moveTo>
                    <a:pt x="1531" y="1"/>
                  </a:moveTo>
                  <a:cubicBezTo>
                    <a:pt x="1487" y="1"/>
                    <a:pt x="1443" y="23"/>
                    <a:pt x="1406" y="45"/>
                  </a:cubicBezTo>
                  <a:cubicBezTo>
                    <a:pt x="1260" y="133"/>
                    <a:pt x="1156" y="258"/>
                    <a:pt x="1072" y="391"/>
                  </a:cubicBezTo>
                  <a:cubicBezTo>
                    <a:pt x="892" y="672"/>
                    <a:pt x="799" y="992"/>
                    <a:pt x="803" y="1311"/>
                  </a:cubicBezTo>
                  <a:cubicBezTo>
                    <a:pt x="750" y="1081"/>
                    <a:pt x="530" y="725"/>
                    <a:pt x="323" y="626"/>
                  </a:cubicBezTo>
                  <a:cubicBezTo>
                    <a:pt x="276" y="604"/>
                    <a:pt x="233" y="594"/>
                    <a:pt x="194" y="594"/>
                  </a:cubicBezTo>
                  <a:cubicBezTo>
                    <a:pt x="77" y="594"/>
                    <a:pt x="1" y="682"/>
                    <a:pt x="11" y="792"/>
                  </a:cubicBezTo>
                  <a:cubicBezTo>
                    <a:pt x="40" y="1099"/>
                    <a:pt x="557" y="1600"/>
                    <a:pt x="846" y="1917"/>
                  </a:cubicBezTo>
                  <a:cubicBezTo>
                    <a:pt x="1212" y="1755"/>
                    <a:pt x="1720" y="1554"/>
                    <a:pt x="2101" y="1369"/>
                  </a:cubicBezTo>
                  <a:cubicBezTo>
                    <a:pt x="2170" y="1337"/>
                    <a:pt x="2240" y="1291"/>
                    <a:pt x="2250" y="1226"/>
                  </a:cubicBezTo>
                  <a:cubicBezTo>
                    <a:pt x="2267" y="1117"/>
                    <a:pt x="2102" y="1050"/>
                    <a:pt x="1968" y="1044"/>
                  </a:cubicBezTo>
                  <a:cubicBezTo>
                    <a:pt x="1956" y="1044"/>
                    <a:pt x="1944" y="1044"/>
                    <a:pt x="1931" y="1044"/>
                  </a:cubicBezTo>
                  <a:cubicBezTo>
                    <a:pt x="1606" y="1044"/>
                    <a:pt x="1284" y="1201"/>
                    <a:pt x="1130" y="1440"/>
                  </a:cubicBezTo>
                  <a:cubicBezTo>
                    <a:pt x="1336" y="1059"/>
                    <a:pt x="1540" y="675"/>
                    <a:pt x="1657" y="269"/>
                  </a:cubicBezTo>
                  <a:cubicBezTo>
                    <a:pt x="1671" y="218"/>
                    <a:pt x="1685" y="164"/>
                    <a:pt x="1671" y="110"/>
                  </a:cubicBezTo>
                  <a:cubicBezTo>
                    <a:pt x="1657" y="57"/>
                    <a:pt x="1609" y="8"/>
                    <a:pt x="1545" y="2"/>
                  </a:cubicBezTo>
                  <a:cubicBezTo>
                    <a:pt x="1541" y="1"/>
                    <a:pt x="1536" y="1"/>
                    <a:pt x="1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742293" y="4498685"/>
              <a:ext cx="92250" cy="243621"/>
            </a:xfrm>
            <a:custGeom>
              <a:avLst/>
              <a:gdLst/>
              <a:ahLst/>
              <a:cxnLst/>
              <a:rect l="l" t="t" r="r" b="b"/>
              <a:pathLst>
                <a:path w="646" h="1706" fill="none" extrusionOk="0">
                  <a:moveTo>
                    <a:pt x="645" y="0"/>
                  </a:moveTo>
                  <a:cubicBezTo>
                    <a:pt x="347" y="537"/>
                    <a:pt x="130" y="1113"/>
                    <a:pt x="1" y="170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740723" y="4646058"/>
              <a:ext cx="173077" cy="97249"/>
            </a:xfrm>
            <a:custGeom>
              <a:avLst/>
              <a:gdLst/>
              <a:ahLst/>
              <a:cxnLst/>
              <a:rect l="l" t="t" r="r" b="b"/>
              <a:pathLst>
                <a:path w="1212" h="681" fill="none" extrusionOk="0">
                  <a:moveTo>
                    <a:pt x="1211" y="1"/>
                  </a:moveTo>
                  <a:cubicBezTo>
                    <a:pt x="746" y="104"/>
                    <a:pt x="317" y="345"/>
                    <a:pt x="0" y="68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649186" y="4585509"/>
              <a:ext cx="92536" cy="155940"/>
            </a:xfrm>
            <a:custGeom>
              <a:avLst/>
              <a:gdLst/>
              <a:ahLst/>
              <a:cxnLst/>
              <a:rect l="l" t="t" r="r" b="b"/>
              <a:pathLst>
                <a:path w="648" h="1092" fill="none" extrusionOk="0">
                  <a:moveTo>
                    <a:pt x="0" y="1"/>
                  </a:moveTo>
                  <a:cubicBezTo>
                    <a:pt x="235" y="355"/>
                    <a:pt x="535" y="686"/>
                    <a:pt x="647" y="109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685743" y="4735453"/>
              <a:ext cx="121097" cy="57549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471" y="0"/>
                  </a:moveTo>
                  <a:cubicBezTo>
                    <a:pt x="410" y="0"/>
                    <a:pt x="348" y="5"/>
                    <a:pt x="288" y="15"/>
                  </a:cubicBezTo>
                  <a:cubicBezTo>
                    <a:pt x="212" y="29"/>
                    <a:pt x="133" y="51"/>
                    <a:pt x="81" y="101"/>
                  </a:cubicBezTo>
                  <a:cubicBezTo>
                    <a:pt x="10" y="169"/>
                    <a:pt x="4" y="267"/>
                    <a:pt x="1" y="357"/>
                  </a:cubicBezTo>
                  <a:cubicBezTo>
                    <a:pt x="185" y="386"/>
                    <a:pt x="380" y="403"/>
                    <a:pt x="577" y="403"/>
                  </a:cubicBezTo>
                  <a:cubicBezTo>
                    <a:pt x="645" y="403"/>
                    <a:pt x="712" y="401"/>
                    <a:pt x="780" y="397"/>
                  </a:cubicBezTo>
                  <a:cubicBezTo>
                    <a:pt x="806" y="344"/>
                    <a:pt x="832" y="289"/>
                    <a:pt x="840" y="232"/>
                  </a:cubicBezTo>
                  <a:cubicBezTo>
                    <a:pt x="847" y="175"/>
                    <a:pt x="832" y="113"/>
                    <a:pt x="784" y="72"/>
                  </a:cubicBezTo>
                  <a:cubicBezTo>
                    <a:pt x="740" y="34"/>
                    <a:pt x="677" y="18"/>
                    <a:pt x="615" y="10"/>
                  </a:cubicBezTo>
                  <a:cubicBezTo>
                    <a:pt x="567" y="3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718874" y="4764299"/>
              <a:ext cx="139518" cy="39271"/>
            </a:xfrm>
            <a:custGeom>
              <a:avLst/>
              <a:gdLst/>
              <a:ahLst/>
              <a:cxnLst/>
              <a:rect l="l" t="t" r="r" b="b"/>
              <a:pathLst>
                <a:path w="977" h="275" extrusionOk="0">
                  <a:moveTo>
                    <a:pt x="721" y="0"/>
                  </a:moveTo>
                  <a:cubicBezTo>
                    <a:pt x="615" y="0"/>
                    <a:pt x="553" y="135"/>
                    <a:pt x="553" y="135"/>
                  </a:cubicBezTo>
                  <a:cubicBezTo>
                    <a:pt x="553" y="135"/>
                    <a:pt x="558" y="61"/>
                    <a:pt x="490" y="52"/>
                  </a:cubicBezTo>
                  <a:cubicBezTo>
                    <a:pt x="486" y="52"/>
                    <a:pt x="482" y="51"/>
                    <a:pt x="478" y="51"/>
                  </a:cubicBezTo>
                  <a:cubicBezTo>
                    <a:pt x="418" y="51"/>
                    <a:pt x="388" y="106"/>
                    <a:pt x="388" y="106"/>
                  </a:cubicBezTo>
                  <a:cubicBezTo>
                    <a:pt x="388" y="106"/>
                    <a:pt x="370" y="8"/>
                    <a:pt x="264" y="8"/>
                  </a:cubicBezTo>
                  <a:cubicBezTo>
                    <a:pt x="254" y="8"/>
                    <a:pt x="244" y="9"/>
                    <a:pt x="233" y="11"/>
                  </a:cubicBezTo>
                  <a:cubicBezTo>
                    <a:pt x="99" y="31"/>
                    <a:pt x="140" y="188"/>
                    <a:pt x="140" y="188"/>
                  </a:cubicBezTo>
                  <a:cubicBezTo>
                    <a:pt x="140" y="188"/>
                    <a:pt x="117" y="175"/>
                    <a:pt x="89" y="175"/>
                  </a:cubicBezTo>
                  <a:cubicBezTo>
                    <a:pt x="74" y="175"/>
                    <a:pt x="59" y="178"/>
                    <a:pt x="45" y="188"/>
                  </a:cubicBezTo>
                  <a:cubicBezTo>
                    <a:pt x="0" y="219"/>
                    <a:pt x="11" y="267"/>
                    <a:pt x="11" y="267"/>
                  </a:cubicBezTo>
                  <a:cubicBezTo>
                    <a:pt x="109" y="272"/>
                    <a:pt x="213" y="274"/>
                    <a:pt x="315" y="274"/>
                  </a:cubicBezTo>
                  <a:cubicBezTo>
                    <a:pt x="647" y="274"/>
                    <a:pt x="955" y="253"/>
                    <a:pt x="955" y="253"/>
                  </a:cubicBezTo>
                  <a:cubicBezTo>
                    <a:pt x="976" y="145"/>
                    <a:pt x="918" y="127"/>
                    <a:pt x="877" y="127"/>
                  </a:cubicBezTo>
                  <a:cubicBezTo>
                    <a:pt x="855" y="127"/>
                    <a:pt x="838" y="132"/>
                    <a:pt x="838" y="132"/>
                  </a:cubicBezTo>
                  <a:cubicBezTo>
                    <a:pt x="838" y="132"/>
                    <a:pt x="867" y="24"/>
                    <a:pt x="745" y="2"/>
                  </a:cubicBezTo>
                  <a:cubicBezTo>
                    <a:pt x="737" y="1"/>
                    <a:pt x="729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611771" y="4756588"/>
              <a:ext cx="116812" cy="46125"/>
            </a:xfrm>
            <a:custGeom>
              <a:avLst/>
              <a:gdLst/>
              <a:ahLst/>
              <a:cxnLst/>
              <a:rect l="l" t="t" r="r" b="b"/>
              <a:pathLst>
                <a:path w="818" h="323" extrusionOk="0">
                  <a:moveTo>
                    <a:pt x="491" y="0"/>
                  </a:moveTo>
                  <a:cubicBezTo>
                    <a:pt x="379" y="0"/>
                    <a:pt x="332" y="99"/>
                    <a:pt x="332" y="99"/>
                  </a:cubicBezTo>
                  <a:cubicBezTo>
                    <a:pt x="332" y="99"/>
                    <a:pt x="311" y="38"/>
                    <a:pt x="240" y="38"/>
                  </a:cubicBezTo>
                  <a:cubicBezTo>
                    <a:pt x="226" y="38"/>
                    <a:pt x="210" y="40"/>
                    <a:pt x="192" y="46"/>
                  </a:cubicBezTo>
                  <a:cubicBezTo>
                    <a:pt x="83" y="79"/>
                    <a:pt x="119" y="156"/>
                    <a:pt x="119" y="156"/>
                  </a:cubicBezTo>
                  <a:cubicBezTo>
                    <a:pt x="119" y="156"/>
                    <a:pt x="111" y="153"/>
                    <a:pt x="99" y="153"/>
                  </a:cubicBezTo>
                  <a:cubicBezTo>
                    <a:pt x="82" y="153"/>
                    <a:pt x="57" y="158"/>
                    <a:pt x="36" y="183"/>
                  </a:cubicBezTo>
                  <a:cubicBezTo>
                    <a:pt x="1" y="223"/>
                    <a:pt x="38" y="263"/>
                    <a:pt x="38" y="263"/>
                  </a:cubicBezTo>
                  <a:cubicBezTo>
                    <a:pt x="199" y="300"/>
                    <a:pt x="772" y="322"/>
                    <a:pt x="772" y="322"/>
                  </a:cubicBezTo>
                  <a:cubicBezTo>
                    <a:pt x="772" y="322"/>
                    <a:pt x="817" y="186"/>
                    <a:pt x="765" y="144"/>
                  </a:cubicBezTo>
                  <a:cubicBezTo>
                    <a:pt x="744" y="129"/>
                    <a:pt x="723" y="124"/>
                    <a:pt x="703" y="124"/>
                  </a:cubicBezTo>
                  <a:cubicBezTo>
                    <a:pt x="672" y="124"/>
                    <a:pt x="647" y="137"/>
                    <a:pt x="647" y="137"/>
                  </a:cubicBezTo>
                  <a:cubicBezTo>
                    <a:pt x="647" y="137"/>
                    <a:pt x="627" y="8"/>
                    <a:pt x="504" y="1"/>
                  </a:cubicBezTo>
                  <a:cubicBezTo>
                    <a:pt x="500" y="0"/>
                    <a:pt x="495" y="0"/>
                    <a:pt x="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839257" y="4357595"/>
              <a:ext cx="74543" cy="32702"/>
            </a:xfrm>
            <a:custGeom>
              <a:avLst/>
              <a:gdLst/>
              <a:ahLst/>
              <a:cxnLst/>
              <a:rect l="l" t="t" r="r" b="b"/>
              <a:pathLst>
                <a:path w="522" h="229" extrusionOk="0">
                  <a:moveTo>
                    <a:pt x="191" y="0"/>
                  </a:moveTo>
                  <a:cubicBezTo>
                    <a:pt x="122" y="0"/>
                    <a:pt x="104" y="65"/>
                    <a:pt x="104" y="65"/>
                  </a:cubicBezTo>
                  <a:cubicBezTo>
                    <a:pt x="104" y="65"/>
                    <a:pt x="83" y="39"/>
                    <a:pt x="59" y="39"/>
                  </a:cubicBezTo>
                  <a:cubicBezTo>
                    <a:pt x="51" y="39"/>
                    <a:pt x="42" y="42"/>
                    <a:pt x="34" y="51"/>
                  </a:cubicBezTo>
                  <a:cubicBezTo>
                    <a:pt x="0" y="84"/>
                    <a:pt x="34" y="105"/>
                    <a:pt x="34" y="105"/>
                  </a:cubicBezTo>
                  <a:lnTo>
                    <a:pt x="29" y="227"/>
                  </a:lnTo>
                  <a:cubicBezTo>
                    <a:pt x="62" y="228"/>
                    <a:pt x="96" y="228"/>
                    <a:pt x="130" y="228"/>
                  </a:cubicBezTo>
                  <a:cubicBezTo>
                    <a:pt x="256" y="228"/>
                    <a:pt x="388" y="220"/>
                    <a:pt x="521" y="206"/>
                  </a:cubicBezTo>
                  <a:cubicBezTo>
                    <a:pt x="510" y="139"/>
                    <a:pt x="463" y="132"/>
                    <a:pt x="442" y="132"/>
                  </a:cubicBezTo>
                  <a:cubicBezTo>
                    <a:pt x="436" y="132"/>
                    <a:pt x="432" y="132"/>
                    <a:pt x="432" y="132"/>
                  </a:cubicBezTo>
                  <a:cubicBezTo>
                    <a:pt x="432" y="132"/>
                    <a:pt x="444" y="66"/>
                    <a:pt x="378" y="52"/>
                  </a:cubicBezTo>
                  <a:cubicBezTo>
                    <a:pt x="368" y="50"/>
                    <a:pt x="358" y="49"/>
                    <a:pt x="349" y="49"/>
                  </a:cubicBezTo>
                  <a:cubicBezTo>
                    <a:pt x="298" y="49"/>
                    <a:pt x="264" y="78"/>
                    <a:pt x="264" y="78"/>
                  </a:cubicBezTo>
                  <a:cubicBezTo>
                    <a:pt x="264" y="78"/>
                    <a:pt x="258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8708306" y="4350597"/>
              <a:ext cx="74543" cy="36272"/>
            </a:xfrm>
            <a:custGeom>
              <a:avLst/>
              <a:gdLst/>
              <a:ahLst/>
              <a:cxnLst/>
              <a:rect l="l" t="t" r="r" b="b"/>
              <a:pathLst>
                <a:path w="522" h="254" extrusionOk="0">
                  <a:moveTo>
                    <a:pt x="332" y="1"/>
                  </a:moveTo>
                  <a:cubicBezTo>
                    <a:pt x="264" y="1"/>
                    <a:pt x="258" y="78"/>
                    <a:pt x="258" y="78"/>
                  </a:cubicBezTo>
                  <a:cubicBezTo>
                    <a:pt x="258" y="78"/>
                    <a:pt x="223" y="49"/>
                    <a:pt x="173" y="49"/>
                  </a:cubicBezTo>
                  <a:cubicBezTo>
                    <a:pt x="164" y="49"/>
                    <a:pt x="154" y="50"/>
                    <a:pt x="144" y="52"/>
                  </a:cubicBezTo>
                  <a:cubicBezTo>
                    <a:pt x="78" y="66"/>
                    <a:pt x="90" y="132"/>
                    <a:pt x="90" y="132"/>
                  </a:cubicBezTo>
                  <a:cubicBezTo>
                    <a:pt x="90" y="132"/>
                    <a:pt x="86" y="131"/>
                    <a:pt x="81" y="131"/>
                  </a:cubicBezTo>
                  <a:cubicBezTo>
                    <a:pt x="61" y="131"/>
                    <a:pt x="12" y="138"/>
                    <a:pt x="1" y="205"/>
                  </a:cubicBezTo>
                  <a:cubicBezTo>
                    <a:pt x="134" y="231"/>
                    <a:pt x="248" y="253"/>
                    <a:pt x="359" y="253"/>
                  </a:cubicBezTo>
                  <a:cubicBezTo>
                    <a:pt x="404" y="253"/>
                    <a:pt x="447" y="250"/>
                    <a:pt x="492" y="241"/>
                  </a:cubicBezTo>
                  <a:lnTo>
                    <a:pt x="489" y="105"/>
                  </a:lnTo>
                  <a:cubicBezTo>
                    <a:pt x="489" y="105"/>
                    <a:pt x="522" y="84"/>
                    <a:pt x="489" y="50"/>
                  </a:cubicBezTo>
                  <a:cubicBezTo>
                    <a:pt x="480" y="42"/>
                    <a:pt x="472" y="39"/>
                    <a:pt x="463" y="39"/>
                  </a:cubicBezTo>
                  <a:cubicBezTo>
                    <a:pt x="439" y="39"/>
                    <a:pt x="418" y="65"/>
                    <a:pt x="418" y="65"/>
                  </a:cubicBezTo>
                  <a:cubicBezTo>
                    <a:pt x="418" y="65"/>
                    <a:pt x="400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8720730" y="4160669"/>
              <a:ext cx="236909" cy="200066"/>
            </a:xfrm>
            <a:custGeom>
              <a:avLst/>
              <a:gdLst/>
              <a:ahLst/>
              <a:cxnLst/>
              <a:rect l="l" t="t" r="r" b="b"/>
              <a:pathLst>
                <a:path w="1659" h="1401" extrusionOk="0">
                  <a:moveTo>
                    <a:pt x="1121" y="0"/>
                  </a:moveTo>
                  <a:cubicBezTo>
                    <a:pt x="1087" y="0"/>
                    <a:pt x="1055" y="15"/>
                    <a:pt x="1028" y="32"/>
                  </a:cubicBezTo>
                  <a:cubicBezTo>
                    <a:pt x="921" y="97"/>
                    <a:pt x="845" y="189"/>
                    <a:pt x="784" y="285"/>
                  </a:cubicBezTo>
                  <a:cubicBezTo>
                    <a:pt x="654" y="491"/>
                    <a:pt x="586" y="724"/>
                    <a:pt x="588" y="959"/>
                  </a:cubicBezTo>
                  <a:cubicBezTo>
                    <a:pt x="549" y="790"/>
                    <a:pt x="388" y="530"/>
                    <a:pt x="236" y="458"/>
                  </a:cubicBezTo>
                  <a:cubicBezTo>
                    <a:pt x="202" y="442"/>
                    <a:pt x="170" y="435"/>
                    <a:pt x="141" y="435"/>
                  </a:cubicBezTo>
                  <a:cubicBezTo>
                    <a:pt x="56" y="435"/>
                    <a:pt x="1" y="498"/>
                    <a:pt x="8" y="579"/>
                  </a:cubicBezTo>
                  <a:cubicBezTo>
                    <a:pt x="29" y="804"/>
                    <a:pt x="407" y="1170"/>
                    <a:pt x="619" y="1401"/>
                  </a:cubicBezTo>
                  <a:cubicBezTo>
                    <a:pt x="886" y="1284"/>
                    <a:pt x="1258" y="1136"/>
                    <a:pt x="1537" y="1001"/>
                  </a:cubicBezTo>
                  <a:cubicBezTo>
                    <a:pt x="1588" y="977"/>
                    <a:pt x="1639" y="944"/>
                    <a:pt x="1646" y="897"/>
                  </a:cubicBezTo>
                  <a:cubicBezTo>
                    <a:pt x="1658" y="816"/>
                    <a:pt x="1538" y="767"/>
                    <a:pt x="1439" y="763"/>
                  </a:cubicBezTo>
                  <a:cubicBezTo>
                    <a:pt x="1430" y="763"/>
                    <a:pt x="1421" y="763"/>
                    <a:pt x="1412" y="763"/>
                  </a:cubicBezTo>
                  <a:cubicBezTo>
                    <a:pt x="1173" y="763"/>
                    <a:pt x="939" y="878"/>
                    <a:pt x="825" y="1053"/>
                  </a:cubicBezTo>
                  <a:cubicBezTo>
                    <a:pt x="975" y="774"/>
                    <a:pt x="1125" y="494"/>
                    <a:pt x="1212" y="196"/>
                  </a:cubicBezTo>
                  <a:cubicBezTo>
                    <a:pt x="1222" y="159"/>
                    <a:pt x="1233" y="118"/>
                    <a:pt x="1222" y="80"/>
                  </a:cubicBezTo>
                  <a:cubicBezTo>
                    <a:pt x="1212" y="41"/>
                    <a:pt x="1177" y="5"/>
                    <a:pt x="1130" y="1"/>
                  </a:cubicBezTo>
                  <a:cubicBezTo>
                    <a:pt x="1127" y="0"/>
                    <a:pt x="1124" y="0"/>
                    <a:pt x="1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808554" y="4178662"/>
              <a:ext cx="67403" cy="178360"/>
            </a:xfrm>
            <a:custGeom>
              <a:avLst/>
              <a:gdLst/>
              <a:ahLst/>
              <a:cxnLst/>
              <a:rect l="l" t="t" r="r" b="b"/>
              <a:pathLst>
                <a:path w="472" h="1249" fill="none" extrusionOk="0">
                  <a:moveTo>
                    <a:pt x="472" y="1"/>
                  </a:moveTo>
                  <a:cubicBezTo>
                    <a:pt x="254" y="393"/>
                    <a:pt x="95" y="814"/>
                    <a:pt x="1" y="124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807269" y="4286478"/>
              <a:ext cx="126523" cy="71116"/>
            </a:xfrm>
            <a:custGeom>
              <a:avLst/>
              <a:gdLst/>
              <a:ahLst/>
              <a:cxnLst/>
              <a:rect l="l" t="t" r="r" b="b"/>
              <a:pathLst>
                <a:path w="886" h="498" fill="none" extrusionOk="0">
                  <a:moveTo>
                    <a:pt x="886" y="0"/>
                  </a:moveTo>
                  <a:cubicBezTo>
                    <a:pt x="547" y="76"/>
                    <a:pt x="233" y="251"/>
                    <a:pt x="0" y="4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8740294" y="4242209"/>
              <a:ext cx="67688" cy="113814"/>
            </a:xfrm>
            <a:custGeom>
              <a:avLst/>
              <a:gdLst/>
              <a:ahLst/>
              <a:cxnLst/>
              <a:rect l="l" t="t" r="r" b="b"/>
              <a:pathLst>
                <a:path w="474" h="797" fill="none" extrusionOk="0">
                  <a:moveTo>
                    <a:pt x="0" y="0"/>
                  </a:moveTo>
                  <a:cubicBezTo>
                    <a:pt x="172" y="259"/>
                    <a:pt x="392" y="501"/>
                    <a:pt x="473" y="7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767284" y="4351740"/>
              <a:ext cx="88395" cy="42270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339" y="1"/>
                  </a:moveTo>
                  <a:cubicBezTo>
                    <a:pt x="296" y="1"/>
                    <a:pt x="252" y="4"/>
                    <a:pt x="209" y="11"/>
                  </a:cubicBezTo>
                  <a:cubicBezTo>
                    <a:pt x="153" y="22"/>
                    <a:pt x="95" y="38"/>
                    <a:pt x="58" y="75"/>
                  </a:cubicBezTo>
                  <a:cubicBezTo>
                    <a:pt x="6" y="124"/>
                    <a:pt x="1" y="196"/>
                    <a:pt x="0" y="262"/>
                  </a:cubicBezTo>
                  <a:cubicBezTo>
                    <a:pt x="133" y="283"/>
                    <a:pt x="273" y="296"/>
                    <a:pt x="415" y="296"/>
                  </a:cubicBezTo>
                  <a:cubicBezTo>
                    <a:pt x="466" y="296"/>
                    <a:pt x="518" y="294"/>
                    <a:pt x="570" y="290"/>
                  </a:cubicBezTo>
                  <a:cubicBezTo>
                    <a:pt x="589" y="252"/>
                    <a:pt x="608" y="213"/>
                    <a:pt x="613" y="170"/>
                  </a:cubicBezTo>
                  <a:cubicBezTo>
                    <a:pt x="618" y="128"/>
                    <a:pt x="607" y="83"/>
                    <a:pt x="572" y="53"/>
                  </a:cubicBezTo>
                  <a:cubicBezTo>
                    <a:pt x="540" y="25"/>
                    <a:pt x="493" y="14"/>
                    <a:pt x="448" y="7"/>
                  </a:cubicBezTo>
                  <a:cubicBezTo>
                    <a:pt x="412" y="3"/>
                    <a:pt x="37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791132" y="4373017"/>
              <a:ext cx="101961" cy="28703"/>
            </a:xfrm>
            <a:custGeom>
              <a:avLst/>
              <a:gdLst/>
              <a:ahLst/>
              <a:cxnLst/>
              <a:rect l="l" t="t" r="r" b="b"/>
              <a:pathLst>
                <a:path w="714" h="201" extrusionOk="0">
                  <a:moveTo>
                    <a:pt x="528" y="0"/>
                  </a:moveTo>
                  <a:cubicBezTo>
                    <a:pt x="450" y="0"/>
                    <a:pt x="405" y="99"/>
                    <a:pt x="405" y="99"/>
                  </a:cubicBezTo>
                  <a:cubicBezTo>
                    <a:pt x="405" y="99"/>
                    <a:pt x="408" y="45"/>
                    <a:pt x="358" y="38"/>
                  </a:cubicBezTo>
                  <a:cubicBezTo>
                    <a:pt x="355" y="38"/>
                    <a:pt x="352" y="37"/>
                    <a:pt x="349" y="37"/>
                  </a:cubicBezTo>
                  <a:cubicBezTo>
                    <a:pt x="305" y="37"/>
                    <a:pt x="284" y="77"/>
                    <a:pt x="284" y="77"/>
                  </a:cubicBezTo>
                  <a:cubicBezTo>
                    <a:pt x="284" y="77"/>
                    <a:pt x="272" y="7"/>
                    <a:pt x="194" y="7"/>
                  </a:cubicBezTo>
                  <a:cubicBezTo>
                    <a:pt x="187" y="7"/>
                    <a:pt x="179" y="8"/>
                    <a:pt x="171" y="9"/>
                  </a:cubicBezTo>
                  <a:cubicBezTo>
                    <a:pt x="73" y="24"/>
                    <a:pt x="103" y="138"/>
                    <a:pt x="103" y="138"/>
                  </a:cubicBezTo>
                  <a:cubicBezTo>
                    <a:pt x="103" y="138"/>
                    <a:pt x="86" y="128"/>
                    <a:pt x="66" y="128"/>
                  </a:cubicBezTo>
                  <a:cubicBezTo>
                    <a:pt x="55" y="128"/>
                    <a:pt x="44" y="131"/>
                    <a:pt x="33" y="138"/>
                  </a:cubicBezTo>
                  <a:cubicBezTo>
                    <a:pt x="1" y="160"/>
                    <a:pt x="9" y="195"/>
                    <a:pt x="9" y="195"/>
                  </a:cubicBezTo>
                  <a:cubicBezTo>
                    <a:pt x="83" y="199"/>
                    <a:pt x="161" y="201"/>
                    <a:pt x="237" y="201"/>
                  </a:cubicBezTo>
                  <a:cubicBezTo>
                    <a:pt x="478" y="201"/>
                    <a:pt x="699" y="185"/>
                    <a:pt x="698" y="185"/>
                  </a:cubicBezTo>
                  <a:cubicBezTo>
                    <a:pt x="713" y="107"/>
                    <a:pt x="671" y="93"/>
                    <a:pt x="640" y="93"/>
                  </a:cubicBezTo>
                  <a:cubicBezTo>
                    <a:pt x="625" y="93"/>
                    <a:pt x="612" y="97"/>
                    <a:pt x="612" y="97"/>
                  </a:cubicBezTo>
                  <a:cubicBezTo>
                    <a:pt x="612" y="97"/>
                    <a:pt x="635" y="19"/>
                    <a:pt x="545" y="2"/>
                  </a:cubicBezTo>
                  <a:cubicBezTo>
                    <a:pt x="539" y="1"/>
                    <a:pt x="533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713019" y="4367305"/>
              <a:ext cx="85539" cy="33844"/>
            </a:xfrm>
            <a:custGeom>
              <a:avLst/>
              <a:gdLst/>
              <a:ahLst/>
              <a:cxnLst/>
              <a:rect l="l" t="t" r="r" b="b"/>
              <a:pathLst>
                <a:path w="599" h="237" extrusionOk="0">
                  <a:moveTo>
                    <a:pt x="360" y="0"/>
                  </a:moveTo>
                  <a:cubicBezTo>
                    <a:pt x="278" y="0"/>
                    <a:pt x="243" y="73"/>
                    <a:pt x="243" y="73"/>
                  </a:cubicBezTo>
                  <a:cubicBezTo>
                    <a:pt x="243" y="73"/>
                    <a:pt x="228" y="29"/>
                    <a:pt x="176" y="29"/>
                  </a:cubicBezTo>
                  <a:cubicBezTo>
                    <a:pt x="165" y="29"/>
                    <a:pt x="154" y="30"/>
                    <a:pt x="140" y="35"/>
                  </a:cubicBezTo>
                  <a:cubicBezTo>
                    <a:pt x="61" y="58"/>
                    <a:pt x="87" y="114"/>
                    <a:pt x="87" y="114"/>
                  </a:cubicBezTo>
                  <a:cubicBezTo>
                    <a:pt x="87" y="114"/>
                    <a:pt x="81" y="112"/>
                    <a:pt x="72" y="112"/>
                  </a:cubicBezTo>
                  <a:cubicBezTo>
                    <a:pt x="59" y="112"/>
                    <a:pt x="40" y="116"/>
                    <a:pt x="26" y="134"/>
                  </a:cubicBezTo>
                  <a:cubicBezTo>
                    <a:pt x="1" y="162"/>
                    <a:pt x="29" y="192"/>
                    <a:pt x="29" y="192"/>
                  </a:cubicBezTo>
                  <a:cubicBezTo>
                    <a:pt x="146" y="221"/>
                    <a:pt x="564" y="236"/>
                    <a:pt x="564" y="236"/>
                  </a:cubicBezTo>
                  <a:cubicBezTo>
                    <a:pt x="564" y="236"/>
                    <a:pt x="598" y="135"/>
                    <a:pt x="559" y="106"/>
                  </a:cubicBezTo>
                  <a:cubicBezTo>
                    <a:pt x="545" y="95"/>
                    <a:pt x="530" y="91"/>
                    <a:pt x="516" y="91"/>
                  </a:cubicBezTo>
                  <a:cubicBezTo>
                    <a:pt x="493" y="91"/>
                    <a:pt x="474" y="102"/>
                    <a:pt x="474" y="102"/>
                  </a:cubicBezTo>
                  <a:cubicBezTo>
                    <a:pt x="474" y="102"/>
                    <a:pt x="459" y="6"/>
                    <a:pt x="369" y="0"/>
                  </a:cubicBezTo>
                  <a:cubicBezTo>
                    <a:pt x="366" y="0"/>
                    <a:pt x="363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700595" y="5300241"/>
              <a:ext cx="123810" cy="54122"/>
            </a:xfrm>
            <a:custGeom>
              <a:avLst/>
              <a:gdLst/>
              <a:ahLst/>
              <a:cxnLst/>
              <a:rect l="l" t="t" r="r" b="b"/>
              <a:pathLst>
                <a:path w="867" h="379" extrusionOk="0">
                  <a:moveTo>
                    <a:pt x="315" y="1"/>
                  </a:moveTo>
                  <a:cubicBezTo>
                    <a:pt x="204" y="1"/>
                    <a:pt x="173" y="107"/>
                    <a:pt x="173" y="107"/>
                  </a:cubicBezTo>
                  <a:cubicBezTo>
                    <a:pt x="173" y="107"/>
                    <a:pt x="138" y="65"/>
                    <a:pt x="98" y="65"/>
                  </a:cubicBezTo>
                  <a:cubicBezTo>
                    <a:pt x="84" y="65"/>
                    <a:pt x="69" y="70"/>
                    <a:pt x="55" y="85"/>
                  </a:cubicBezTo>
                  <a:cubicBezTo>
                    <a:pt x="0" y="138"/>
                    <a:pt x="55" y="173"/>
                    <a:pt x="55" y="173"/>
                  </a:cubicBezTo>
                  <a:lnTo>
                    <a:pt x="47" y="375"/>
                  </a:lnTo>
                  <a:cubicBezTo>
                    <a:pt x="105" y="377"/>
                    <a:pt x="164" y="379"/>
                    <a:pt x="223" y="379"/>
                  </a:cubicBezTo>
                  <a:cubicBezTo>
                    <a:pt x="431" y="379"/>
                    <a:pt x="647" y="364"/>
                    <a:pt x="866" y="340"/>
                  </a:cubicBezTo>
                  <a:cubicBezTo>
                    <a:pt x="847" y="229"/>
                    <a:pt x="767" y="217"/>
                    <a:pt x="734" y="217"/>
                  </a:cubicBezTo>
                  <a:cubicBezTo>
                    <a:pt x="724" y="217"/>
                    <a:pt x="718" y="218"/>
                    <a:pt x="718" y="218"/>
                  </a:cubicBezTo>
                  <a:cubicBezTo>
                    <a:pt x="718" y="218"/>
                    <a:pt x="737" y="107"/>
                    <a:pt x="628" y="85"/>
                  </a:cubicBezTo>
                  <a:cubicBezTo>
                    <a:pt x="612" y="81"/>
                    <a:pt x="596" y="79"/>
                    <a:pt x="581" y="79"/>
                  </a:cubicBezTo>
                  <a:cubicBezTo>
                    <a:pt x="496" y="79"/>
                    <a:pt x="438" y="128"/>
                    <a:pt x="438" y="128"/>
                  </a:cubicBezTo>
                  <a:cubicBezTo>
                    <a:pt x="438" y="128"/>
                    <a:pt x="428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459400" y="5284390"/>
              <a:ext cx="123810" cy="60120"/>
            </a:xfrm>
            <a:custGeom>
              <a:avLst/>
              <a:gdLst/>
              <a:ahLst/>
              <a:cxnLst/>
              <a:rect l="l" t="t" r="r" b="b"/>
              <a:pathLst>
                <a:path w="867" h="421" extrusionOk="0">
                  <a:moveTo>
                    <a:pt x="551" y="0"/>
                  </a:moveTo>
                  <a:cubicBezTo>
                    <a:pt x="439" y="0"/>
                    <a:pt x="428" y="128"/>
                    <a:pt x="428" y="128"/>
                  </a:cubicBezTo>
                  <a:cubicBezTo>
                    <a:pt x="428" y="128"/>
                    <a:pt x="370" y="79"/>
                    <a:pt x="284" y="79"/>
                  </a:cubicBezTo>
                  <a:cubicBezTo>
                    <a:pt x="269" y="79"/>
                    <a:pt x="254" y="81"/>
                    <a:pt x="238" y="84"/>
                  </a:cubicBezTo>
                  <a:cubicBezTo>
                    <a:pt x="130" y="108"/>
                    <a:pt x="148" y="217"/>
                    <a:pt x="148" y="217"/>
                  </a:cubicBezTo>
                  <a:cubicBezTo>
                    <a:pt x="148" y="217"/>
                    <a:pt x="142" y="216"/>
                    <a:pt x="133" y="216"/>
                  </a:cubicBezTo>
                  <a:cubicBezTo>
                    <a:pt x="99" y="216"/>
                    <a:pt x="19" y="228"/>
                    <a:pt x="0" y="340"/>
                  </a:cubicBezTo>
                  <a:cubicBezTo>
                    <a:pt x="222" y="384"/>
                    <a:pt x="413" y="420"/>
                    <a:pt x="598" y="420"/>
                  </a:cubicBezTo>
                  <a:cubicBezTo>
                    <a:pt x="672" y="420"/>
                    <a:pt x="745" y="414"/>
                    <a:pt x="819" y="401"/>
                  </a:cubicBezTo>
                  <a:lnTo>
                    <a:pt x="813" y="173"/>
                  </a:lnTo>
                  <a:cubicBezTo>
                    <a:pt x="813" y="173"/>
                    <a:pt x="866" y="139"/>
                    <a:pt x="813" y="84"/>
                  </a:cubicBezTo>
                  <a:cubicBezTo>
                    <a:pt x="799" y="70"/>
                    <a:pt x="784" y="65"/>
                    <a:pt x="770" y="65"/>
                  </a:cubicBezTo>
                  <a:cubicBezTo>
                    <a:pt x="730" y="65"/>
                    <a:pt x="695" y="108"/>
                    <a:pt x="695" y="108"/>
                  </a:cubicBezTo>
                  <a:cubicBezTo>
                    <a:pt x="695" y="108"/>
                    <a:pt x="664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8410989" y="4865261"/>
              <a:ext cx="480245" cy="409843"/>
            </a:xfrm>
            <a:custGeom>
              <a:avLst/>
              <a:gdLst/>
              <a:ahLst/>
              <a:cxnLst/>
              <a:rect l="l" t="t" r="r" b="b"/>
              <a:pathLst>
                <a:path w="3363" h="2870" extrusionOk="0">
                  <a:moveTo>
                    <a:pt x="1662" y="1"/>
                  </a:moveTo>
                  <a:cubicBezTo>
                    <a:pt x="1658" y="1"/>
                    <a:pt x="1653" y="1"/>
                    <a:pt x="1649" y="1"/>
                  </a:cubicBezTo>
                  <a:cubicBezTo>
                    <a:pt x="1511" y="7"/>
                    <a:pt x="1395" y="110"/>
                    <a:pt x="1334" y="233"/>
                  </a:cubicBezTo>
                  <a:cubicBezTo>
                    <a:pt x="1272" y="354"/>
                    <a:pt x="1257" y="495"/>
                    <a:pt x="1248" y="632"/>
                  </a:cubicBezTo>
                  <a:cubicBezTo>
                    <a:pt x="1215" y="1155"/>
                    <a:pt x="1258" y="1681"/>
                    <a:pt x="1379" y="2190"/>
                  </a:cubicBezTo>
                  <a:cubicBezTo>
                    <a:pt x="1160" y="1798"/>
                    <a:pt x="837" y="1386"/>
                    <a:pt x="389" y="1376"/>
                  </a:cubicBezTo>
                  <a:cubicBezTo>
                    <a:pt x="386" y="1376"/>
                    <a:pt x="384" y="1376"/>
                    <a:pt x="381" y="1376"/>
                  </a:cubicBezTo>
                  <a:cubicBezTo>
                    <a:pt x="207" y="1376"/>
                    <a:pt x="0" y="1507"/>
                    <a:pt x="51" y="1673"/>
                  </a:cubicBezTo>
                  <a:cubicBezTo>
                    <a:pt x="63" y="1717"/>
                    <a:pt x="93" y="1753"/>
                    <a:pt x="124" y="1787"/>
                  </a:cubicBezTo>
                  <a:cubicBezTo>
                    <a:pt x="480" y="2177"/>
                    <a:pt x="1166" y="2553"/>
                    <a:pt x="1617" y="2869"/>
                  </a:cubicBezTo>
                  <a:cubicBezTo>
                    <a:pt x="2145" y="2514"/>
                    <a:pt x="3361" y="2373"/>
                    <a:pt x="3362" y="1659"/>
                  </a:cubicBezTo>
                  <a:cubicBezTo>
                    <a:pt x="3362" y="1531"/>
                    <a:pt x="3278" y="1469"/>
                    <a:pt x="3141" y="1469"/>
                  </a:cubicBezTo>
                  <a:cubicBezTo>
                    <a:pt x="2845" y="1469"/>
                    <a:pt x="2302" y="1763"/>
                    <a:pt x="1842" y="2322"/>
                  </a:cubicBezTo>
                  <a:cubicBezTo>
                    <a:pt x="2049" y="1824"/>
                    <a:pt x="2135" y="1151"/>
                    <a:pt x="2090" y="614"/>
                  </a:cubicBezTo>
                  <a:cubicBezTo>
                    <a:pt x="2079" y="475"/>
                    <a:pt x="2057" y="332"/>
                    <a:pt x="1987" y="211"/>
                  </a:cubicBezTo>
                  <a:cubicBezTo>
                    <a:pt x="1920" y="93"/>
                    <a:pt x="1796" y="1"/>
                    <a:pt x="1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642759" y="4900677"/>
              <a:ext cx="15994" cy="367574"/>
            </a:xfrm>
            <a:custGeom>
              <a:avLst/>
              <a:gdLst/>
              <a:ahLst/>
              <a:cxnLst/>
              <a:rect l="l" t="t" r="r" b="b"/>
              <a:pathLst>
                <a:path w="112" h="2574" fill="none" extrusionOk="0">
                  <a:moveTo>
                    <a:pt x="10" y="0"/>
                  </a:moveTo>
                  <a:cubicBezTo>
                    <a:pt x="112" y="632"/>
                    <a:pt x="76" y="1277"/>
                    <a:pt x="38" y="1915"/>
                  </a:cubicBezTo>
                  <a:cubicBezTo>
                    <a:pt x="26" y="2134"/>
                    <a:pt x="12" y="2354"/>
                    <a:pt x="1" y="257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641903" y="5105743"/>
              <a:ext cx="220344" cy="159939"/>
            </a:xfrm>
            <a:custGeom>
              <a:avLst/>
              <a:gdLst/>
              <a:ahLst/>
              <a:cxnLst/>
              <a:rect l="l" t="t" r="r" b="b"/>
              <a:pathLst>
                <a:path w="1543" h="1120" fill="none" extrusionOk="0">
                  <a:moveTo>
                    <a:pt x="1543" y="1"/>
                  </a:moveTo>
                  <a:cubicBezTo>
                    <a:pt x="1185" y="532"/>
                    <a:pt x="442" y="657"/>
                    <a:pt x="1" y="11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461827" y="5098317"/>
              <a:ext cx="186786" cy="169649"/>
            </a:xfrm>
            <a:custGeom>
              <a:avLst/>
              <a:gdLst/>
              <a:ahLst/>
              <a:cxnLst/>
              <a:rect l="l" t="t" r="r" b="b"/>
              <a:pathLst>
                <a:path w="1308" h="1188" fill="none" extrusionOk="0">
                  <a:moveTo>
                    <a:pt x="1" y="0"/>
                  </a:moveTo>
                  <a:cubicBezTo>
                    <a:pt x="201" y="63"/>
                    <a:pt x="369" y="201"/>
                    <a:pt x="525" y="340"/>
                  </a:cubicBezTo>
                  <a:cubicBezTo>
                    <a:pt x="811" y="598"/>
                    <a:pt x="1073" y="883"/>
                    <a:pt x="1307" y="118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545939" y="5262398"/>
              <a:ext cx="175790" cy="95106"/>
            </a:xfrm>
            <a:custGeom>
              <a:avLst/>
              <a:gdLst/>
              <a:ahLst/>
              <a:cxnLst/>
              <a:rect l="l" t="t" r="r" b="b"/>
              <a:pathLst>
                <a:path w="1231" h="666" extrusionOk="0">
                  <a:moveTo>
                    <a:pt x="680" y="1"/>
                  </a:moveTo>
                  <a:cubicBezTo>
                    <a:pt x="592" y="1"/>
                    <a:pt x="505" y="9"/>
                    <a:pt x="419" y="26"/>
                  </a:cubicBezTo>
                  <a:cubicBezTo>
                    <a:pt x="307" y="48"/>
                    <a:pt x="193" y="87"/>
                    <a:pt x="117" y="169"/>
                  </a:cubicBezTo>
                  <a:cubicBezTo>
                    <a:pt x="12" y="279"/>
                    <a:pt x="3" y="443"/>
                    <a:pt x="0" y="592"/>
                  </a:cubicBezTo>
                  <a:cubicBezTo>
                    <a:pt x="266" y="638"/>
                    <a:pt x="549" y="665"/>
                    <a:pt x="833" y="665"/>
                  </a:cubicBezTo>
                  <a:cubicBezTo>
                    <a:pt x="933" y="665"/>
                    <a:pt x="1033" y="662"/>
                    <a:pt x="1133" y="654"/>
                  </a:cubicBezTo>
                  <a:cubicBezTo>
                    <a:pt x="1171" y="567"/>
                    <a:pt x="1210" y="477"/>
                    <a:pt x="1221" y="383"/>
                  </a:cubicBezTo>
                  <a:cubicBezTo>
                    <a:pt x="1231" y="290"/>
                    <a:pt x="1209" y="187"/>
                    <a:pt x="1139" y="119"/>
                  </a:cubicBezTo>
                  <a:cubicBezTo>
                    <a:pt x="1076" y="56"/>
                    <a:pt x="983" y="31"/>
                    <a:pt x="894" y="17"/>
                  </a:cubicBezTo>
                  <a:cubicBezTo>
                    <a:pt x="823" y="6"/>
                    <a:pt x="752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620482" y="5325660"/>
              <a:ext cx="169792" cy="47696"/>
            </a:xfrm>
            <a:custGeom>
              <a:avLst/>
              <a:gdLst/>
              <a:ahLst/>
              <a:cxnLst/>
              <a:rect l="l" t="t" r="r" b="b"/>
              <a:pathLst>
                <a:path w="1189" h="334" extrusionOk="0">
                  <a:moveTo>
                    <a:pt x="881" y="0"/>
                  </a:moveTo>
                  <a:cubicBezTo>
                    <a:pt x="749" y="0"/>
                    <a:pt x="674" y="166"/>
                    <a:pt x="674" y="166"/>
                  </a:cubicBezTo>
                  <a:cubicBezTo>
                    <a:pt x="674" y="166"/>
                    <a:pt x="680" y="77"/>
                    <a:pt x="597" y="65"/>
                  </a:cubicBezTo>
                  <a:cubicBezTo>
                    <a:pt x="592" y="64"/>
                    <a:pt x="586" y="64"/>
                    <a:pt x="581" y="64"/>
                  </a:cubicBezTo>
                  <a:cubicBezTo>
                    <a:pt x="509" y="64"/>
                    <a:pt x="473" y="130"/>
                    <a:pt x="473" y="130"/>
                  </a:cubicBezTo>
                  <a:cubicBezTo>
                    <a:pt x="473" y="130"/>
                    <a:pt x="452" y="12"/>
                    <a:pt x="323" y="12"/>
                  </a:cubicBezTo>
                  <a:cubicBezTo>
                    <a:pt x="311" y="12"/>
                    <a:pt x="299" y="13"/>
                    <a:pt x="285" y="15"/>
                  </a:cubicBezTo>
                  <a:cubicBezTo>
                    <a:pt x="122" y="40"/>
                    <a:pt x="171" y="229"/>
                    <a:pt x="171" y="229"/>
                  </a:cubicBezTo>
                  <a:cubicBezTo>
                    <a:pt x="171" y="229"/>
                    <a:pt x="144" y="212"/>
                    <a:pt x="109" y="212"/>
                  </a:cubicBezTo>
                  <a:cubicBezTo>
                    <a:pt x="92" y="212"/>
                    <a:pt x="73" y="217"/>
                    <a:pt x="55" y="229"/>
                  </a:cubicBezTo>
                  <a:cubicBezTo>
                    <a:pt x="1" y="267"/>
                    <a:pt x="13" y="325"/>
                    <a:pt x="13" y="325"/>
                  </a:cubicBezTo>
                  <a:cubicBezTo>
                    <a:pt x="132" y="331"/>
                    <a:pt x="258" y="333"/>
                    <a:pt x="382" y="333"/>
                  </a:cubicBezTo>
                  <a:cubicBezTo>
                    <a:pt x="788" y="333"/>
                    <a:pt x="1164" y="308"/>
                    <a:pt x="1164" y="308"/>
                  </a:cubicBezTo>
                  <a:cubicBezTo>
                    <a:pt x="1189" y="177"/>
                    <a:pt x="1118" y="155"/>
                    <a:pt x="1068" y="155"/>
                  </a:cubicBezTo>
                  <a:cubicBezTo>
                    <a:pt x="1042" y="155"/>
                    <a:pt x="1021" y="161"/>
                    <a:pt x="1021" y="161"/>
                  </a:cubicBezTo>
                  <a:cubicBezTo>
                    <a:pt x="1021" y="161"/>
                    <a:pt x="1057" y="31"/>
                    <a:pt x="909" y="3"/>
                  </a:cubicBezTo>
                  <a:cubicBezTo>
                    <a:pt x="900" y="1"/>
                    <a:pt x="890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490531" y="5315950"/>
              <a:ext cx="141803" cy="56264"/>
            </a:xfrm>
            <a:custGeom>
              <a:avLst/>
              <a:gdLst/>
              <a:ahLst/>
              <a:cxnLst/>
              <a:rect l="l" t="t" r="r" b="b"/>
              <a:pathLst>
                <a:path w="993" h="394" extrusionOk="0">
                  <a:moveTo>
                    <a:pt x="597" y="1"/>
                  </a:moveTo>
                  <a:cubicBezTo>
                    <a:pt x="459" y="1"/>
                    <a:pt x="401" y="121"/>
                    <a:pt x="401" y="121"/>
                  </a:cubicBezTo>
                  <a:cubicBezTo>
                    <a:pt x="401" y="121"/>
                    <a:pt x="377" y="48"/>
                    <a:pt x="291" y="48"/>
                  </a:cubicBezTo>
                  <a:cubicBezTo>
                    <a:pt x="274" y="48"/>
                    <a:pt x="255" y="50"/>
                    <a:pt x="233" y="57"/>
                  </a:cubicBezTo>
                  <a:cubicBezTo>
                    <a:pt x="99" y="99"/>
                    <a:pt x="142" y="192"/>
                    <a:pt x="142" y="192"/>
                  </a:cubicBezTo>
                  <a:cubicBezTo>
                    <a:pt x="142" y="192"/>
                    <a:pt x="132" y="189"/>
                    <a:pt x="117" y="189"/>
                  </a:cubicBezTo>
                  <a:cubicBezTo>
                    <a:pt x="96" y="189"/>
                    <a:pt x="65" y="195"/>
                    <a:pt x="41" y="224"/>
                  </a:cubicBezTo>
                  <a:cubicBezTo>
                    <a:pt x="0" y="273"/>
                    <a:pt x="45" y="322"/>
                    <a:pt x="45" y="322"/>
                  </a:cubicBezTo>
                  <a:cubicBezTo>
                    <a:pt x="241" y="368"/>
                    <a:pt x="937" y="393"/>
                    <a:pt x="937" y="393"/>
                  </a:cubicBezTo>
                  <a:cubicBezTo>
                    <a:pt x="937" y="393"/>
                    <a:pt x="993" y="226"/>
                    <a:pt x="927" y="176"/>
                  </a:cubicBezTo>
                  <a:cubicBezTo>
                    <a:pt x="904" y="157"/>
                    <a:pt x="878" y="151"/>
                    <a:pt x="855" y="151"/>
                  </a:cubicBezTo>
                  <a:cubicBezTo>
                    <a:pt x="817" y="151"/>
                    <a:pt x="786" y="168"/>
                    <a:pt x="786" y="168"/>
                  </a:cubicBezTo>
                  <a:cubicBezTo>
                    <a:pt x="786" y="168"/>
                    <a:pt x="761" y="11"/>
                    <a:pt x="612" y="1"/>
                  </a:cubicBezTo>
                  <a:cubicBezTo>
                    <a:pt x="607" y="1"/>
                    <a:pt x="60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594777" y="6082805"/>
              <a:ext cx="152799" cy="66974"/>
            </a:xfrm>
            <a:custGeom>
              <a:avLst/>
              <a:gdLst/>
              <a:ahLst/>
              <a:cxnLst/>
              <a:rect l="l" t="t" r="r" b="b"/>
              <a:pathLst>
                <a:path w="1070" h="469" extrusionOk="0">
                  <a:moveTo>
                    <a:pt x="390" y="0"/>
                  </a:moveTo>
                  <a:cubicBezTo>
                    <a:pt x="250" y="0"/>
                    <a:pt x="213" y="133"/>
                    <a:pt x="213" y="133"/>
                  </a:cubicBezTo>
                  <a:cubicBezTo>
                    <a:pt x="213" y="133"/>
                    <a:pt x="170" y="80"/>
                    <a:pt x="120" y="80"/>
                  </a:cubicBezTo>
                  <a:cubicBezTo>
                    <a:pt x="103" y="80"/>
                    <a:pt x="85" y="87"/>
                    <a:pt x="67" y="105"/>
                  </a:cubicBezTo>
                  <a:cubicBezTo>
                    <a:pt x="0" y="174"/>
                    <a:pt x="67" y="216"/>
                    <a:pt x="67" y="216"/>
                  </a:cubicBezTo>
                  <a:lnTo>
                    <a:pt x="56" y="464"/>
                  </a:lnTo>
                  <a:cubicBezTo>
                    <a:pt x="129" y="467"/>
                    <a:pt x="203" y="469"/>
                    <a:pt x="277" y="469"/>
                  </a:cubicBezTo>
                  <a:cubicBezTo>
                    <a:pt x="534" y="469"/>
                    <a:pt x="799" y="451"/>
                    <a:pt x="1070" y="421"/>
                  </a:cubicBezTo>
                  <a:cubicBezTo>
                    <a:pt x="1046" y="283"/>
                    <a:pt x="944" y="269"/>
                    <a:pt x="903" y="269"/>
                  </a:cubicBezTo>
                  <a:cubicBezTo>
                    <a:pt x="892" y="269"/>
                    <a:pt x="886" y="270"/>
                    <a:pt x="886" y="270"/>
                  </a:cubicBezTo>
                  <a:cubicBezTo>
                    <a:pt x="886" y="270"/>
                    <a:pt x="910" y="133"/>
                    <a:pt x="775" y="105"/>
                  </a:cubicBezTo>
                  <a:cubicBezTo>
                    <a:pt x="756" y="100"/>
                    <a:pt x="737" y="99"/>
                    <a:pt x="719" y="99"/>
                  </a:cubicBezTo>
                  <a:cubicBezTo>
                    <a:pt x="614" y="99"/>
                    <a:pt x="541" y="159"/>
                    <a:pt x="541" y="159"/>
                  </a:cubicBezTo>
                  <a:cubicBezTo>
                    <a:pt x="541" y="159"/>
                    <a:pt x="529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296461" y="6063098"/>
              <a:ext cx="152941" cy="74400"/>
            </a:xfrm>
            <a:custGeom>
              <a:avLst/>
              <a:gdLst/>
              <a:ahLst/>
              <a:cxnLst/>
              <a:rect l="l" t="t" r="r" b="b"/>
              <a:pathLst>
                <a:path w="1071" h="521" extrusionOk="0">
                  <a:moveTo>
                    <a:pt x="679" y="1"/>
                  </a:moveTo>
                  <a:cubicBezTo>
                    <a:pt x="540" y="1"/>
                    <a:pt x="529" y="160"/>
                    <a:pt x="529" y="160"/>
                  </a:cubicBezTo>
                  <a:cubicBezTo>
                    <a:pt x="529" y="160"/>
                    <a:pt x="457" y="100"/>
                    <a:pt x="353" y="100"/>
                  </a:cubicBezTo>
                  <a:cubicBezTo>
                    <a:pt x="334" y="100"/>
                    <a:pt x="315" y="102"/>
                    <a:pt x="295" y="106"/>
                  </a:cubicBezTo>
                  <a:cubicBezTo>
                    <a:pt x="161" y="134"/>
                    <a:pt x="183" y="271"/>
                    <a:pt x="183" y="271"/>
                  </a:cubicBezTo>
                  <a:cubicBezTo>
                    <a:pt x="183" y="271"/>
                    <a:pt x="176" y="270"/>
                    <a:pt x="165" y="270"/>
                  </a:cubicBezTo>
                  <a:cubicBezTo>
                    <a:pt x="123" y="270"/>
                    <a:pt x="23" y="285"/>
                    <a:pt x="0" y="422"/>
                  </a:cubicBezTo>
                  <a:cubicBezTo>
                    <a:pt x="274" y="476"/>
                    <a:pt x="509" y="521"/>
                    <a:pt x="739" y="521"/>
                  </a:cubicBezTo>
                  <a:cubicBezTo>
                    <a:pt x="830" y="521"/>
                    <a:pt x="921" y="514"/>
                    <a:pt x="1012" y="497"/>
                  </a:cubicBezTo>
                  <a:lnTo>
                    <a:pt x="1003" y="217"/>
                  </a:lnTo>
                  <a:cubicBezTo>
                    <a:pt x="1003" y="217"/>
                    <a:pt x="1070" y="174"/>
                    <a:pt x="1003" y="106"/>
                  </a:cubicBezTo>
                  <a:cubicBezTo>
                    <a:pt x="985" y="88"/>
                    <a:pt x="967" y="81"/>
                    <a:pt x="949" y="81"/>
                  </a:cubicBezTo>
                  <a:cubicBezTo>
                    <a:pt x="899" y="81"/>
                    <a:pt x="856" y="134"/>
                    <a:pt x="856" y="134"/>
                  </a:cubicBezTo>
                  <a:cubicBezTo>
                    <a:pt x="856" y="134"/>
                    <a:pt x="819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277325" y="5481602"/>
              <a:ext cx="649894" cy="595486"/>
            </a:xfrm>
            <a:custGeom>
              <a:avLst/>
              <a:gdLst/>
              <a:ahLst/>
              <a:cxnLst/>
              <a:rect l="l" t="t" r="r" b="b"/>
              <a:pathLst>
                <a:path w="4551" h="4170" extrusionOk="0">
                  <a:moveTo>
                    <a:pt x="3075" y="1"/>
                  </a:moveTo>
                  <a:cubicBezTo>
                    <a:pt x="2983" y="1"/>
                    <a:pt x="2896" y="45"/>
                    <a:pt x="2820" y="93"/>
                  </a:cubicBezTo>
                  <a:cubicBezTo>
                    <a:pt x="2529" y="284"/>
                    <a:pt x="2318" y="560"/>
                    <a:pt x="2151" y="847"/>
                  </a:cubicBezTo>
                  <a:cubicBezTo>
                    <a:pt x="1791" y="1462"/>
                    <a:pt x="1604" y="2157"/>
                    <a:pt x="1610" y="2851"/>
                  </a:cubicBezTo>
                  <a:cubicBezTo>
                    <a:pt x="1503" y="2350"/>
                    <a:pt x="1061" y="1576"/>
                    <a:pt x="647" y="1361"/>
                  </a:cubicBezTo>
                  <a:cubicBezTo>
                    <a:pt x="554" y="1312"/>
                    <a:pt x="466" y="1290"/>
                    <a:pt x="387" y="1290"/>
                  </a:cubicBezTo>
                  <a:cubicBezTo>
                    <a:pt x="154" y="1290"/>
                    <a:pt x="1" y="1481"/>
                    <a:pt x="22" y="1724"/>
                  </a:cubicBezTo>
                  <a:cubicBezTo>
                    <a:pt x="79" y="2387"/>
                    <a:pt x="1117" y="3481"/>
                    <a:pt x="1697" y="4170"/>
                  </a:cubicBezTo>
                  <a:cubicBezTo>
                    <a:pt x="2432" y="3819"/>
                    <a:pt x="3453" y="3379"/>
                    <a:pt x="4219" y="2976"/>
                  </a:cubicBezTo>
                  <a:cubicBezTo>
                    <a:pt x="4354" y="2906"/>
                    <a:pt x="4497" y="2808"/>
                    <a:pt x="4516" y="2668"/>
                  </a:cubicBezTo>
                  <a:cubicBezTo>
                    <a:pt x="4550" y="2427"/>
                    <a:pt x="4220" y="2283"/>
                    <a:pt x="3950" y="2271"/>
                  </a:cubicBezTo>
                  <a:cubicBezTo>
                    <a:pt x="3924" y="2270"/>
                    <a:pt x="3897" y="2270"/>
                    <a:pt x="3871" y="2270"/>
                  </a:cubicBezTo>
                  <a:cubicBezTo>
                    <a:pt x="3217" y="2270"/>
                    <a:pt x="2575" y="2614"/>
                    <a:pt x="2266" y="3133"/>
                  </a:cubicBezTo>
                  <a:cubicBezTo>
                    <a:pt x="2678" y="2303"/>
                    <a:pt x="3091" y="1467"/>
                    <a:pt x="3325" y="584"/>
                  </a:cubicBezTo>
                  <a:cubicBezTo>
                    <a:pt x="3355" y="470"/>
                    <a:pt x="3382" y="351"/>
                    <a:pt x="3355" y="238"/>
                  </a:cubicBezTo>
                  <a:cubicBezTo>
                    <a:pt x="3327" y="124"/>
                    <a:pt x="3231" y="15"/>
                    <a:pt x="3103" y="2"/>
                  </a:cubicBezTo>
                  <a:cubicBezTo>
                    <a:pt x="3093" y="1"/>
                    <a:pt x="3084" y="1"/>
                    <a:pt x="3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518092" y="5534296"/>
              <a:ext cx="184929" cy="530797"/>
            </a:xfrm>
            <a:custGeom>
              <a:avLst/>
              <a:gdLst/>
              <a:ahLst/>
              <a:cxnLst/>
              <a:rect l="l" t="t" r="r" b="b"/>
              <a:pathLst>
                <a:path w="1295" h="3717" fill="none" extrusionOk="0">
                  <a:moveTo>
                    <a:pt x="1295" y="1"/>
                  </a:moveTo>
                  <a:cubicBezTo>
                    <a:pt x="697" y="1170"/>
                    <a:pt x="260" y="2424"/>
                    <a:pt x="1" y="371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514522" y="5855462"/>
              <a:ext cx="347581" cy="211633"/>
            </a:xfrm>
            <a:custGeom>
              <a:avLst/>
              <a:gdLst/>
              <a:ahLst/>
              <a:cxnLst/>
              <a:rect l="l" t="t" r="r" b="b"/>
              <a:pathLst>
                <a:path w="2434" h="1482" fill="none" extrusionOk="0">
                  <a:moveTo>
                    <a:pt x="2434" y="1"/>
                  </a:moveTo>
                  <a:cubicBezTo>
                    <a:pt x="1501" y="226"/>
                    <a:pt x="640" y="750"/>
                    <a:pt x="1" y="148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330876" y="5723940"/>
              <a:ext cx="185786" cy="339156"/>
            </a:xfrm>
            <a:custGeom>
              <a:avLst/>
              <a:gdLst/>
              <a:ahLst/>
              <a:cxnLst/>
              <a:rect l="l" t="t" r="r" b="b"/>
              <a:pathLst>
                <a:path w="1301" h="2375" fill="none" extrusionOk="0">
                  <a:moveTo>
                    <a:pt x="0" y="1"/>
                  </a:moveTo>
                  <a:cubicBezTo>
                    <a:pt x="475" y="773"/>
                    <a:pt x="1074" y="1493"/>
                    <a:pt x="1300" y="237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400993" y="6023113"/>
              <a:ext cx="246334" cy="136091"/>
            </a:xfrm>
            <a:custGeom>
              <a:avLst/>
              <a:gdLst/>
              <a:ahLst/>
              <a:cxnLst/>
              <a:rect l="l" t="t" r="r" b="b"/>
              <a:pathLst>
                <a:path w="1725" h="953" extrusionOk="0">
                  <a:moveTo>
                    <a:pt x="954" y="1"/>
                  </a:moveTo>
                  <a:cubicBezTo>
                    <a:pt x="830" y="1"/>
                    <a:pt x="707" y="13"/>
                    <a:pt x="586" y="37"/>
                  </a:cubicBezTo>
                  <a:cubicBezTo>
                    <a:pt x="429" y="68"/>
                    <a:pt x="270" y="124"/>
                    <a:pt x="164" y="240"/>
                  </a:cubicBezTo>
                  <a:cubicBezTo>
                    <a:pt x="19" y="400"/>
                    <a:pt x="5" y="632"/>
                    <a:pt x="0" y="847"/>
                  </a:cubicBezTo>
                  <a:cubicBezTo>
                    <a:pt x="377" y="912"/>
                    <a:pt x="778" y="953"/>
                    <a:pt x="1181" y="953"/>
                  </a:cubicBezTo>
                  <a:cubicBezTo>
                    <a:pt x="1317" y="953"/>
                    <a:pt x="1454" y="948"/>
                    <a:pt x="1590" y="938"/>
                  </a:cubicBezTo>
                  <a:cubicBezTo>
                    <a:pt x="1642" y="811"/>
                    <a:pt x="1697" y="683"/>
                    <a:pt x="1711" y="548"/>
                  </a:cubicBezTo>
                  <a:cubicBezTo>
                    <a:pt x="1725" y="413"/>
                    <a:pt x="1694" y="267"/>
                    <a:pt x="1597" y="170"/>
                  </a:cubicBezTo>
                  <a:cubicBezTo>
                    <a:pt x="1508" y="81"/>
                    <a:pt x="1378" y="44"/>
                    <a:pt x="1253" y="24"/>
                  </a:cubicBezTo>
                  <a:cubicBezTo>
                    <a:pt x="1154" y="9"/>
                    <a:pt x="1054" y="1"/>
                    <a:pt x="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495672" y="6114507"/>
              <a:ext cx="210205" cy="58977"/>
            </a:xfrm>
            <a:custGeom>
              <a:avLst/>
              <a:gdLst/>
              <a:ahLst/>
              <a:cxnLst/>
              <a:rect l="l" t="t" r="r" b="b"/>
              <a:pathLst>
                <a:path w="1472" h="413" extrusionOk="0">
                  <a:moveTo>
                    <a:pt x="1087" y="1"/>
                  </a:moveTo>
                  <a:cubicBezTo>
                    <a:pt x="925" y="1"/>
                    <a:pt x="834" y="205"/>
                    <a:pt x="834" y="205"/>
                  </a:cubicBezTo>
                  <a:cubicBezTo>
                    <a:pt x="834" y="205"/>
                    <a:pt x="840" y="93"/>
                    <a:pt x="737" y="79"/>
                  </a:cubicBezTo>
                  <a:cubicBezTo>
                    <a:pt x="731" y="78"/>
                    <a:pt x="724" y="78"/>
                    <a:pt x="718" y="78"/>
                  </a:cubicBezTo>
                  <a:cubicBezTo>
                    <a:pt x="629" y="78"/>
                    <a:pt x="584" y="159"/>
                    <a:pt x="584" y="159"/>
                  </a:cubicBezTo>
                  <a:cubicBezTo>
                    <a:pt x="584" y="159"/>
                    <a:pt x="557" y="13"/>
                    <a:pt x="397" y="13"/>
                  </a:cubicBezTo>
                  <a:cubicBezTo>
                    <a:pt x="383" y="13"/>
                    <a:pt x="367" y="14"/>
                    <a:pt x="351" y="17"/>
                  </a:cubicBezTo>
                  <a:cubicBezTo>
                    <a:pt x="149" y="48"/>
                    <a:pt x="210" y="283"/>
                    <a:pt x="210" y="283"/>
                  </a:cubicBezTo>
                  <a:cubicBezTo>
                    <a:pt x="210" y="283"/>
                    <a:pt x="176" y="263"/>
                    <a:pt x="133" y="263"/>
                  </a:cubicBezTo>
                  <a:cubicBezTo>
                    <a:pt x="112" y="263"/>
                    <a:pt x="88" y="268"/>
                    <a:pt x="66" y="283"/>
                  </a:cubicBezTo>
                  <a:cubicBezTo>
                    <a:pt x="1" y="330"/>
                    <a:pt x="16" y="402"/>
                    <a:pt x="16" y="402"/>
                  </a:cubicBezTo>
                  <a:cubicBezTo>
                    <a:pt x="163" y="410"/>
                    <a:pt x="319" y="413"/>
                    <a:pt x="471" y="413"/>
                  </a:cubicBezTo>
                  <a:cubicBezTo>
                    <a:pt x="973" y="413"/>
                    <a:pt x="1440" y="382"/>
                    <a:pt x="1439" y="382"/>
                  </a:cubicBezTo>
                  <a:cubicBezTo>
                    <a:pt x="1471" y="220"/>
                    <a:pt x="1384" y="193"/>
                    <a:pt x="1321" y="193"/>
                  </a:cubicBezTo>
                  <a:cubicBezTo>
                    <a:pt x="1289" y="193"/>
                    <a:pt x="1264" y="200"/>
                    <a:pt x="1264" y="200"/>
                  </a:cubicBezTo>
                  <a:cubicBezTo>
                    <a:pt x="1264" y="200"/>
                    <a:pt x="1307" y="38"/>
                    <a:pt x="1124" y="4"/>
                  </a:cubicBezTo>
                  <a:cubicBezTo>
                    <a:pt x="1111" y="2"/>
                    <a:pt x="1099" y="1"/>
                    <a:pt x="1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334446" y="6102512"/>
              <a:ext cx="175504" cy="69402"/>
            </a:xfrm>
            <a:custGeom>
              <a:avLst/>
              <a:gdLst/>
              <a:ahLst/>
              <a:cxnLst/>
              <a:rect l="l" t="t" r="r" b="b"/>
              <a:pathLst>
                <a:path w="1229" h="486" extrusionOk="0">
                  <a:moveTo>
                    <a:pt x="739" y="0"/>
                  </a:moveTo>
                  <a:cubicBezTo>
                    <a:pt x="567" y="0"/>
                    <a:pt x="496" y="149"/>
                    <a:pt x="496" y="149"/>
                  </a:cubicBezTo>
                  <a:cubicBezTo>
                    <a:pt x="496" y="149"/>
                    <a:pt x="466" y="57"/>
                    <a:pt x="359" y="57"/>
                  </a:cubicBezTo>
                  <a:cubicBezTo>
                    <a:pt x="338" y="57"/>
                    <a:pt x="314" y="60"/>
                    <a:pt x="287" y="69"/>
                  </a:cubicBezTo>
                  <a:cubicBezTo>
                    <a:pt x="122" y="120"/>
                    <a:pt x="176" y="235"/>
                    <a:pt x="176" y="235"/>
                  </a:cubicBezTo>
                  <a:cubicBezTo>
                    <a:pt x="176" y="235"/>
                    <a:pt x="164" y="232"/>
                    <a:pt x="146" y="232"/>
                  </a:cubicBezTo>
                  <a:cubicBezTo>
                    <a:pt x="121" y="232"/>
                    <a:pt x="83" y="239"/>
                    <a:pt x="52" y="276"/>
                  </a:cubicBezTo>
                  <a:cubicBezTo>
                    <a:pt x="0" y="336"/>
                    <a:pt x="57" y="397"/>
                    <a:pt x="57" y="397"/>
                  </a:cubicBezTo>
                  <a:cubicBezTo>
                    <a:pt x="300" y="455"/>
                    <a:pt x="1159" y="485"/>
                    <a:pt x="1159" y="485"/>
                  </a:cubicBezTo>
                  <a:cubicBezTo>
                    <a:pt x="1159" y="485"/>
                    <a:pt x="1229" y="279"/>
                    <a:pt x="1148" y="217"/>
                  </a:cubicBezTo>
                  <a:cubicBezTo>
                    <a:pt x="1119" y="193"/>
                    <a:pt x="1087" y="186"/>
                    <a:pt x="1059" y="186"/>
                  </a:cubicBezTo>
                  <a:cubicBezTo>
                    <a:pt x="1010" y="186"/>
                    <a:pt x="972" y="207"/>
                    <a:pt x="972" y="207"/>
                  </a:cubicBezTo>
                  <a:cubicBezTo>
                    <a:pt x="972" y="207"/>
                    <a:pt x="942" y="12"/>
                    <a:pt x="758" y="1"/>
                  </a:cubicBezTo>
                  <a:cubicBezTo>
                    <a:pt x="751" y="0"/>
                    <a:pt x="74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64103" y="4184088"/>
              <a:ext cx="50980" cy="22420"/>
            </a:xfrm>
            <a:custGeom>
              <a:avLst/>
              <a:gdLst/>
              <a:ahLst/>
              <a:cxnLst/>
              <a:rect l="l" t="t" r="r" b="b"/>
              <a:pathLst>
                <a:path w="357" h="157" extrusionOk="0">
                  <a:moveTo>
                    <a:pt x="130" y="1"/>
                  </a:moveTo>
                  <a:cubicBezTo>
                    <a:pt x="83" y="1"/>
                    <a:pt x="71" y="44"/>
                    <a:pt x="71" y="44"/>
                  </a:cubicBezTo>
                  <a:cubicBezTo>
                    <a:pt x="71" y="44"/>
                    <a:pt x="57" y="27"/>
                    <a:pt x="41" y="27"/>
                  </a:cubicBezTo>
                  <a:cubicBezTo>
                    <a:pt x="35" y="27"/>
                    <a:pt x="28" y="30"/>
                    <a:pt x="22" y="36"/>
                  </a:cubicBezTo>
                  <a:cubicBezTo>
                    <a:pt x="1" y="58"/>
                    <a:pt x="22" y="72"/>
                    <a:pt x="22" y="72"/>
                  </a:cubicBezTo>
                  <a:lnTo>
                    <a:pt x="19" y="155"/>
                  </a:lnTo>
                  <a:cubicBezTo>
                    <a:pt x="43" y="156"/>
                    <a:pt x="68" y="157"/>
                    <a:pt x="92" y="157"/>
                  </a:cubicBezTo>
                  <a:cubicBezTo>
                    <a:pt x="178" y="157"/>
                    <a:pt x="265" y="150"/>
                    <a:pt x="356" y="140"/>
                  </a:cubicBezTo>
                  <a:cubicBezTo>
                    <a:pt x="349" y="94"/>
                    <a:pt x="314" y="89"/>
                    <a:pt x="301" y="89"/>
                  </a:cubicBezTo>
                  <a:cubicBezTo>
                    <a:pt x="297" y="89"/>
                    <a:pt x="295" y="90"/>
                    <a:pt x="295" y="90"/>
                  </a:cubicBezTo>
                  <a:cubicBezTo>
                    <a:pt x="295" y="90"/>
                    <a:pt x="301" y="44"/>
                    <a:pt x="258" y="36"/>
                  </a:cubicBezTo>
                  <a:cubicBezTo>
                    <a:pt x="251" y="35"/>
                    <a:pt x="245" y="34"/>
                    <a:pt x="239" y="34"/>
                  </a:cubicBezTo>
                  <a:cubicBezTo>
                    <a:pt x="204" y="34"/>
                    <a:pt x="180" y="54"/>
                    <a:pt x="180" y="54"/>
                  </a:cubicBezTo>
                  <a:cubicBezTo>
                    <a:pt x="180" y="54"/>
                    <a:pt x="176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74708" y="4179233"/>
              <a:ext cx="50838" cy="24848"/>
            </a:xfrm>
            <a:custGeom>
              <a:avLst/>
              <a:gdLst/>
              <a:ahLst/>
              <a:cxnLst/>
              <a:rect l="l" t="t" r="r" b="b"/>
              <a:pathLst>
                <a:path w="356" h="174" extrusionOk="0">
                  <a:moveTo>
                    <a:pt x="227" y="1"/>
                  </a:moveTo>
                  <a:cubicBezTo>
                    <a:pt x="180" y="1"/>
                    <a:pt x="176" y="55"/>
                    <a:pt x="176" y="55"/>
                  </a:cubicBezTo>
                  <a:cubicBezTo>
                    <a:pt x="176" y="55"/>
                    <a:pt x="151" y="34"/>
                    <a:pt x="116" y="34"/>
                  </a:cubicBezTo>
                  <a:cubicBezTo>
                    <a:pt x="111" y="34"/>
                    <a:pt x="105" y="35"/>
                    <a:pt x="99" y="36"/>
                  </a:cubicBezTo>
                  <a:cubicBezTo>
                    <a:pt x="53" y="45"/>
                    <a:pt x="61" y="91"/>
                    <a:pt x="61" y="91"/>
                  </a:cubicBezTo>
                  <a:cubicBezTo>
                    <a:pt x="61" y="91"/>
                    <a:pt x="59" y="90"/>
                    <a:pt x="55" y="90"/>
                  </a:cubicBezTo>
                  <a:cubicBezTo>
                    <a:pt x="40" y="90"/>
                    <a:pt x="8" y="95"/>
                    <a:pt x="0" y="140"/>
                  </a:cubicBezTo>
                  <a:cubicBezTo>
                    <a:pt x="90" y="158"/>
                    <a:pt x="169" y="173"/>
                    <a:pt x="245" y="173"/>
                  </a:cubicBezTo>
                  <a:cubicBezTo>
                    <a:pt x="276" y="173"/>
                    <a:pt x="306" y="171"/>
                    <a:pt x="336" y="165"/>
                  </a:cubicBezTo>
                  <a:lnTo>
                    <a:pt x="333" y="72"/>
                  </a:lnTo>
                  <a:cubicBezTo>
                    <a:pt x="333" y="72"/>
                    <a:pt x="356" y="59"/>
                    <a:pt x="333" y="36"/>
                  </a:cubicBezTo>
                  <a:cubicBezTo>
                    <a:pt x="327" y="30"/>
                    <a:pt x="321" y="28"/>
                    <a:pt x="316" y="28"/>
                  </a:cubicBezTo>
                  <a:cubicBezTo>
                    <a:pt x="300" y="28"/>
                    <a:pt x="286" y="45"/>
                    <a:pt x="286" y="45"/>
                  </a:cubicBezTo>
                  <a:cubicBezTo>
                    <a:pt x="286" y="45"/>
                    <a:pt x="27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864997" y="4011296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4"/>
                    <a:pt x="886" y="28"/>
                  </a:cubicBezTo>
                  <a:cubicBezTo>
                    <a:pt x="794" y="83"/>
                    <a:pt x="728" y="163"/>
                    <a:pt x="675" y="246"/>
                  </a:cubicBezTo>
                  <a:cubicBezTo>
                    <a:pt x="562" y="423"/>
                    <a:pt x="503" y="625"/>
                    <a:pt x="505" y="826"/>
                  </a:cubicBezTo>
                  <a:cubicBezTo>
                    <a:pt x="472" y="682"/>
                    <a:pt x="334" y="458"/>
                    <a:pt x="204" y="394"/>
                  </a:cubicBezTo>
                  <a:cubicBezTo>
                    <a:pt x="174" y="380"/>
                    <a:pt x="147" y="374"/>
                    <a:pt x="122" y="374"/>
                  </a:cubicBezTo>
                  <a:cubicBezTo>
                    <a:pt x="48" y="374"/>
                    <a:pt x="0" y="430"/>
                    <a:pt x="7" y="501"/>
                  </a:cubicBezTo>
                  <a:cubicBezTo>
                    <a:pt x="24" y="692"/>
                    <a:pt x="349" y="1008"/>
                    <a:pt x="532" y="1207"/>
                  </a:cubicBezTo>
                  <a:cubicBezTo>
                    <a:pt x="763" y="1105"/>
                    <a:pt x="1083" y="978"/>
                    <a:pt x="1324" y="863"/>
                  </a:cubicBezTo>
                  <a:cubicBezTo>
                    <a:pt x="1366" y="842"/>
                    <a:pt x="1412" y="813"/>
                    <a:pt x="1417" y="773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3" y="658"/>
                    <a:pt x="1226" y="658"/>
                    <a:pt x="1218" y="658"/>
                  </a:cubicBezTo>
                  <a:cubicBezTo>
                    <a:pt x="1012" y="658"/>
                    <a:pt x="809" y="756"/>
                    <a:pt x="711" y="907"/>
                  </a:cubicBezTo>
                  <a:cubicBezTo>
                    <a:pt x="840" y="667"/>
                    <a:pt x="972" y="425"/>
                    <a:pt x="1044" y="170"/>
                  </a:cubicBezTo>
                  <a:cubicBezTo>
                    <a:pt x="1052" y="136"/>
                    <a:pt x="1061" y="103"/>
                    <a:pt x="1052" y="69"/>
                  </a:cubicBezTo>
                  <a:cubicBezTo>
                    <a:pt x="1044" y="36"/>
                    <a:pt x="1014" y="5"/>
                    <a:pt x="974" y="1"/>
                  </a:cubicBezTo>
                  <a:cubicBezTo>
                    <a:pt x="971" y="0"/>
                    <a:pt x="968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940540" y="4026719"/>
              <a:ext cx="58121" cy="153370"/>
            </a:xfrm>
            <a:custGeom>
              <a:avLst/>
              <a:gdLst/>
              <a:ahLst/>
              <a:cxnLst/>
              <a:rect l="l" t="t" r="r" b="b"/>
              <a:pathLst>
                <a:path w="407" h="1074" fill="none" extrusionOk="0">
                  <a:moveTo>
                    <a:pt x="406" y="0"/>
                  </a:moveTo>
                  <a:cubicBezTo>
                    <a:pt x="218" y="338"/>
                    <a:pt x="81" y="701"/>
                    <a:pt x="0" y="107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39541" y="4119684"/>
              <a:ext cx="108958" cy="61405"/>
            </a:xfrm>
            <a:custGeom>
              <a:avLst/>
              <a:gdLst/>
              <a:ahLst/>
              <a:cxnLst/>
              <a:rect l="l" t="t" r="r" b="b"/>
              <a:pathLst>
                <a:path w="763" h="430" fill="none" extrusionOk="0">
                  <a:moveTo>
                    <a:pt x="763" y="0"/>
                  </a:moveTo>
                  <a:cubicBezTo>
                    <a:pt x="470" y="65"/>
                    <a:pt x="199" y="217"/>
                    <a:pt x="0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1563" y="4081413"/>
              <a:ext cx="58549" cy="98248"/>
            </a:xfrm>
            <a:custGeom>
              <a:avLst/>
              <a:gdLst/>
              <a:ahLst/>
              <a:cxnLst/>
              <a:rect l="l" t="t" r="r" b="b"/>
              <a:pathLst>
                <a:path w="410" h="688" fill="none" extrusionOk="0">
                  <a:moveTo>
                    <a:pt x="1" y="1"/>
                  </a:moveTo>
                  <a:cubicBezTo>
                    <a:pt x="150" y="224"/>
                    <a:pt x="339" y="432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904982" y="4175949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9" y="0"/>
                  </a:moveTo>
                  <a:cubicBezTo>
                    <a:pt x="259" y="0"/>
                    <a:pt x="220" y="4"/>
                    <a:pt x="181" y="10"/>
                  </a:cubicBezTo>
                  <a:cubicBezTo>
                    <a:pt x="133" y="18"/>
                    <a:pt x="84" y="33"/>
                    <a:pt x="51" y="64"/>
                  </a:cubicBezTo>
                  <a:cubicBezTo>
                    <a:pt x="5" y="108"/>
                    <a:pt x="1" y="170"/>
                    <a:pt x="0" y="226"/>
                  </a:cubicBezTo>
                  <a:cubicBezTo>
                    <a:pt x="114" y="243"/>
                    <a:pt x="235" y="254"/>
                    <a:pt x="356" y="254"/>
                  </a:cubicBezTo>
                  <a:cubicBezTo>
                    <a:pt x="401" y="254"/>
                    <a:pt x="445" y="252"/>
                    <a:pt x="489" y="249"/>
                  </a:cubicBezTo>
                  <a:cubicBezTo>
                    <a:pt x="507" y="216"/>
                    <a:pt x="523" y="182"/>
                    <a:pt x="527" y="146"/>
                  </a:cubicBezTo>
                  <a:cubicBezTo>
                    <a:pt x="532" y="110"/>
                    <a:pt x="522" y="71"/>
                    <a:pt x="492" y="46"/>
                  </a:cubicBezTo>
                  <a:cubicBezTo>
                    <a:pt x="465" y="22"/>
                    <a:pt x="425" y="11"/>
                    <a:pt x="387" y="6"/>
                  </a:cubicBezTo>
                  <a:cubicBezTo>
                    <a:pt x="358" y="2"/>
                    <a:pt x="328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931115" y="4194656"/>
              <a:ext cx="69830" cy="19564"/>
            </a:xfrm>
            <a:custGeom>
              <a:avLst/>
              <a:gdLst/>
              <a:ahLst/>
              <a:cxnLst/>
              <a:rect l="l" t="t" r="r" b="b"/>
              <a:pathLst>
                <a:path w="489" h="137" extrusionOk="0">
                  <a:moveTo>
                    <a:pt x="478" y="127"/>
                  </a:moveTo>
                  <a:cubicBezTo>
                    <a:pt x="478" y="127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lose/>
                  <a:moveTo>
                    <a:pt x="361" y="0"/>
                  </a:moveTo>
                  <a:cubicBezTo>
                    <a:pt x="306" y="0"/>
                    <a:pt x="276" y="68"/>
                    <a:pt x="276" y="68"/>
                  </a:cubicBezTo>
                  <a:cubicBezTo>
                    <a:pt x="276" y="68"/>
                    <a:pt x="278" y="33"/>
                    <a:pt x="245" y="27"/>
                  </a:cubicBezTo>
                  <a:cubicBezTo>
                    <a:pt x="242" y="27"/>
                    <a:pt x="240" y="27"/>
                    <a:pt x="237" y="27"/>
                  </a:cubicBezTo>
                  <a:cubicBezTo>
                    <a:pt x="208" y="27"/>
                    <a:pt x="194" y="53"/>
                    <a:pt x="194" y="53"/>
                  </a:cubicBezTo>
                  <a:cubicBezTo>
                    <a:pt x="194" y="53"/>
                    <a:pt x="186" y="6"/>
                    <a:pt x="134" y="6"/>
                  </a:cubicBezTo>
                  <a:cubicBezTo>
                    <a:pt x="129" y="6"/>
                    <a:pt x="123" y="6"/>
                    <a:pt x="117" y="8"/>
                  </a:cubicBezTo>
                  <a:cubicBezTo>
                    <a:pt x="50" y="18"/>
                    <a:pt x="70" y="95"/>
                    <a:pt x="70" y="95"/>
                  </a:cubicBezTo>
                  <a:cubicBezTo>
                    <a:pt x="70" y="95"/>
                    <a:pt x="59" y="88"/>
                    <a:pt x="45" y="88"/>
                  </a:cubicBezTo>
                  <a:cubicBezTo>
                    <a:pt x="38" y="88"/>
                    <a:pt x="30" y="90"/>
                    <a:pt x="23" y="95"/>
                  </a:cubicBezTo>
                  <a:cubicBezTo>
                    <a:pt x="0" y="109"/>
                    <a:pt x="5" y="134"/>
                    <a:pt x="5" y="134"/>
                  </a:cubicBezTo>
                  <a:cubicBezTo>
                    <a:pt x="53" y="136"/>
                    <a:pt x="104" y="137"/>
                    <a:pt x="154" y="137"/>
                  </a:cubicBezTo>
                  <a:cubicBezTo>
                    <a:pt x="316" y="137"/>
                    <a:pt x="467" y="127"/>
                    <a:pt x="477" y="127"/>
                  </a:cubicBezTo>
                  <a:cubicBezTo>
                    <a:pt x="477" y="127"/>
                    <a:pt x="478" y="127"/>
                    <a:pt x="478" y="127"/>
                  </a:cubicBezTo>
                  <a:lnTo>
                    <a:pt x="478" y="127"/>
                  </a:lnTo>
                  <a:cubicBezTo>
                    <a:pt x="489" y="73"/>
                    <a:pt x="459" y="64"/>
                    <a:pt x="438" y="64"/>
                  </a:cubicBezTo>
                  <a:cubicBezTo>
                    <a:pt x="427" y="64"/>
                    <a:pt x="419" y="66"/>
                    <a:pt x="419" y="66"/>
                  </a:cubicBezTo>
                  <a:cubicBezTo>
                    <a:pt x="419" y="66"/>
                    <a:pt x="433" y="14"/>
                    <a:pt x="372" y="1"/>
                  </a:cubicBezTo>
                  <a:cubicBezTo>
                    <a:pt x="368" y="1"/>
                    <a:pt x="364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77564" y="4190800"/>
              <a:ext cx="58549" cy="22991"/>
            </a:xfrm>
            <a:custGeom>
              <a:avLst/>
              <a:gdLst/>
              <a:ahLst/>
              <a:cxnLst/>
              <a:rect l="l" t="t" r="r" b="b"/>
              <a:pathLst>
                <a:path w="410" h="161" extrusionOk="0">
                  <a:moveTo>
                    <a:pt x="248" y="0"/>
                  </a:moveTo>
                  <a:cubicBezTo>
                    <a:pt x="191" y="0"/>
                    <a:pt x="167" y="50"/>
                    <a:pt x="167" y="50"/>
                  </a:cubicBezTo>
                  <a:cubicBezTo>
                    <a:pt x="167" y="50"/>
                    <a:pt x="157" y="18"/>
                    <a:pt x="121" y="18"/>
                  </a:cubicBezTo>
                  <a:cubicBezTo>
                    <a:pt x="114" y="18"/>
                    <a:pt x="107" y="20"/>
                    <a:pt x="98" y="22"/>
                  </a:cubicBezTo>
                  <a:cubicBezTo>
                    <a:pt x="42" y="40"/>
                    <a:pt x="60" y="78"/>
                    <a:pt x="60" y="78"/>
                  </a:cubicBezTo>
                  <a:cubicBezTo>
                    <a:pt x="60" y="78"/>
                    <a:pt x="56" y="77"/>
                    <a:pt x="50" y="77"/>
                  </a:cubicBezTo>
                  <a:cubicBezTo>
                    <a:pt x="41" y="77"/>
                    <a:pt x="29" y="79"/>
                    <a:pt x="19" y="91"/>
                  </a:cubicBezTo>
                  <a:cubicBezTo>
                    <a:pt x="1" y="112"/>
                    <a:pt x="21" y="131"/>
                    <a:pt x="21" y="131"/>
                  </a:cubicBezTo>
                  <a:cubicBezTo>
                    <a:pt x="100" y="150"/>
                    <a:pt x="388" y="161"/>
                    <a:pt x="388" y="161"/>
                  </a:cubicBezTo>
                  <a:cubicBezTo>
                    <a:pt x="388" y="161"/>
                    <a:pt x="409" y="92"/>
                    <a:pt x="383" y="72"/>
                  </a:cubicBezTo>
                  <a:cubicBezTo>
                    <a:pt x="374" y="64"/>
                    <a:pt x="363" y="62"/>
                    <a:pt x="354" y="62"/>
                  </a:cubicBezTo>
                  <a:cubicBezTo>
                    <a:pt x="338" y="62"/>
                    <a:pt x="325" y="69"/>
                    <a:pt x="325" y="69"/>
                  </a:cubicBezTo>
                  <a:cubicBezTo>
                    <a:pt x="325" y="69"/>
                    <a:pt x="315" y="5"/>
                    <a:pt x="254" y="0"/>
                  </a:cubicBezTo>
                  <a:cubicBezTo>
                    <a:pt x="252" y="0"/>
                    <a:pt x="250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142679" y="6166345"/>
              <a:ext cx="228912" cy="100533"/>
            </a:xfrm>
            <a:custGeom>
              <a:avLst/>
              <a:gdLst/>
              <a:ahLst/>
              <a:cxnLst/>
              <a:rect l="l" t="t" r="r" b="b"/>
              <a:pathLst>
                <a:path w="1603" h="704" extrusionOk="0">
                  <a:moveTo>
                    <a:pt x="583" y="0"/>
                  </a:moveTo>
                  <a:cubicBezTo>
                    <a:pt x="376" y="0"/>
                    <a:pt x="319" y="200"/>
                    <a:pt x="319" y="200"/>
                  </a:cubicBezTo>
                  <a:cubicBezTo>
                    <a:pt x="319" y="200"/>
                    <a:pt x="255" y="121"/>
                    <a:pt x="182" y="121"/>
                  </a:cubicBezTo>
                  <a:cubicBezTo>
                    <a:pt x="155" y="121"/>
                    <a:pt x="128" y="130"/>
                    <a:pt x="102" y="157"/>
                  </a:cubicBezTo>
                  <a:cubicBezTo>
                    <a:pt x="1" y="260"/>
                    <a:pt x="102" y="324"/>
                    <a:pt x="102" y="324"/>
                  </a:cubicBezTo>
                  <a:lnTo>
                    <a:pt x="83" y="697"/>
                  </a:lnTo>
                  <a:cubicBezTo>
                    <a:pt x="194" y="701"/>
                    <a:pt x="306" y="704"/>
                    <a:pt x="418" y="704"/>
                  </a:cubicBezTo>
                  <a:cubicBezTo>
                    <a:pt x="803" y="704"/>
                    <a:pt x="1199" y="677"/>
                    <a:pt x="1603" y="633"/>
                  </a:cubicBezTo>
                  <a:cubicBezTo>
                    <a:pt x="1569" y="425"/>
                    <a:pt x="1418" y="404"/>
                    <a:pt x="1356" y="404"/>
                  </a:cubicBezTo>
                  <a:cubicBezTo>
                    <a:pt x="1339" y="404"/>
                    <a:pt x="1329" y="405"/>
                    <a:pt x="1329" y="405"/>
                  </a:cubicBezTo>
                  <a:cubicBezTo>
                    <a:pt x="1329" y="405"/>
                    <a:pt x="1364" y="201"/>
                    <a:pt x="1162" y="157"/>
                  </a:cubicBezTo>
                  <a:cubicBezTo>
                    <a:pt x="1132" y="151"/>
                    <a:pt x="1103" y="148"/>
                    <a:pt x="1076" y="148"/>
                  </a:cubicBezTo>
                  <a:cubicBezTo>
                    <a:pt x="919" y="148"/>
                    <a:pt x="811" y="238"/>
                    <a:pt x="811" y="238"/>
                  </a:cubicBezTo>
                  <a:cubicBezTo>
                    <a:pt x="811" y="238"/>
                    <a:pt x="794" y="0"/>
                    <a:pt x="585" y="0"/>
                  </a:cubicBezTo>
                  <a:cubicBezTo>
                    <a:pt x="584" y="0"/>
                    <a:pt x="583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739401" y="6144639"/>
              <a:ext cx="228912" cy="111386"/>
            </a:xfrm>
            <a:custGeom>
              <a:avLst/>
              <a:gdLst/>
              <a:ahLst/>
              <a:cxnLst/>
              <a:rect l="l" t="t" r="r" b="b"/>
              <a:pathLst>
                <a:path w="1603" h="780" extrusionOk="0">
                  <a:moveTo>
                    <a:pt x="1020" y="0"/>
                  </a:moveTo>
                  <a:cubicBezTo>
                    <a:pt x="1019" y="0"/>
                    <a:pt x="1019" y="0"/>
                    <a:pt x="1018" y="0"/>
                  </a:cubicBezTo>
                  <a:cubicBezTo>
                    <a:pt x="808" y="0"/>
                    <a:pt x="792" y="238"/>
                    <a:pt x="792" y="238"/>
                  </a:cubicBezTo>
                  <a:cubicBezTo>
                    <a:pt x="792" y="238"/>
                    <a:pt x="683" y="147"/>
                    <a:pt x="525" y="147"/>
                  </a:cubicBezTo>
                  <a:cubicBezTo>
                    <a:pt x="498" y="147"/>
                    <a:pt x="470" y="150"/>
                    <a:pt x="441" y="156"/>
                  </a:cubicBezTo>
                  <a:cubicBezTo>
                    <a:pt x="239" y="201"/>
                    <a:pt x="274" y="404"/>
                    <a:pt x="274" y="404"/>
                  </a:cubicBezTo>
                  <a:cubicBezTo>
                    <a:pt x="274" y="404"/>
                    <a:pt x="264" y="403"/>
                    <a:pt x="247" y="403"/>
                  </a:cubicBezTo>
                  <a:cubicBezTo>
                    <a:pt x="185" y="403"/>
                    <a:pt x="34" y="425"/>
                    <a:pt x="0" y="632"/>
                  </a:cubicBezTo>
                  <a:cubicBezTo>
                    <a:pt x="411" y="712"/>
                    <a:pt x="764" y="780"/>
                    <a:pt x="1108" y="780"/>
                  </a:cubicBezTo>
                  <a:cubicBezTo>
                    <a:pt x="1244" y="780"/>
                    <a:pt x="1380" y="769"/>
                    <a:pt x="1516" y="744"/>
                  </a:cubicBezTo>
                  <a:lnTo>
                    <a:pt x="1501" y="323"/>
                  </a:lnTo>
                  <a:cubicBezTo>
                    <a:pt x="1501" y="323"/>
                    <a:pt x="1602" y="260"/>
                    <a:pt x="1501" y="156"/>
                  </a:cubicBezTo>
                  <a:cubicBezTo>
                    <a:pt x="1475" y="129"/>
                    <a:pt x="1447" y="120"/>
                    <a:pt x="1421" y="120"/>
                  </a:cubicBezTo>
                  <a:cubicBezTo>
                    <a:pt x="1348" y="120"/>
                    <a:pt x="1284" y="199"/>
                    <a:pt x="1284" y="199"/>
                  </a:cubicBezTo>
                  <a:cubicBezTo>
                    <a:pt x="1284" y="199"/>
                    <a:pt x="1227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684279" y="5418197"/>
              <a:ext cx="822257" cy="759566"/>
            </a:xfrm>
            <a:custGeom>
              <a:avLst/>
              <a:gdLst/>
              <a:ahLst/>
              <a:cxnLst/>
              <a:rect l="l" t="t" r="r" b="b"/>
              <a:pathLst>
                <a:path w="5758" h="5319" extrusionOk="0">
                  <a:moveTo>
                    <a:pt x="2870" y="0"/>
                  </a:moveTo>
                  <a:cubicBezTo>
                    <a:pt x="2857" y="0"/>
                    <a:pt x="2844" y="1"/>
                    <a:pt x="2831" y="3"/>
                  </a:cubicBezTo>
                  <a:cubicBezTo>
                    <a:pt x="2660" y="22"/>
                    <a:pt x="2534" y="168"/>
                    <a:pt x="2451" y="315"/>
                  </a:cubicBezTo>
                  <a:cubicBezTo>
                    <a:pt x="2214" y="735"/>
                    <a:pt x="2172" y="1228"/>
                    <a:pt x="2167" y="1707"/>
                  </a:cubicBezTo>
                  <a:cubicBezTo>
                    <a:pt x="2157" y="2494"/>
                    <a:pt x="2232" y="3284"/>
                    <a:pt x="2388" y="4056"/>
                  </a:cubicBezTo>
                  <a:cubicBezTo>
                    <a:pt x="2239" y="3657"/>
                    <a:pt x="2064" y="3260"/>
                    <a:pt x="1786" y="2933"/>
                  </a:cubicBezTo>
                  <a:cubicBezTo>
                    <a:pt x="1509" y="2606"/>
                    <a:pt x="1114" y="2353"/>
                    <a:pt x="679" y="2316"/>
                  </a:cubicBezTo>
                  <a:cubicBezTo>
                    <a:pt x="650" y="2314"/>
                    <a:pt x="621" y="2313"/>
                    <a:pt x="592" y="2313"/>
                  </a:cubicBezTo>
                  <a:cubicBezTo>
                    <a:pt x="461" y="2313"/>
                    <a:pt x="328" y="2340"/>
                    <a:pt x="225" y="2418"/>
                  </a:cubicBezTo>
                  <a:cubicBezTo>
                    <a:pt x="1" y="2590"/>
                    <a:pt x="17" y="2938"/>
                    <a:pt x="152" y="3181"/>
                  </a:cubicBezTo>
                  <a:cubicBezTo>
                    <a:pt x="337" y="3517"/>
                    <a:pt x="681" y="3740"/>
                    <a:pt x="1010" y="3947"/>
                  </a:cubicBezTo>
                  <a:cubicBezTo>
                    <a:pt x="1626" y="4334"/>
                    <a:pt x="2580" y="5319"/>
                    <a:pt x="2580" y="5319"/>
                  </a:cubicBezTo>
                  <a:cubicBezTo>
                    <a:pt x="2580" y="5319"/>
                    <a:pt x="4518" y="4079"/>
                    <a:pt x="5269" y="3608"/>
                  </a:cubicBezTo>
                  <a:cubicBezTo>
                    <a:pt x="5412" y="3518"/>
                    <a:pt x="5560" y="3424"/>
                    <a:pt x="5650" y="3284"/>
                  </a:cubicBezTo>
                  <a:cubicBezTo>
                    <a:pt x="5741" y="3144"/>
                    <a:pt x="5757" y="2945"/>
                    <a:pt x="5642" y="2823"/>
                  </a:cubicBezTo>
                  <a:cubicBezTo>
                    <a:pt x="5551" y="2727"/>
                    <a:pt x="5409" y="2703"/>
                    <a:pt x="5272" y="2703"/>
                  </a:cubicBezTo>
                  <a:cubicBezTo>
                    <a:pt x="5254" y="2703"/>
                    <a:pt x="5236" y="2703"/>
                    <a:pt x="5219" y="2704"/>
                  </a:cubicBezTo>
                  <a:cubicBezTo>
                    <a:pt x="4321" y="2733"/>
                    <a:pt x="3461" y="3265"/>
                    <a:pt x="3054" y="4042"/>
                  </a:cubicBezTo>
                  <a:cubicBezTo>
                    <a:pt x="3333" y="3280"/>
                    <a:pt x="3502" y="2480"/>
                    <a:pt x="3554" y="1673"/>
                  </a:cubicBezTo>
                  <a:cubicBezTo>
                    <a:pt x="3585" y="1191"/>
                    <a:pt x="3566" y="675"/>
                    <a:pt x="3290" y="273"/>
                  </a:cubicBezTo>
                  <a:cubicBezTo>
                    <a:pt x="3192" y="132"/>
                    <a:pt x="3041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055426" y="5522444"/>
              <a:ext cx="41698" cy="646895"/>
            </a:xfrm>
            <a:custGeom>
              <a:avLst/>
              <a:gdLst/>
              <a:ahLst/>
              <a:cxnLst/>
              <a:rect l="l" t="t" r="r" b="b"/>
              <a:pathLst>
                <a:path w="292" h="4530" fill="none" extrusionOk="0">
                  <a:moveTo>
                    <a:pt x="263" y="0"/>
                  </a:moveTo>
                  <a:cubicBezTo>
                    <a:pt x="291" y="1514"/>
                    <a:pt x="203" y="3030"/>
                    <a:pt x="1" y="453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053712" y="5860460"/>
              <a:ext cx="384853" cy="308882"/>
            </a:xfrm>
            <a:custGeom>
              <a:avLst/>
              <a:gdLst/>
              <a:ahLst/>
              <a:cxnLst/>
              <a:rect l="l" t="t" r="r" b="b"/>
              <a:pathLst>
                <a:path w="2695" h="2163" fill="none" extrusionOk="0">
                  <a:moveTo>
                    <a:pt x="2695" y="1"/>
                  </a:moveTo>
                  <a:cubicBezTo>
                    <a:pt x="1671" y="523"/>
                    <a:pt x="748" y="1264"/>
                    <a:pt x="1" y="21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69819" y="5811335"/>
              <a:ext cx="281035" cy="361433"/>
            </a:xfrm>
            <a:custGeom>
              <a:avLst/>
              <a:gdLst/>
              <a:ahLst/>
              <a:cxnLst/>
              <a:rect l="l" t="t" r="r" b="b"/>
              <a:pathLst>
                <a:path w="1968" h="2531" fill="none" extrusionOk="0">
                  <a:moveTo>
                    <a:pt x="0" y="1"/>
                  </a:moveTo>
                  <a:cubicBezTo>
                    <a:pt x="416" y="345"/>
                    <a:pt x="834" y="688"/>
                    <a:pt x="1191" y="1099"/>
                  </a:cubicBezTo>
                  <a:cubicBezTo>
                    <a:pt x="1547" y="1508"/>
                    <a:pt x="1841" y="1992"/>
                    <a:pt x="1968" y="253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939469" y="6139070"/>
              <a:ext cx="228341" cy="135520"/>
            </a:xfrm>
            <a:custGeom>
              <a:avLst/>
              <a:gdLst/>
              <a:ahLst/>
              <a:cxnLst/>
              <a:rect l="l" t="t" r="r" b="b"/>
              <a:pathLst>
                <a:path w="1599" h="949" extrusionOk="0">
                  <a:moveTo>
                    <a:pt x="887" y="1"/>
                  </a:moveTo>
                  <a:cubicBezTo>
                    <a:pt x="772" y="1"/>
                    <a:pt x="656" y="13"/>
                    <a:pt x="543" y="38"/>
                  </a:cubicBezTo>
                  <a:cubicBezTo>
                    <a:pt x="399" y="69"/>
                    <a:pt x="251" y="124"/>
                    <a:pt x="153" y="241"/>
                  </a:cubicBezTo>
                  <a:cubicBezTo>
                    <a:pt x="17" y="400"/>
                    <a:pt x="6" y="632"/>
                    <a:pt x="1" y="844"/>
                  </a:cubicBezTo>
                  <a:cubicBezTo>
                    <a:pt x="347" y="908"/>
                    <a:pt x="715" y="948"/>
                    <a:pt x="1087" y="948"/>
                  </a:cubicBezTo>
                  <a:cubicBezTo>
                    <a:pt x="1216" y="948"/>
                    <a:pt x="1345" y="943"/>
                    <a:pt x="1473" y="933"/>
                  </a:cubicBezTo>
                  <a:cubicBezTo>
                    <a:pt x="1522" y="809"/>
                    <a:pt x="1572" y="681"/>
                    <a:pt x="1586" y="547"/>
                  </a:cubicBezTo>
                  <a:cubicBezTo>
                    <a:pt x="1598" y="412"/>
                    <a:pt x="1570" y="267"/>
                    <a:pt x="1479" y="169"/>
                  </a:cubicBezTo>
                  <a:cubicBezTo>
                    <a:pt x="1398" y="80"/>
                    <a:pt x="1277" y="44"/>
                    <a:pt x="1160" y="25"/>
                  </a:cubicBezTo>
                  <a:cubicBezTo>
                    <a:pt x="1070" y="9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994449" y="6205188"/>
              <a:ext cx="315022" cy="87966"/>
            </a:xfrm>
            <a:custGeom>
              <a:avLst/>
              <a:gdLst/>
              <a:ahLst/>
              <a:cxnLst/>
              <a:rect l="l" t="t" r="r" b="b"/>
              <a:pathLst>
                <a:path w="2206" h="616" extrusionOk="0">
                  <a:moveTo>
                    <a:pt x="1631" y="0"/>
                  </a:moveTo>
                  <a:cubicBezTo>
                    <a:pt x="1388" y="0"/>
                    <a:pt x="1249" y="306"/>
                    <a:pt x="1249" y="306"/>
                  </a:cubicBezTo>
                  <a:cubicBezTo>
                    <a:pt x="1249" y="306"/>
                    <a:pt x="1261" y="139"/>
                    <a:pt x="1108" y="119"/>
                  </a:cubicBezTo>
                  <a:cubicBezTo>
                    <a:pt x="1097" y="117"/>
                    <a:pt x="1086" y="116"/>
                    <a:pt x="1076" y="116"/>
                  </a:cubicBezTo>
                  <a:cubicBezTo>
                    <a:pt x="943" y="116"/>
                    <a:pt x="877" y="238"/>
                    <a:pt x="877" y="238"/>
                  </a:cubicBezTo>
                  <a:cubicBezTo>
                    <a:pt x="877" y="238"/>
                    <a:pt x="838" y="19"/>
                    <a:pt x="599" y="19"/>
                  </a:cubicBezTo>
                  <a:cubicBezTo>
                    <a:pt x="577" y="19"/>
                    <a:pt x="554" y="21"/>
                    <a:pt x="529" y="25"/>
                  </a:cubicBezTo>
                  <a:cubicBezTo>
                    <a:pt x="226" y="72"/>
                    <a:pt x="317" y="424"/>
                    <a:pt x="317" y="424"/>
                  </a:cubicBezTo>
                  <a:cubicBezTo>
                    <a:pt x="317" y="424"/>
                    <a:pt x="266" y="393"/>
                    <a:pt x="202" y="393"/>
                  </a:cubicBezTo>
                  <a:cubicBezTo>
                    <a:pt x="170" y="393"/>
                    <a:pt x="135" y="401"/>
                    <a:pt x="101" y="424"/>
                  </a:cubicBezTo>
                  <a:cubicBezTo>
                    <a:pt x="0" y="492"/>
                    <a:pt x="25" y="600"/>
                    <a:pt x="25" y="600"/>
                  </a:cubicBezTo>
                  <a:cubicBezTo>
                    <a:pt x="242" y="611"/>
                    <a:pt x="473" y="615"/>
                    <a:pt x="699" y="615"/>
                  </a:cubicBezTo>
                  <a:cubicBezTo>
                    <a:pt x="1448" y="615"/>
                    <a:pt x="2146" y="569"/>
                    <a:pt x="2158" y="569"/>
                  </a:cubicBezTo>
                  <a:cubicBezTo>
                    <a:pt x="2158" y="569"/>
                    <a:pt x="2158" y="569"/>
                    <a:pt x="2158" y="569"/>
                  </a:cubicBezTo>
                  <a:cubicBezTo>
                    <a:pt x="2206" y="327"/>
                    <a:pt x="2074" y="286"/>
                    <a:pt x="1980" y="286"/>
                  </a:cubicBezTo>
                  <a:cubicBezTo>
                    <a:pt x="1933" y="286"/>
                    <a:pt x="1894" y="296"/>
                    <a:pt x="1894" y="296"/>
                  </a:cubicBezTo>
                  <a:cubicBezTo>
                    <a:pt x="1894" y="296"/>
                    <a:pt x="1961" y="56"/>
                    <a:pt x="1685" y="5"/>
                  </a:cubicBezTo>
                  <a:cubicBezTo>
                    <a:pt x="1666" y="2"/>
                    <a:pt x="1648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753111" y="6187480"/>
              <a:ext cx="262614" cy="104103"/>
            </a:xfrm>
            <a:custGeom>
              <a:avLst/>
              <a:gdLst/>
              <a:ahLst/>
              <a:cxnLst/>
              <a:rect l="l" t="t" r="r" b="b"/>
              <a:pathLst>
                <a:path w="1839" h="729" extrusionOk="0">
                  <a:moveTo>
                    <a:pt x="1108" y="0"/>
                  </a:moveTo>
                  <a:cubicBezTo>
                    <a:pt x="851" y="0"/>
                    <a:pt x="744" y="223"/>
                    <a:pt x="744" y="223"/>
                  </a:cubicBezTo>
                  <a:cubicBezTo>
                    <a:pt x="744" y="223"/>
                    <a:pt x="699" y="86"/>
                    <a:pt x="539" y="86"/>
                  </a:cubicBezTo>
                  <a:cubicBezTo>
                    <a:pt x="507" y="86"/>
                    <a:pt x="472" y="91"/>
                    <a:pt x="431" y="103"/>
                  </a:cubicBezTo>
                  <a:cubicBezTo>
                    <a:pt x="183" y="179"/>
                    <a:pt x="264" y="351"/>
                    <a:pt x="264" y="351"/>
                  </a:cubicBezTo>
                  <a:cubicBezTo>
                    <a:pt x="264" y="351"/>
                    <a:pt x="246" y="346"/>
                    <a:pt x="219" y="346"/>
                  </a:cubicBezTo>
                  <a:cubicBezTo>
                    <a:pt x="181" y="346"/>
                    <a:pt x="124" y="357"/>
                    <a:pt x="78" y="410"/>
                  </a:cubicBezTo>
                  <a:cubicBezTo>
                    <a:pt x="0" y="501"/>
                    <a:pt x="86" y="591"/>
                    <a:pt x="86" y="591"/>
                  </a:cubicBezTo>
                  <a:cubicBezTo>
                    <a:pt x="449" y="678"/>
                    <a:pt x="1737" y="728"/>
                    <a:pt x="1737" y="728"/>
                  </a:cubicBezTo>
                  <a:cubicBezTo>
                    <a:pt x="1737" y="728"/>
                    <a:pt x="1839" y="418"/>
                    <a:pt x="1720" y="325"/>
                  </a:cubicBezTo>
                  <a:cubicBezTo>
                    <a:pt x="1676" y="291"/>
                    <a:pt x="1628" y="280"/>
                    <a:pt x="1585" y="280"/>
                  </a:cubicBezTo>
                  <a:cubicBezTo>
                    <a:pt x="1514" y="280"/>
                    <a:pt x="1457" y="311"/>
                    <a:pt x="1457" y="311"/>
                  </a:cubicBezTo>
                  <a:cubicBezTo>
                    <a:pt x="1457" y="311"/>
                    <a:pt x="1411" y="17"/>
                    <a:pt x="1135" y="1"/>
                  </a:cubicBezTo>
                  <a:cubicBezTo>
                    <a:pt x="1126" y="0"/>
                    <a:pt x="1117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2"/>
          <p:cNvSpPr/>
          <p:nvPr/>
        </p:nvSpPr>
        <p:spPr>
          <a:xfrm>
            <a:off x="-12" y="224050"/>
            <a:ext cx="3025088" cy="6219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4"/>
          <p:cNvSpPr txBox="1">
            <a:spLocks noGrp="1"/>
          </p:cNvSpPr>
          <p:nvPr>
            <p:ph type="title"/>
          </p:nvPr>
        </p:nvSpPr>
        <p:spPr>
          <a:xfrm>
            <a:off x="1010700" y="2967250"/>
            <a:ext cx="7122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subTitle" idx="1"/>
          </p:nvPr>
        </p:nvSpPr>
        <p:spPr>
          <a:xfrm>
            <a:off x="1010700" y="1448525"/>
            <a:ext cx="7122600" cy="15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1919727" y="3506684"/>
            <a:ext cx="1746373" cy="35902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011507" y="2192391"/>
            <a:ext cx="2587300" cy="531902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>
            <a:off x="294657" y="534991"/>
            <a:ext cx="2587300" cy="531902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>
            <a:off x="5009482" y="-200755"/>
            <a:ext cx="4516850" cy="928582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" name="Google Shape;1190;p14"/>
          <p:cNvGrpSpPr/>
          <p:nvPr/>
        </p:nvGrpSpPr>
        <p:grpSpPr>
          <a:xfrm rot="-201584">
            <a:off x="-260168" y="3481456"/>
            <a:ext cx="9852552" cy="2003089"/>
            <a:chOff x="-81000" y="3254975"/>
            <a:chExt cx="9853354" cy="2003252"/>
          </a:xfrm>
        </p:grpSpPr>
        <p:sp>
          <p:nvSpPr>
            <p:cNvPr id="1191" name="Google Shape;1191;p14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3" name="Google Shape;1193;p14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1194" name="Google Shape;1194;p14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06AE2A">
                  <a:alpha val="74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6" name="Google Shape;1196;p14"/>
          <p:cNvGrpSpPr/>
          <p:nvPr/>
        </p:nvGrpSpPr>
        <p:grpSpPr>
          <a:xfrm>
            <a:off x="-92" y="4178049"/>
            <a:ext cx="9190176" cy="2260890"/>
            <a:chOff x="1837325" y="3089875"/>
            <a:chExt cx="1040625" cy="256000"/>
          </a:xfrm>
        </p:grpSpPr>
        <p:sp>
          <p:nvSpPr>
            <p:cNvPr id="1197" name="Google Shape;1197;p14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14"/>
          <p:cNvGrpSpPr/>
          <p:nvPr/>
        </p:nvGrpSpPr>
        <p:grpSpPr>
          <a:xfrm rot="294739" flipH="1">
            <a:off x="5066965" y="4231665"/>
            <a:ext cx="6204131" cy="1823781"/>
            <a:chOff x="0" y="3674708"/>
            <a:chExt cx="9143998" cy="2687991"/>
          </a:xfrm>
        </p:grpSpPr>
        <p:sp>
          <p:nvSpPr>
            <p:cNvPr id="1200" name="Google Shape;1200;p14"/>
            <p:cNvSpPr/>
            <p:nvPr/>
          </p:nvSpPr>
          <p:spPr>
            <a:xfrm>
              <a:off x="250478" y="3775813"/>
              <a:ext cx="8893454" cy="2448206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8845255" y="3961315"/>
              <a:ext cx="298743" cy="2262706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6950965" y="3912619"/>
              <a:ext cx="1848293" cy="2311401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3873548" y="3853784"/>
              <a:ext cx="4545261" cy="2370236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363292" y="3811942"/>
              <a:ext cx="7558679" cy="241222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250478" y="3775813"/>
              <a:ext cx="6822818" cy="1874426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389568" y="5864315"/>
              <a:ext cx="200780" cy="88109"/>
            </a:xfrm>
            <a:custGeom>
              <a:avLst/>
              <a:gdLst/>
              <a:ahLst/>
              <a:cxnLst/>
              <a:rect l="l" t="t" r="r" b="b"/>
              <a:pathLst>
                <a:path w="1406" h="617" extrusionOk="0">
                  <a:moveTo>
                    <a:pt x="512" y="1"/>
                  </a:moveTo>
                  <a:cubicBezTo>
                    <a:pt x="329" y="1"/>
                    <a:pt x="280" y="175"/>
                    <a:pt x="280" y="175"/>
                  </a:cubicBezTo>
                  <a:cubicBezTo>
                    <a:pt x="280" y="175"/>
                    <a:pt x="224" y="107"/>
                    <a:pt x="159" y="107"/>
                  </a:cubicBezTo>
                  <a:cubicBezTo>
                    <a:pt x="136" y="107"/>
                    <a:pt x="112" y="116"/>
                    <a:pt x="89" y="139"/>
                  </a:cubicBezTo>
                  <a:cubicBezTo>
                    <a:pt x="1" y="229"/>
                    <a:pt x="89" y="285"/>
                    <a:pt x="89" y="285"/>
                  </a:cubicBezTo>
                  <a:lnTo>
                    <a:pt x="74" y="609"/>
                  </a:lnTo>
                  <a:cubicBezTo>
                    <a:pt x="174" y="614"/>
                    <a:pt x="274" y="616"/>
                    <a:pt x="375" y="616"/>
                  </a:cubicBezTo>
                  <a:cubicBezTo>
                    <a:pt x="710" y="616"/>
                    <a:pt x="1054" y="592"/>
                    <a:pt x="1405" y="554"/>
                  </a:cubicBezTo>
                  <a:cubicBezTo>
                    <a:pt x="1376" y="373"/>
                    <a:pt x="1244" y="354"/>
                    <a:pt x="1189" y="354"/>
                  </a:cubicBezTo>
                  <a:cubicBezTo>
                    <a:pt x="1174" y="354"/>
                    <a:pt x="1164" y="355"/>
                    <a:pt x="1164" y="355"/>
                  </a:cubicBezTo>
                  <a:cubicBezTo>
                    <a:pt x="1164" y="355"/>
                    <a:pt x="1197" y="175"/>
                    <a:pt x="1019" y="138"/>
                  </a:cubicBezTo>
                  <a:cubicBezTo>
                    <a:pt x="992" y="132"/>
                    <a:pt x="967" y="130"/>
                    <a:pt x="943" y="130"/>
                  </a:cubicBezTo>
                  <a:cubicBezTo>
                    <a:pt x="806" y="130"/>
                    <a:pt x="712" y="208"/>
                    <a:pt x="712" y="208"/>
                  </a:cubicBezTo>
                  <a:cubicBezTo>
                    <a:pt x="712" y="208"/>
                    <a:pt x="696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0" y="5845323"/>
              <a:ext cx="200638" cy="88109"/>
            </a:xfrm>
            <a:custGeom>
              <a:avLst/>
              <a:gdLst/>
              <a:ahLst/>
              <a:cxnLst/>
              <a:rect l="l" t="t" r="r" b="b"/>
              <a:pathLst>
                <a:path w="1405" h="617" extrusionOk="0">
                  <a:moveTo>
                    <a:pt x="893" y="0"/>
                  </a:moveTo>
                  <a:cubicBezTo>
                    <a:pt x="711" y="0"/>
                    <a:pt x="695" y="209"/>
                    <a:pt x="695" y="209"/>
                  </a:cubicBezTo>
                  <a:cubicBezTo>
                    <a:pt x="695" y="209"/>
                    <a:pt x="599" y="130"/>
                    <a:pt x="461" y="130"/>
                  </a:cubicBezTo>
                  <a:cubicBezTo>
                    <a:pt x="438" y="130"/>
                    <a:pt x="413" y="132"/>
                    <a:pt x="387" y="138"/>
                  </a:cubicBezTo>
                  <a:cubicBezTo>
                    <a:pt x="210" y="175"/>
                    <a:pt x="241" y="355"/>
                    <a:pt x="241" y="355"/>
                  </a:cubicBezTo>
                  <a:cubicBezTo>
                    <a:pt x="241" y="355"/>
                    <a:pt x="232" y="353"/>
                    <a:pt x="217" y="353"/>
                  </a:cubicBezTo>
                  <a:cubicBezTo>
                    <a:pt x="163" y="353"/>
                    <a:pt x="31" y="373"/>
                    <a:pt x="1" y="553"/>
                  </a:cubicBezTo>
                  <a:cubicBezTo>
                    <a:pt x="356" y="592"/>
                    <a:pt x="703" y="616"/>
                    <a:pt x="1041" y="616"/>
                  </a:cubicBezTo>
                  <a:cubicBezTo>
                    <a:pt x="1139" y="616"/>
                    <a:pt x="1236" y="614"/>
                    <a:pt x="1332" y="610"/>
                  </a:cubicBezTo>
                  <a:lnTo>
                    <a:pt x="1317" y="285"/>
                  </a:lnTo>
                  <a:cubicBezTo>
                    <a:pt x="1317" y="285"/>
                    <a:pt x="1405" y="230"/>
                    <a:pt x="1317" y="139"/>
                  </a:cubicBezTo>
                  <a:cubicBezTo>
                    <a:pt x="1294" y="116"/>
                    <a:pt x="1270" y="107"/>
                    <a:pt x="1247" y="107"/>
                  </a:cubicBezTo>
                  <a:cubicBezTo>
                    <a:pt x="1182" y="107"/>
                    <a:pt x="1126" y="175"/>
                    <a:pt x="1126" y="175"/>
                  </a:cubicBezTo>
                  <a:cubicBezTo>
                    <a:pt x="1126" y="175"/>
                    <a:pt x="1077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2999" y="5211417"/>
              <a:ext cx="728864" cy="668316"/>
            </a:xfrm>
            <a:custGeom>
              <a:avLst/>
              <a:gdLst/>
              <a:ahLst/>
              <a:cxnLst/>
              <a:rect l="l" t="t" r="r" b="b"/>
              <a:pathLst>
                <a:path w="5104" h="4680" extrusionOk="0">
                  <a:moveTo>
                    <a:pt x="3446" y="1"/>
                  </a:moveTo>
                  <a:cubicBezTo>
                    <a:pt x="3344" y="1"/>
                    <a:pt x="3247" y="51"/>
                    <a:pt x="3164" y="106"/>
                  </a:cubicBezTo>
                  <a:cubicBezTo>
                    <a:pt x="2837" y="320"/>
                    <a:pt x="2600" y="629"/>
                    <a:pt x="2411" y="951"/>
                  </a:cubicBezTo>
                  <a:cubicBezTo>
                    <a:pt x="2008" y="1641"/>
                    <a:pt x="1797" y="2421"/>
                    <a:pt x="1805" y="3198"/>
                  </a:cubicBezTo>
                  <a:cubicBezTo>
                    <a:pt x="1685" y="2636"/>
                    <a:pt x="1190" y="1768"/>
                    <a:pt x="725" y="1527"/>
                  </a:cubicBezTo>
                  <a:cubicBezTo>
                    <a:pt x="620" y="1473"/>
                    <a:pt x="522" y="1448"/>
                    <a:pt x="433" y="1448"/>
                  </a:cubicBezTo>
                  <a:cubicBezTo>
                    <a:pt x="172" y="1448"/>
                    <a:pt x="1" y="1661"/>
                    <a:pt x="24" y="1933"/>
                  </a:cubicBezTo>
                  <a:cubicBezTo>
                    <a:pt x="86" y="2679"/>
                    <a:pt x="1251" y="3905"/>
                    <a:pt x="1904" y="4679"/>
                  </a:cubicBezTo>
                  <a:cubicBezTo>
                    <a:pt x="2727" y="4286"/>
                    <a:pt x="3873" y="3791"/>
                    <a:pt x="4731" y="3341"/>
                  </a:cubicBezTo>
                  <a:cubicBezTo>
                    <a:pt x="4883" y="3260"/>
                    <a:pt x="5042" y="3151"/>
                    <a:pt x="5064" y="2993"/>
                  </a:cubicBezTo>
                  <a:cubicBezTo>
                    <a:pt x="5103" y="2723"/>
                    <a:pt x="4732" y="2561"/>
                    <a:pt x="4430" y="2547"/>
                  </a:cubicBezTo>
                  <a:cubicBezTo>
                    <a:pt x="4401" y="2546"/>
                    <a:pt x="4371" y="2545"/>
                    <a:pt x="4342" y="2545"/>
                  </a:cubicBezTo>
                  <a:cubicBezTo>
                    <a:pt x="3609" y="2545"/>
                    <a:pt x="2888" y="2931"/>
                    <a:pt x="2542" y="3513"/>
                  </a:cubicBezTo>
                  <a:cubicBezTo>
                    <a:pt x="3003" y="2583"/>
                    <a:pt x="3467" y="1647"/>
                    <a:pt x="3729" y="655"/>
                  </a:cubicBezTo>
                  <a:cubicBezTo>
                    <a:pt x="3762" y="528"/>
                    <a:pt x="3792" y="393"/>
                    <a:pt x="3762" y="267"/>
                  </a:cubicBezTo>
                  <a:cubicBezTo>
                    <a:pt x="3731" y="139"/>
                    <a:pt x="3622" y="18"/>
                    <a:pt x="3479" y="3"/>
                  </a:cubicBezTo>
                  <a:cubicBezTo>
                    <a:pt x="3468" y="2"/>
                    <a:pt x="3457" y="1"/>
                    <a:pt x="3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272898" y="5270824"/>
              <a:ext cx="207492" cy="595058"/>
            </a:xfrm>
            <a:custGeom>
              <a:avLst/>
              <a:gdLst/>
              <a:ahLst/>
              <a:cxnLst/>
              <a:rect l="l" t="t" r="r" b="b"/>
              <a:pathLst>
                <a:path w="1453" h="4167" fill="none" extrusionOk="0">
                  <a:moveTo>
                    <a:pt x="1452" y="0"/>
                  </a:moveTo>
                  <a:cubicBezTo>
                    <a:pt x="782" y="1311"/>
                    <a:pt x="291" y="2718"/>
                    <a:pt x="0" y="416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269042" y="5631117"/>
              <a:ext cx="389708" cy="237481"/>
            </a:xfrm>
            <a:custGeom>
              <a:avLst/>
              <a:gdLst/>
              <a:ahLst/>
              <a:cxnLst/>
              <a:rect l="l" t="t" r="r" b="b"/>
              <a:pathLst>
                <a:path w="2729" h="1663" fill="none" extrusionOk="0">
                  <a:moveTo>
                    <a:pt x="2729" y="1"/>
                  </a:moveTo>
                  <a:cubicBezTo>
                    <a:pt x="1682" y="253"/>
                    <a:pt x="716" y="842"/>
                    <a:pt x="1" y="16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62976" y="5483458"/>
              <a:ext cx="208206" cy="380283"/>
            </a:xfrm>
            <a:custGeom>
              <a:avLst/>
              <a:gdLst/>
              <a:ahLst/>
              <a:cxnLst/>
              <a:rect l="l" t="t" r="r" b="b"/>
              <a:pathLst>
                <a:path w="1458" h="2663" fill="none" extrusionOk="0">
                  <a:moveTo>
                    <a:pt x="1" y="0"/>
                  </a:moveTo>
                  <a:cubicBezTo>
                    <a:pt x="531" y="865"/>
                    <a:pt x="1205" y="1675"/>
                    <a:pt x="1458" y="266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141661" y="5818761"/>
              <a:ext cx="276466" cy="152656"/>
            </a:xfrm>
            <a:custGeom>
              <a:avLst/>
              <a:gdLst/>
              <a:ahLst/>
              <a:cxnLst/>
              <a:rect l="l" t="t" r="r" b="b"/>
              <a:pathLst>
                <a:path w="1936" h="1069" extrusionOk="0">
                  <a:moveTo>
                    <a:pt x="1076" y="1"/>
                  </a:moveTo>
                  <a:cubicBezTo>
                    <a:pt x="936" y="1"/>
                    <a:pt x="796" y="14"/>
                    <a:pt x="659" y="42"/>
                  </a:cubicBezTo>
                  <a:cubicBezTo>
                    <a:pt x="483" y="78"/>
                    <a:pt x="304" y="140"/>
                    <a:pt x="186" y="271"/>
                  </a:cubicBezTo>
                  <a:cubicBezTo>
                    <a:pt x="21" y="450"/>
                    <a:pt x="8" y="711"/>
                    <a:pt x="1" y="951"/>
                  </a:cubicBezTo>
                  <a:cubicBezTo>
                    <a:pt x="411" y="1023"/>
                    <a:pt x="848" y="1068"/>
                    <a:pt x="1289" y="1068"/>
                  </a:cubicBezTo>
                  <a:cubicBezTo>
                    <a:pt x="1453" y="1068"/>
                    <a:pt x="1618" y="1062"/>
                    <a:pt x="1782" y="1048"/>
                  </a:cubicBezTo>
                  <a:cubicBezTo>
                    <a:pt x="1843" y="908"/>
                    <a:pt x="1902" y="764"/>
                    <a:pt x="1920" y="613"/>
                  </a:cubicBezTo>
                  <a:cubicBezTo>
                    <a:pt x="1935" y="462"/>
                    <a:pt x="1900" y="298"/>
                    <a:pt x="1792" y="189"/>
                  </a:cubicBezTo>
                  <a:cubicBezTo>
                    <a:pt x="1692" y="90"/>
                    <a:pt x="1546" y="49"/>
                    <a:pt x="1405" y="26"/>
                  </a:cubicBezTo>
                  <a:cubicBezTo>
                    <a:pt x="1296" y="9"/>
                    <a:pt x="1186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259760" y="5904872"/>
              <a:ext cx="276323" cy="77256"/>
            </a:xfrm>
            <a:custGeom>
              <a:avLst/>
              <a:gdLst/>
              <a:ahLst/>
              <a:cxnLst/>
              <a:rect l="l" t="t" r="r" b="b"/>
              <a:pathLst>
                <a:path w="1935" h="541" extrusionOk="0">
                  <a:moveTo>
                    <a:pt x="1430" y="1"/>
                  </a:moveTo>
                  <a:cubicBezTo>
                    <a:pt x="1216" y="1"/>
                    <a:pt x="1095" y="269"/>
                    <a:pt x="1095" y="269"/>
                  </a:cubicBezTo>
                  <a:cubicBezTo>
                    <a:pt x="1095" y="269"/>
                    <a:pt x="1105" y="122"/>
                    <a:pt x="971" y="104"/>
                  </a:cubicBezTo>
                  <a:cubicBezTo>
                    <a:pt x="962" y="103"/>
                    <a:pt x="953" y="102"/>
                    <a:pt x="945" y="102"/>
                  </a:cubicBezTo>
                  <a:cubicBezTo>
                    <a:pt x="828" y="102"/>
                    <a:pt x="769" y="209"/>
                    <a:pt x="769" y="209"/>
                  </a:cubicBezTo>
                  <a:cubicBezTo>
                    <a:pt x="769" y="209"/>
                    <a:pt x="735" y="18"/>
                    <a:pt x="525" y="18"/>
                  </a:cubicBezTo>
                  <a:cubicBezTo>
                    <a:pt x="506" y="18"/>
                    <a:pt x="485" y="19"/>
                    <a:pt x="463" y="23"/>
                  </a:cubicBezTo>
                  <a:cubicBezTo>
                    <a:pt x="199" y="63"/>
                    <a:pt x="278" y="372"/>
                    <a:pt x="278" y="372"/>
                  </a:cubicBezTo>
                  <a:cubicBezTo>
                    <a:pt x="278" y="372"/>
                    <a:pt x="233" y="345"/>
                    <a:pt x="177" y="345"/>
                  </a:cubicBezTo>
                  <a:cubicBezTo>
                    <a:pt x="148" y="345"/>
                    <a:pt x="118" y="352"/>
                    <a:pt x="88" y="372"/>
                  </a:cubicBezTo>
                  <a:cubicBezTo>
                    <a:pt x="0" y="431"/>
                    <a:pt x="21" y="527"/>
                    <a:pt x="21" y="527"/>
                  </a:cubicBezTo>
                  <a:cubicBezTo>
                    <a:pt x="215" y="537"/>
                    <a:pt x="420" y="541"/>
                    <a:pt x="621" y="541"/>
                  </a:cubicBezTo>
                  <a:cubicBezTo>
                    <a:pt x="1279" y="541"/>
                    <a:pt x="1890" y="500"/>
                    <a:pt x="1892" y="500"/>
                  </a:cubicBezTo>
                  <a:cubicBezTo>
                    <a:pt x="1934" y="287"/>
                    <a:pt x="1818" y="251"/>
                    <a:pt x="1736" y="251"/>
                  </a:cubicBezTo>
                  <a:cubicBezTo>
                    <a:pt x="1694" y="251"/>
                    <a:pt x="1661" y="260"/>
                    <a:pt x="1661" y="260"/>
                  </a:cubicBezTo>
                  <a:cubicBezTo>
                    <a:pt x="1661" y="260"/>
                    <a:pt x="1719" y="48"/>
                    <a:pt x="1477" y="5"/>
                  </a:cubicBezTo>
                  <a:cubicBezTo>
                    <a:pt x="1461" y="2"/>
                    <a:pt x="1445" y="1"/>
                    <a:pt x="1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48410" y="5889163"/>
              <a:ext cx="230198" cy="90965"/>
            </a:xfrm>
            <a:custGeom>
              <a:avLst/>
              <a:gdLst/>
              <a:ahLst/>
              <a:cxnLst/>
              <a:rect l="l" t="t" r="r" b="b"/>
              <a:pathLst>
                <a:path w="1612" h="637" extrusionOk="0">
                  <a:moveTo>
                    <a:pt x="970" y="1"/>
                  </a:moveTo>
                  <a:cubicBezTo>
                    <a:pt x="744" y="1"/>
                    <a:pt x="652" y="197"/>
                    <a:pt x="652" y="197"/>
                  </a:cubicBezTo>
                  <a:cubicBezTo>
                    <a:pt x="652" y="197"/>
                    <a:pt x="611" y="75"/>
                    <a:pt x="470" y="75"/>
                  </a:cubicBezTo>
                  <a:cubicBezTo>
                    <a:pt x="443" y="75"/>
                    <a:pt x="412" y="79"/>
                    <a:pt x="377" y="90"/>
                  </a:cubicBezTo>
                  <a:cubicBezTo>
                    <a:pt x="160" y="157"/>
                    <a:pt x="230" y="308"/>
                    <a:pt x="230" y="308"/>
                  </a:cubicBezTo>
                  <a:cubicBezTo>
                    <a:pt x="230" y="308"/>
                    <a:pt x="215" y="304"/>
                    <a:pt x="192" y="304"/>
                  </a:cubicBezTo>
                  <a:cubicBezTo>
                    <a:pt x="159" y="304"/>
                    <a:pt x="109" y="314"/>
                    <a:pt x="68" y="362"/>
                  </a:cubicBezTo>
                  <a:cubicBezTo>
                    <a:pt x="1" y="442"/>
                    <a:pt x="74" y="520"/>
                    <a:pt x="74" y="520"/>
                  </a:cubicBezTo>
                  <a:cubicBezTo>
                    <a:pt x="392" y="597"/>
                    <a:pt x="1521" y="637"/>
                    <a:pt x="1521" y="637"/>
                  </a:cubicBezTo>
                  <a:cubicBezTo>
                    <a:pt x="1521" y="637"/>
                    <a:pt x="1612" y="365"/>
                    <a:pt x="1506" y="283"/>
                  </a:cubicBezTo>
                  <a:cubicBezTo>
                    <a:pt x="1468" y="254"/>
                    <a:pt x="1426" y="244"/>
                    <a:pt x="1390" y="244"/>
                  </a:cubicBezTo>
                  <a:cubicBezTo>
                    <a:pt x="1326" y="244"/>
                    <a:pt x="1276" y="272"/>
                    <a:pt x="1276" y="272"/>
                  </a:cubicBezTo>
                  <a:cubicBezTo>
                    <a:pt x="1276" y="272"/>
                    <a:pt x="1237" y="17"/>
                    <a:pt x="994" y="1"/>
                  </a:cubicBezTo>
                  <a:cubicBezTo>
                    <a:pt x="986" y="1"/>
                    <a:pt x="978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851449" y="5235980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344" y="0"/>
                  </a:moveTo>
                  <a:cubicBezTo>
                    <a:pt x="221" y="0"/>
                    <a:pt x="188" y="118"/>
                    <a:pt x="188" y="118"/>
                  </a:cubicBezTo>
                  <a:cubicBezTo>
                    <a:pt x="188" y="118"/>
                    <a:pt x="151" y="72"/>
                    <a:pt x="107" y="72"/>
                  </a:cubicBezTo>
                  <a:cubicBezTo>
                    <a:pt x="92" y="72"/>
                    <a:pt x="76" y="78"/>
                    <a:pt x="60" y="94"/>
                  </a:cubicBezTo>
                  <a:cubicBezTo>
                    <a:pt x="0" y="154"/>
                    <a:pt x="60" y="192"/>
                    <a:pt x="60" y="192"/>
                  </a:cubicBezTo>
                  <a:lnTo>
                    <a:pt x="49" y="411"/>
                  </a:lnTo>
                  <a:cubicBezTo>
                    <a:pt x="113" y="413"/>
                    <a:pt x="178" y="415"/>
                    <a:pt x="244" y="415"/>
                  </a:cubicBezTo>
                  <a:cubicBezTo>
                    <a:pt x="471" y="415"/>
                    <a:pt x="705" y="399"/>
                    <a:pt x="944" y="372"/>
                  </a:cubicBezTo>
                  <a:cubicBezTo>
                    <a:pt x="923" y="252"/>
                    <a:pt x="835" y="239"/>
                    <a:pt x="798" y="239"/>
                  </a:cubicBezTo>
                  <a:cubicBezTo>
                    <a:pt x="789" y="239"/>
                    <a:pt x="782" y="240"/>
                    <a:pt x="782" y="240"/>
                  </a:cubicBezTo>
                  <a:cubicBezTo>
                    <a:pt x="782" y="240"/>
                    <a:pt x="803" y="119"/>
                    <a:pt x="684" y="93"/>
                  </a:cubicBezTo>
                  <a:cubicBezTo>
                    <a:pt x="667" y="89"/>
                    <a:pt x="650" y="88"/>
                    <a:pt x="634" y="88"/>
                  </a:cubicBezTo>
                  <a:cubicBezTo>
                    <a:pt x="541" y="88"/>
                    <a:pt x="478" y="142"/>
                    <a:pt x="478" y="142"/>
                  </a:cubicBezTo>
                  <a:cubicBezTo>
                    <a:pt x="478" y="142"/>
                    <a:pt x="467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1589690" y="5223127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600" y="0"/>
                  </a:moveTo>
                  <a:cubicBezTo>
                    <a:pt x="477" y="0"/>
                    <a:pt x="467" y="141"/>
                    <a:pt x="467" y="141"/>
                  </a:cubicBezTo>
                  <a:cubicBezTo>
                    <a:pt x="467" y="141"/>
                    <a:pt x="403" y="88"/>
                    <a:pt x="311" y="88"/>
                  </a:cubicBezTo>
                  <a:cubicBezTo>
                    <a:pt x="295" y="88"/>
                    <a:pt x="278" y="89"/>
                    <a:pt x="260" y="93"/>
                  </a:cubicBezTo>
                  <a:cubicBezTo>
                    <a:pt x="141" y="119"/>
                    <a:pt x="162" y="239"/>
                    <a:pt x="162" y="239"/>
                  </a:cubicBezTo>
                  <a:cubicBezTo>
                    <a:pt x="162" y="239"/>
                    <a:pt x="156" y="238"/>
                    <a:pt x="146" y="238"/>
                  </a:cubicBezTo>
                  <a:cubicBezTo>
                    <a:pt x="110" y="238"/>
                    <a:pt x="21" y="251"/>
                    <a:pt x="1" y="372"/>
                  </a:cubicBezTo>
                  <a:cubicBezTo>
                    <a:pt x="235" y="398"/>
                    <a:pt x="466" y="414"/>
                    <a:pt x="690" y="414"/>
                  </a:cubicBezTo>
                  <a:cubicBezTo>
                    <a:pt x="759" y="414"/>
                    <a:pt x="828" y="413"/>
                    <a:pt x="896" y="410"/>
                  </a:cubicBezTo>
                  <a:lnTo>
                    <a:pt x="884" y="192"/>
                  </a:lnTo>
                  <a:cubicBezTo>
                    <a:pt x="884" y="192"/>
                    <a:pt x="943" y="154"/>
                    <a:pt x="884" y="93"/>
                  </a:cubicBezTo>
                  <a:cubicBezTo>
                    <a:pt x="869" y="77"/>
                    <a:pt x="852" y="71"/>
                    <a:pt x="837" y="71"/>
                  </a:cubicBezTo>
                  <a:cubicBezTo>
                    <a:pt x="793" y="71"/>
                    <a:pt x="756" y="118"/>
                    <a:pt x="756" y="118"/>
                  </a:cubicBezTo>
                  <a:cubicBezTo>
                    <a:pt x="756" y="118"/>
                    <a:pt x="722" y="0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1478017" y="4614927"/>
              <a:ext cx="699447" cy="617621"/>
            </a:xfrm>
            <a:custGeom>
              <a:avLst/>
              <a:gdLst/>
              <a:ahLst/>
              <a:cxnLst/>
              <a:rect l="l" t="t" r="r" b="b"/>
              <a:pathLst>
                <a:path w="4898" h="4325" extrusionOk="0">
                  <a:moveTo>
                    <a:pt x="2439" y="1"/>
                  </a:moveTo>
                  <a:cubicBezTo>
                    <a:pt x="2429" y="1"/>
                    <a:pt x="2419" y="2"/>
                    <a:pt x="2408" y="3"/>
                  </a:cubicBezTo>
                  <a:cubicBezTo>
                    <a:pt x="2263" y="18"/>
                    <a:pt x="2157" y="137"/>
                    <a:pt x="2086" y="256"/>
                  </a:cubicBezTo>
                  <a:cubicBezTo>
                    <a:pt x="1884" y="597"/>
                    <a:pt x="1849" y="999"/>
                    <a:pt x="1844" y="1386"/>
                  </a:cubicBezTo>
                  <a:cubicBezTo>
                    <a:pt x="1837" y="2027"/>
                    <a:pt x="1899" y="2668"/>
                    <a:pt x="2031" y="3296"/>
                  </a:cubicBezTo>
                  <a:cubicBezTo>
                    <a:pt x="1906" y="2972"/>
                    <a:pt x="1756" y="2648"/>
                    <a:pt x="1520" y="2384"/>
                  </a:cubicBezTo>
                  <a:cubicBezTo>
                    <a:pt x="1284" y="2117"/>
                    <a:pt x="949" y="1910"/>
                    <a:pt x="578" y="1881"/>
                  </a:cubicBezTo>
                  <a:cubicBezTo>
                    <a:pt x="554" y="1880"/>
                    <a:pt x="530" y="1879"/>
                    <a:pt x="506" y="1879"/>
                  </a:cubicBezTo>
                  <a:cubicBezTo>
                    <a:pt x="394" y="1879"/>
                    <a:pt x="280" y="1900"/>
                    <a:pt x="192" y="1964"/>
                  </a:cubicBezTo>
                  <a:cubicBezTo>
                    <a:pt x="0" y="2105"/>
                    <a:pt x="15" y="2385"/>
                    <a:pt x="130" y="2585"/>
                  </a:cubicBezTo>
                  <a:cubicBezTo>
                    <a:pt x="288" y="2859"/>
                    <a:pt x="579" y="3039"/>
                    <a:pt x="859" y="3207"/>
                  </a:cubicBezTo>
                  <a:cubicBezTo>
                    <a:pt x="1384" y="3524"/>
                    <a:pt x="2195" y="4324"/>
                    <a:pt x="2195" y="4324"/>
                  </a:cubicBezTo>
                  <a:cubicBezTo>
                    <a:pt x="2195" y="4324"/>
                    <a:pt x="3844" y="3317"/>
                    <a:pt x="4482" y="2934"/>
                  </a:cubicBezTo>
                  <a:cubicBezTo>
                    <a:pt x="4603" y="2861"/>
                    <a:pt x="4728" y="2784"/>
                    <a:pt x="4806" y="2671"/>
                  </a:cubicBezTo>
                  <a:cubicBezTo>
                    <a:pt x="4883" y="2557"/>
                    <a:pt x="4898" y="2395"/>
                    <a:pt x="4800" y="2296"/>
                  </a:cubicBezTo>
                  <a:cubicBezTo>
                    <a:pt x="4719" y="2215"/>
                    <a:pt x="4593" y="2198"/>
                    <a:pt x="4473" y="2198"/>
                  </a:cubicBezTo>
                  <a:cubicBezTo>
                    <a:pt x="4461" y="2198"/>
                    <a:pt x="4450" y="2198"/>
                    <a:pt x="4439" y="2199"/>
                  </a:cubicBezTo>
                  <a:cubicBezTo>
                    <a:pt x="3676" y="2223"/>
                    <a:pt x="2944" y="2656"/>
                    <a:pt x="2597" y="3287"/>
                  </a:cubicBezTo>
                  <a:cubicBezTo>
                    <a:pt x="2835" y="2667"/>
                    <a:pt x="2978" y="2017"/>
                    <a:pt x="3022" y="1361"/>
                  </a:cubicBezTo>
                  <a:cubicBezTo>
                    <a:pt x="3049" y="969"/>
                    <a:pt x="3033" y="550"/>
                    <a:pt x="2799" y="224"/>
                  </a:cubicBezTo>
                  <a:cubicBezTo>
                    <a:pt x="2715" y="108"/>
                    <a:pt x="2586" y="1"/>
                    <a:pt x="2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1793613" y="4699752"/>
              <a:ext cx="35701" cy="526084"/>
            </a:xfrm>
            <a:custGeom>
              <a:avLst/>
              <a:gdLst/>
              <a:ahLst/>
              <a:cxnLst/>
              <a:rect l="l" t="t" r="r" b="b"/>
              <a:pathLst>
                <a:path w="250" h="3684" fill="none" extrusionOk="0">
                  <a:moveTo>
                    <a:pt x="224" y="1"/>
                  </a:moveTo>
                  <a:cubicBezTo>
                    <a:pt x="249" y="1232"/>
                    <a:pt x="174" y="2464"/>
                    <a:pt x="1" y="36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1792042" y="4974363"/>
              <a:ext cx="327589" cy="251047"/>
            </a:xfrm>
            <a:custGeom>
              <a:avLst/>
              <a:gdLst/>
              <a:ahLst/>
              <a:cxnLst/>
              <a:rect l="l" t="t" r="r" b="b"/>
              <a:pathLst>
                <a:path w="2294" h="1758" fill="none" extrusionOk="0">
                  <a:moveTo>
                    <a:pt x="2294" y="1"/>
                  </a:moveTo>
                  <a:cubicBezTo>
                    <a:pt x="1422" y="425"/>
                    <a:pt x="637" y="1026"/>
                    <a:pt x="1" y="175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550847" y="4934521"/>
              <a:ext cx="239194" cy="293745"/>
            </a:xfrm>
            <a:custGeom>
              <a:avLst/>
              <a:gdLst/>
              <a:ahLst/>
              <a:cxnLst/>
              <a:rect l="l" t="t" r="r" b="b"/>
              <a:pathLst>
                <a:path w="1675" h="2057" fill="none" extrusionOk="0">
                  <a:moveTo>
                    <a:pt x="1" y="1"/>
                  </a:moveTo>
                  <a:cubicBezTo>
                    <a:pt x="355" y="280"/>
                    <a:pt x="710" y="560"/>
                    <a:pt x="1014" y="894"/>
                  </a:cubicBezTo>
                  <a:cubicBezTo>
                    <a:pt x="1317" y="1227"/>
                    <a:pt x="1567" y="1618"/>
                    <a:pt x="1674" y="205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1695079" y="5200993"/>
              <a:ext cx="194354" cy="110101"/>
            </a:xfrm>
            <a:custGeom>
              <a:avLst/>
              <a:gdLst/>
              <a:ahLst/>
              <a:cxnLst/>
              <a:rect l="l" t="t" r="r" b="b"/>
              <a:pathLst>
                <a:path w="1361" h="771" extrusionOk="0">
                  <a:moveTo>
                    <a:pt x="755" y="1"/>
                  </a:moveTo>
                  <a:cubicBezTo>
                    <a:pt x="657" y="1"/>
                    <a:pt x="559" y="11"/>
                    <a:pt x="463" y="30"/>
                  </a:cubicBezTo>
                  <a:cubicBezTo>
                    <a:pt x="340" y="55"/>
                    <a:pt x="215" y="100"/>
                    <a:pt x="130" y="195"/>
                  </a:cubicBezTo>
                  <a:cubicBezTo>
                    <a:pt x="15" y="324"/>
                    <a:pt x="5" y="512"/>
                    <a:pt x="1" y="685"/>
                  </a:cubicBezTo>
                  <a:cubicBezTo>
                    <a:pt x="295" y="738"/>
                    <a:pt x="608" y="770"/>
                    <a:pt x="924" y="770"/>
                  </a:cubicBezTo>
                  <a:cubicBezTo>
                    <a:pt x="1033" y="770"/>
                    <a:pt x="1144" y="766"/>
                    <a:pt x="1253" y="758"/>
                  </a:cubicBezTo>
                  <a:cubicBezTo>
                    <a:pt x="1296" y="656"/>
                    <a:pt x="1337" y="552"/>
                    <a:pt x="1348" y="444"/>
                  </a:cubicBezTo>
                  <a:cubicBezTo>
                    <a:pt x="1361" y="334"/>
                    <a:pt x="1336" y="216"/>
                    <a:pt x="1259" y="138"/>
                  </a:cubicBezTo>
                  <a:cubicBezTo>
                    <a:pt x="1189" y="65"/>
                    <a:pt x="1088" y="36"/>
                    <a:pt x="989" y="20"/>
                  </a:cubicBezTo>
                  <a:cubicBezTo>
                    <a:pt x="911" y="7"/>
                    <a:pt x="83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1764196" y="5263255"/>
              <a:ext cx="185643" cy="52123"/>
            </a:xfrm>
            <a:custGeom>
              <a:avLst/>
              <a:gdLst/>
              <a:ahLst/>
              <a:cxnLst/>
              <a:rect l="l" t="t" r="r" b="b"/>
              <a:pathLst>
                <a:path w="1300" h="365" extrusionOk="0">
                  <a:moveTo>
                    <a:pt x="961" y="1"/>
                  </a:moveTo>
                  <a:cubicBezTo>
                    <a:pt x="819" y="1"/>
                    <a:pt x="737" y="180"/>
                    <a:pt x="737" y="180"/>
                  </a:cubicBezTo>
                  <a:cubicBezTo>
                    <a:pt x="737" y="180"/>
                    <a:pt x="743" y="84"/>
                    <a:pt x="652" y="71"/>
                  </a:cubicBezTo>
                  <a:cubicBezTo>
                    <a:pt x="646" y="70"/>
                    <a:pt x="640" y="69"/>
                    <a:pt x="634" y="69"/>
                  </a:cubicBezTo>
                  <a:cubicBezTo>
                    <a:pt x="556" y="69"/>
                    <a:pt x="517" y="140"/>
                    <a:pt x="517" y="140"/>
                  </a:cubicBezTo>
                  <a:cubicBezTo>
                    <a:pt x="517" y="140"/>
                    <a:pt x="493" y="11"/>
                    <a:pt x="353" y="11"/>
                  </a:cubicBezTo>
                  <a:cubicBezTo>
                    <a:pt x="340" y="11"/>
                    <a:pt x="326" y="13"/>
                    <a:pt x="311" y="15"/>
                  </a:cubicBezTo>
                  <a:cubicBezTo>
                    <a:pt x="135" y="44"/>
                    <a:pt x="187" y="251"/>
                    <a:pt x="187" y="251"/>
                  </a:cubicBezTo>
                  <a:cubicBezTo>
                    <a:pt x="187" y="251"/>
                    <a:pt x="157" y="233"/>
                    <a:pt x="119" y="233"/>
                  </a:cubicBezTo>
                  <a:cubicBezTo>
                    <a:pt x="100" y="233"/>
                    <a:pt x="79" y="237"/>
                    <a:pt x="59" y="251"/>
                  </a:cubicBezTo>
                  <a:cubicBezTo>
                    <a:pt x="0" y="291"/>
                    <a:pt x="15" y="355"/>
                    <a:pt x="15" y="355"/>
                  </a:cubicBezTo>
                  <a:cubicBezTo>
                    <a:pt x="143" y="362"/>
                    <a:pt x="278" y="364"/>
                    <a:pt x="411" y="364"/>
                  </a:cubicBezTo>
                  <a:cubicBezTo>
                    <a:pt x="856" y="364"/>
                    <a:pt x="1271" y="335"/>
                    <a:pt x="1271" y="335"/>
                  </a:cubicBezTo>
                  <a:cubicBezTo>
                    <a:pt x="1300" y="193"/>
                    <a:pt x="1222" y="169"/>
                    <a:pt x="1166" y="169"/>
                  </a:cubicBezTo>
                  <a:cubicBezTo>
                    <a:pt x="1138" y="169"/>
                    <a:pt x="1116" y="175"/>
                    <a:pt x="1116" y="175"/>
                  </a:cubicBezTo>
                  <a:cubicBezTo>
                    <a:pt x="1116" y="175"/>
                    <a:pt x="1157" y="34"/>
                    <a:pt x="993" y="4"/>
                  </a:cubicBezTo>
                  <a:cubicBezTo>
                    <a:pt x="982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1621963" y="5252688"/>
              <a:ext cx="154941" cy="61262"/>
            </a:xfrm>
            <a:custGeom>
              <a:avLst/>
              <a:gdLst/>
              <a:ahLst/>
              <a:cxnLst/>
              <a:rect l="l" t="t" r="r" b="b"/>
              <a:pathLst>
                <a:path w="1085" h="429" extrusionOk="0">
                  <a:moveTo>
                    <a:pt x="656" y="1"/>
                  </a:moveTo>
                  <a:cubicBezTo>
                    <a:pt x="503" y="1"/>
                    <a:pt x="439" y="133"/>
                    <a:pt x="439" y="133"/>
                  </a:cubicBezTo>
                  <a:cubicBezTo>
                    <a:pt x="439" y="133"/>
                    <a:pt x="412" y="52"/>
                    <a:pt x="318" y="52"/>
                  </a:cubicBezTo>
                  <a:cubicBezTo>
                    <a:pt x="299" y="52"/>
                    <a:pt x="278" y="55"/>
                    <a:pt x="254" y="62"/>
                  </a:cubicBezTo>
                  <a:cubicBezTo>
                    <a:pt x="109" y="108"/>
                    <a:pt x="157" y="208"/>
                    <a:pt x="157" y="208"/>
                  </a:cubicBezTo>
                  <a:cubicBezTo>
                    <a:pt x="157" y="208"/>
                    <a:pt x="147" y="205"/>
                    <a:pt x="131" y="205"/>
                  </a:cubicBezTo>
                  <a:cubicBezTo>
                    <a:pt x="108" y="205"/>
                    <a:pt x="74" y="211"/>
                    <a:pt x="47" y="243"/>
                  </a:cubicBezTo>
                  <a:cubicBezTo>
                    <a:pt x="0" y="297"/>
                    <a:pt x="51" y="350"/>
                    <a:pt x="51" y="350"/>
                  </a:cubicBezTo>
                  <a:cubicBezTo>
                    <a:pt x="264" y="402"/>
                    <a:pt x="1023" y="429"/>
                    <a:pt x="1023" y="429"/>
                  </a:cubicBezTo>
                  <a:cubicBezTo>
                    <a:pt x="1023" y="429"/>
                    <a:pt x="1084" y="247"/>
                    <a:pt x="1014" y="191"/>
                  </a:cubicBezTo>
                  <a:cubicBezTo>
                    <a:pt x="989" y="171"/>
                    <a:pt x="961" y="165"/>
                    <a:pt x="936" y="165"/>
                  </a:cubicBezTo>
                  <a:cubicBezTo>
                    <a:pt x="893" y="165"/>
                    <a:pt x="859" y="184"/>
                    <a:pt x="859" y="184"/>
                  </a:cubicBezTo>
                  <a:cubicBezTo>
                    <a:pt x="859" y="184"/>
                    <a:pt x="832" y="11"/>
                    <a:pt x="670" y="1"/>
                  </a:cubicBezTo>
                  <a:cubicBezTo>
                    <a:pt x="665" y="1"/>
                    <a:pt x="660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952357" y="4703037"/>
              <a:ext cx="130521" cy="57264"/>
            </a:xfrm>
            <a:custGeom>
              <a:avLst/>
              <a:gdLst/>
              <a:ahLst/>
              <a:cxnLst/>
              <a:rect l="l" t="t" r="r" b="b"/>
              <a:pathLst>
                <a:path w="914" h="401" extrusionOk="0">
                  <a:moveTo>
                    <a:pt x="332" y="0"/>
                  </a:moveTo>
                  <a:cubicBezTo>
                    <a:pt x="213" y="0"/>
                    <a:pt x="181" y="114"/>
                    <a:pt x="181" y="114"/>
                  </a:cubicBezTo>
                  <a:cubicBezTo>
                    <a:pt x="181" y="114"/>
                    <a:pt x="145" y="69"/>
                    <a:pt x="103" y="69"/>
                  </a:cubicBezTo>
                  <a:cubicBezTo>
                    <a:pt x="88" y="69"/>
                    <a:pt x="72" y="75"/>
                    <a:pt x="57" y="90"/>
                  </a:cubicBezTo>
                  <a:cubicBezTo>
                    <a:pt x="0" y="148"/>
                    <a:pt x="57" y="184"/>
                    <a:pt x="57" y="184"/>
                  </a:cubicBezTo>
                  <a:lnTo>
                    <a:pt x="48" y="396"/>
                  </a:lnTo>
                  <a:cubicBezTo>
                    <a:pt x="111" y="399"/>
                    <a:pt x="174" y="400"/>
                    <a:pt x="238" y="400"/>
                  </a:cubicBezTo>
                  <a:cubicBezTo>
                    <a:pt x="458" y="400"/>
                    <a:pt x="684" y="385"/>
                    <a:pt x="914" y="360"/>
                  </a:cubicBezTo>
                  <a:cubicBezTo>
                    <a:pt x="894" y="243"/>
                    <a:pt x="809" y="230"/>
                    <a:pt x="773" y="230"/>
                  </a:cubicBezTo>
                  <a:cubicBezTo>
                    <a:pt x="763" y="230"/>
                    <a:pt x="757" y="231"/>
                    <a:pt x="757" y="231"/>
                  </a:cubicBezTo>
                  <a:cubicBezTo>
                    <a:pt x="757" y="231"/>
                    <a:pt x="776" y="114"/>
                    <a:pt x="662" y="90"/>
                  </a:cubicBezTo>
                  <a:cubicBezTo>
                    <a:pt x="645" y="87"/>
                    <a:pt x="628" y="85"/>
                    <a:pt x="612" y="85"/>
                  </a:cubicBezTo>
                  <a:cubicBezTo>
                    <a:pt x="523" y="85"/>
                    <a:pt x="461" y="136"/>
                    <a:pt x="461" y="136"/>
                  </a:cubicBezTo>
                  <a:cubicBezTo>
                    <a:pt x="461" y="136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98738" y="4690755"/>
              <a:ext cx="130664" cy="57264"/>
            </a:xfrm>
            <a:custGeom>
              <a:avLst/>
              <a:gdLst/>
              <a:ahLst/>
              <a:cxnLst/>
              <a:rect l="l" t="t" r="r" b="b"/>
              <a:pathLst>
                <a:path w="915" h="401" extrusionOk="0">
                  <a:moveTo>
                    <a:pt x="583" y="1"/>
                  </a:moveTo>
                  <a:cubicBezTo>
                    <a:pt x="464" y="1"/>
                    <a:pt x="454" y="136"/>
                    <a:pt x="454" y="136"/>
                  </a:cubicBezTo>
                  <a:cubicBezTo>
                    <a:pt x="454" y="136"/>
                    <a:pt x="391" y="84"/>
                    <a:pt x="302" y="84"/>
                  </a:cubicBezTo>
                  <a:cubicBezTo>
                    <a:pt x="286" y="84"/>
                    <a:pt x="270" y="86"/>
                    <a:pt x="253" y="90"/>
                  </a:cubicBezTo>
                  <a:cubicBezTo>
                    <a:pt x="138" y="114"/>
                    <a:pt x="157" y="230"/>
                    <a:pt x="157" y="230"/>
                  </a:cubicBezTo>
                  <a:cubicBezTo>
                    <a:pt x="157" y="230"/>
                    <a:pt x="151" y="229"/>
                    <a:pt x="141" y="229"/>
                  </a:cubicBezTo>
                  <a:cubicBezTo>
                    <a:pt x="105" y="229"/>
                    <a:pt x="20" y="242"/>
                    <a:pt x="1" y="359"/>
                  </a:cubicBezTo>
                  <a:cubicBezTo>
                    <a:pt x="230" y="384"/>
                    <a:pt x="454" y="400"/>
                    <a:pt x="672" y="400"/>
                  </a:cubicBezTo>
                  <a:cubicBezTo>
                    <a:pt x="738" y="400"/>
                    <a:pt x="803" y="399"/>
                    <a:pt x="867" y="395"/>
                  </a:cubicBezTo>
                  <a:lnTo>
                    <a:pt x="858" y="184"/>
                  </a:lnTo>
                  <a:cubicBezTo>
                    <a:pt x="858" y="184"/>
                    <a:pt x="914" y="147"/>
                    <a:pt x="858" y="90"/>
                  </a:cubicBezTo>
                  <a:cubicBezTo>
                    <a:pt x="843" y="75"/>
                    <a:pt x="827" y="69"/>
                    <a:pt x="813" y="69"/>
                  </a:cubicBezTo>
                  <a:cubicBezTo>
                    <a:pt x="770" y="69"/>
                    <a:pt x="734" y="114"/>
                    <a:pt x="734" y="114"/>
                  </a:cubicBezTo>
                  <a:cubicBezTo>
                    <a:pt x="734" y="114"/>
                    <a:pt x="702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34048" y="4203795"/>
              <a:ext cx="519373" cy="474818"/>
            </a:xfrm>
            <a:custGeom>
              <a:avLst/>
              <a:gdLst/>
              <a:ahLst/>
              <a:cxnLst/>
              <a:rect l="l" t="t" r="r" b="b"/>
              <a:pathLst>
                <a:path w="3637" h="3325" extrusionOk="0">
                  <a:moveTo>
                    <a:pt x="1800" y="1"/>
                  </a:moveTo>
                  <a:cubicBezTo>
                    <a:pt x="1795" y="1"/>
                    <a:pt x="1789" y="1"/>
                    <a:pt x="1784" y="1"/>
                  </a:cubicBezTo>
                  <a:cubicBezTo>
                    <a:pt x="1635" y="9"/>
                    <a:pt x="1508" y="127"/>
                    <a:pt x="1443" y="270"/>
                  </a:cubicBezTo>
                  <a:cubicBezTo>
                    <a:pt x="1377" y="412"/>
                    <a:pt x="1360" y="574"/>
                    <a:pt x="1351" y="732"/>
                  </a:cubicBezTo>
                  <a:cubicBezTo>
                    <a:pt x="1315" y="1337"/>
                    <a:pt x="1362" y="1946"/>
                    <a:pt x="1491" y="2537"/>
                  </a:cubicBezTo>
                  <a:cubicBezTo>
                    <a:pt x="1255" y="2084"/>
                    <a:pt x="906" y="1605"/>
                    <a:pt x="422" y="1594"/>
                  </a:cubicBezTo>
                  <a:cubicBezTo>
                    <a:pt x="419" y="1594"/>
                    <a:pt x="416" y="1594"/>
                    <a:pt x="413" y="1594"/>
                  </a:cubicBezTo>
                  <a:cubicBezTo>
                    <a:pt x="223" y="1594"/>
                    <a:pt x="0" y="1747"/>
                    <a:pt x="55" y="1939"/>
                  </a:cubicBezTo>
                  <a:cubicBezTo>
                    <a:pt x="69" y="1990"/>
                    <a:pt x="101" y="2032"/>
                    <a:pt x="136" y="2070"/>
                  </a:cubicBezTo>
                  <a:cubicBezTo>
                    <a:pt x="520" y="2522"/>
                    <a:pt x="1263" y="2958"/>
                    <a:pt x="1749" y="3325"/>
                  </a:cubicBezTo>
                  <a:cubicBezTo>
                    <a:pt x="2319" y="2915"/>
                    <a:pt x="3635" y="2750"/>
                    <a:pt x="3637" y="1923"/>
                  </a:cubicBezTo>
                  <a:cubicBezTo>
                    <a:pt x="3637" y="1775"/>
                    <a:pt x="3546" y="1702"/>
                    <a:pt x="3398" y="1702"/>
                  </a:cubicBezTo>
                  <a:cubicBezTo>
                    <a:pt x="3077" y="1702"/>
                    <a:pt x="2490" y="2043"/>
                    <a:pt x="1993" y="2692"/>
                  </a:cubicBezTo>
                  <a:cubicBezTo>
                    <a:pt x="2216" y="2115"/>
                    <a:pt x="2309" y="1335"/>
                    <a:pt x="2261" y="711"/>
                  </a:cubicBezTo>
                  <a:cubicBezTo>
                    <a:pt x="2250" y="550"/>
                    <a:pt x="2226" y="385"/>
                    <a:pt x="2151" y="244"/>
                  </a:cubicBezTo>
                  <a:cubicBezTo>
                    <a:pt x="2077" y="109"/>
                    <a:pt x="1945" y="1"/>
                    <a:pt x="1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885097" y="4244780"/>
              <a:ext cx="17136" cy="426265"/>
            </a:xfrm>
            <a:custGeom>
              <a:avLst/>
              <a:gdLst/>
              <a:ahLst/>
              <a:cxnLst/>
              <a:rect l="l" t="t" r="r" b="b"/>
              <a:pathLst>
                <a:path w="120" h="2985" fill="none" extrusionOk="0">
                  <a:moveTo>
                    <a:pt x="10" y="1"/>
                  </a:moveTo>
                  <a:cubicBezTo>
                    <a:pt x="120" y="733"/>
                    <a:pt x="81" y="1481"/>
                    <a:pt x="41" y="2220"/>
                  </a:cubicBezTo>
                  <a:cubicBezTo>
                    <a:pt x="27" y="2475"/>
                    <a:pt x="14" y="2729"/>
                    <a:pt x="0" y="29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883669" y="4482691"/>
              <a:ext cx="238337" cy="185358"/>
            </a:xfrm>
            <a:custGeom>
              <a:avLst/>
              <a:gdLst/>
              <a:ahLst/>
              <a:cxnLst/>
              <a:rect l="l" t="t" r="r" b="b"/>
              <a:pathLst>
                <a:path w="1669" h="1298" fill="none" extrusionOk="0">
                  <a:moveTo>
                    <a:pt x="1669" y="1"/>
                  </a:moveTo>
                  <a:cubicBezTo>
                    <a:pt x="1282" y="616"/>
                    <a:pt x="478" y="760"/>
                    <a:pt x="1" y="129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89170" y="4473837"/>
              <a:ext cx="201494" cy="196639"/>
            </a:xfrm>
            <a:custGeom>
              <a:avLst/>
              <a:gdLst/>
              <a:ahLst/>
              <a:cxnLst/>
              <a:rect l="l" t="t" r="r" b="b"/>
              <a:pathLst>
                <a:path w="1411" h="1377" fill="none" extrusionOk="0">
                  <a:moveTo>
                    <a:pt x="1" y="1"/>
                  </a:moveTo>
                  <a:cubicBezTo>
                    <a:pt x="217" y="74"/>
                    <a:pt x="399" y="231"/>
                    <a:pt x="567" y="394"/>
                  </a:cubicBezTo>
                  <a:cubicBezTo>
                    <a:pt x="875" y="693"/>
                    <a:pt x="1158" y="1024"/>
                    <a:pt x="1410" y="137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792846" y="4664337"/>
              <a:ext cx="170649" cy="96677"/>
            </a:xfrm>
            <a:custGeom>
              <a:avLst/>
              <a:gdLst/>
              <a:ahLst/>
              <a:cxnLst/>
              <a:rect l="l" t="t" r="r" b="b"/>
              <a:pathLst>
                <a:path w="1195" h="677" extrusionOk="0">
                  <a:moveTo>
                    <a:pt x="663" y="0"/>
                  </a:moveTo>
                  <a:cubicBezTo>
                    <a:pt x="576" y="0"/>
                    <a:pt x="490" y="9"/>
                    <a:pt x="405" y="27"/>
                  </a:cubicBezTo>
                  <a:cubicBezTo>
                    <a:pt x="297" y="48"/>
                    <a:pt x="187" y="89"/>
                    <a:pt x="114" y="171"/>
                  </a:cubicBezTo>
                  <a:cubicBezTo>
                    <a:pt x="13" y="285"/>
                    <a:pt x="3" y="450"/>
                    <a:pt x="0" y="602"/>
                  </a:cubicBezTo>
                  <a:cubicBezTo>
                    <a:pt x="260" y="648"/>
                    <a:pt x="537" y="677"/>
                    <a:pt x="817" y="677"/>
                  </a:cubicBezTo>
                  <a:cubicBezTo>
                    <a:pt x="911" y="677"/>
                    <a:pt x="1006" y="673"/>
                    <a:pt x="1101" y="666"/>
                  </a:cubicBezTo>
                  <a:cubicBezTo>
                    <a:pt x="1137" y="576"/>
                    <a:pt x="1174" y="485"/>
                    <a:pt x="1185" y="389"/>
                  </a:cubicBezTo>
                  <a:cubicBezTo>
                    <a:pt x="1195" y="294"/>
                    <a:pt x="1173" y="191"/>
                    <a:pt x="1106" y="121"/>
                  </a:cubicBezTo>
                  <a:cubicBezTo>
                    <a:pt x="1044" y="58"/>
                    <a:pt x="954" y="32"/>
                    <a:pt x="866" y="17"/>
                  </a:cubicBezTo>
                  <a:cubicBezTo>
                    <a:pt x="799" y="6"/>
                    <a:pt x="731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867817" y="4729170"/>
              <a:ext cx="179503" cy="50409"/>
            </a:xfrm>
            <a:custGeom>
              <a:avLst/>
              <a:gdLst/>
              <a:ahLst/>
              <a:cxnLst/>
              <a:rect l="l" t="t" r="r" b="b"/>
              <a:pathLst>
                <a:path w="1257" h="353" extrusionOk="0">
                  <a:moveTo>
                    <a:pt x="930" y="1"/>
                  </a:moveTo>
                  <a:cubicBezTo>
                    <a:pt x="792" y="1"/>
                    <a:pt x="712" y="176"/>
                    <a:pt x="712" y="176"/>
                  </a:cubicBezTo>
                  <a:cubicBezTo>
                    <a:pt x="712" y="176"/>
                    <a:pt x="718" y="80"/>
                    <a:pt x="631" y="69"/>
                  </a:cubicBezTo>
                  <a:cubicBezTo>
                    <a:pt x="625" y="68"/>
                    <a:pt x="619" y="68"/>
                    <a:pt x="614" y="68"/>
                  </a:cubicBezTo>
                  <a:cubicBezTo>
                    <a:pt x="539" y="68"/>
                    <a:pt x="500" y="137"/>
                    <a:pt x="500" y="137"/>
                  </a:cubicBezTo>
                  <a:cubicBezTo>
                    <a:pt x="500" y="137"/>
                    <a:pt x="478" y="12"/>
                    <a:pt x="343" y="12"/>
                  </a:cubicBezTo>
                  <a:cubicBezTo>
                    <a:pt x="330" y="12"/>
                    <a:pt x="317" y="14"/>
                    <a:pt x="302" y="16"/>
                  </a:cubicBezTo>
                  <a:cubicBezTo>
                    <a:pt x="129" y="43"/>
                    <a:pt x="181" y="243"/>
                    <a:pt x="181" y="243"/>
                  </a:cubicBezTo>
                  <a:cubicBezTo>
                    <a:pt x="181" y="243"/>
                    <a:pt x="152" y="226"/>
                    <a:pt x="116" y="226"/>
                  </a:cubicBezTo>
                  <a:cubicBezTo>
                    <a:pt x="98" y="226"/>
                    <a:pt x="78" y="230"/>
                    <a:pt x="59" y="243"/>
                  </a:cubicBezTo>
                  <a:cubicBezTo>
                    <a:pt x="0" y="282"/>
                    <a:pt x="15" y="344"/>
                    <a:pt x="15" y="344"/>
                  </a:cubicBezTo>
                  <a:cubicBezTo>
                    <a:pt x="142" y="350"/>
                    <a:pt x="278" y="353"/>
                    <a:pt x="410" y="353"/>
                  </a:cubicBezTo>
                  <a:cubicBezTo>
                    <a:pt x="835" y="353"/>
                    <a:pt x="1229" y="326"/>
                    <a:pt x="1229" y="326"/>
                  </a:cubicBezTo>
                  <a:cubicBezTo>
                    <a:pt x="1256" y="188"/>
                    <a:pt x="1182" y="165"/>
                    <a:pt x="1129" y="165"/>
                  </a:cubicBezTo>
                  <a:cubicBezTo>
                    <a:pt x="1101" y="165"/>
                    <a:pt x="1079" y="171"/>
                    <a:pt x="1079" y="171"/>
                  </a:cubicBezTo>
                  <a:cubicBezTo>
                    <a:pt x="1079" y="171"/>
                    <a:pt x="1116" y="32"/>
                    <a:pt x="960" y="4"/>
                  </a:cubicBezTo>
                  <a:cubicBezTo>
                    <a:pt x="950" y="2"/>
                    <a:pt x="940" y="1"/>
                    <a:pt x="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730440" y="4719173"/>
              <a:ext cx="149800" cy="59549"/>
            </a:xfrm>
            <a:custGeom>
              <a:avLst/>
              <a:gdLst/>
              <a:ahLst/>
              <a:cxnLst/>
              <a:rect l="l" t="t" r="r" b="b"/>
              <a:pathLst>
                <a:path w="1049" h="417" extrusionOk="0">
                  <a:moveTo>
                    <a:pt x="629" y="1"/>
                  </a:moveTo>
                  <a:cubicBezTo>
                    <a:pt x="484" y="1"/>
                    <a:pt x="424" y="128"/>
                    <a:pt x="424" y="128"/>
                  </a:cubicBezTo>
                  <a:cubicBezTo>
                    <a:pt x="424" y="128"/>
                    <a:pt x="398" y="50"/>
                    <a:pt x="307" y="50"/>
                  </a:cubicBezTo>
                  <a:cubicBezTo>
                    <a:pt x="290" y="50"/>
                    <a:pt x="269" y="53"/>
                    <a:pt x="246" y="60"/>
                  </a:cubicBezTo>
                  <a:cubicBezTo>
                    <a:pt x="103" y="103"/>
                    <a:pt x="150" y="202"/>
                    <a:pt x="150" y="202"/>
                  </a:cubicBezTo>
                  <a:cubicBezTo>
                    <a:pt x="150" y="202"/>
                    <a:pt x="140" y="199"/>
                    <a:pt x="125" y="199"/>
                  </a:cubicBezTo>
                  <a:cubicBezTo>
                    <a:pt x="103" y="199"/>
                    <a:pt x="70" y="205"/>
                    <a:pt x="44" y="236"/>
                  </a:cubicBezTo>
                  <a:cubicBezTo>
                    <a:pt x="0" y="287"/>
                    <a:pt x="48" y="339"/>
                    <a:pt x="48" y="339"/>
                  </a:cubicBezTo>
                  <a:cubicBezTo>
                    <a:pt x="254" y="388"/>
                    <a:pt x="990" y="417"/>
                    <a:pt x="990" y="417"/>
                  </a:cubicBezTo>
                  <a:cubicBezTo>
                    <a:pt x="990" y="417"/>
                    <a:pt x="1049" y="239"/>
                    <a:pt x="981" y="186"/>
                  </a:cubicBezTo>
                  <a:cubicBezTo>
                    <a:pt x="956" y="167"/>
                    <a:pt x="929" y="161"/>
                    <a:pt x="905" y="161"/>
                  </a:cubicBezTo>
                  <a:cubicBezTo>
                    <a:pt x="863" y="161"/>
                    <a:pt x="830" y="179"/>
                    <a:pt x="830" y="179"/>
                  </a:cubicBezTo>
                  <a:cubicBezTo>
                    <a:pt x="830" y="179"/>
                    <a:pt x="804" y="10"/>
                    <a:pt x="646" y="1"/>
                  </a:cubicBezTo>
                  <a:cubicBezTo>
                    <a:pt x="640" y="1"/>
                    <a:pt x="635" y="1"/>
                    <a:pt x="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2347263" y="4311184"/>
              <a:ext cx="105959" cy="46411"/>
            </a:xfrm>
            <a:custGeom>
              <a:avLst/>
              <a:gdLst/>
              <a:ahLst/>
              <a:cxnLst/>
              <a:rect l="l" t="t" r="r" b="b"/>
              <a:pathLst>
                <a:path w="742" h="325" extrusionOk="0">
                  <a:moveTo>
                    <a:pt x="271" y="1"/>
                  </a:moveTo>
                  <a:cubicBezTo>
                    <a:pt x="174" y="1"/>
                    <a:pt x="148" y="93"/>
                    <a:pt x="148" y="93"/>
                  </a:cubicBezTo>
                  <a:cubicBezTo>
                    <a:pt x="148" y="93"/>
                    <a:pt x="118" y="56"/>
                    <a:pt x="84" y="56"/>
                  </a:cubicBezTo>
                  <a:cubicBezTo>
                    <a:pt x="72" y="56"/>
                    <a:pt x="59" y="61"/>
                    <a:pt x="47" y="73"/>
                  </a:cubicBezTo>
                  <a:cubicBezTo>
                    <a:pt x="0" y="120"/>
                    <a:pt x="47" y="150"/>
                    <a:pt x="47" y="150"/>
                  </a:cubicBezTo>
                  <a:lnTo>
                    <a:pt x="41" y="321"/>
                  </a:lnTo>
                  <a:cubicBezTo>
                    <a:pt x="93" y="323"/>
                    <a:pt x="146" y="324"/>
                    <a:pt x="199" y="324"/>
                  </a:cubicBezTo>
                  <a:cubicBezTo>
                    <a:pt x="375" y="324"/>
                    <a:pt x="556" y="313"/>
                    <a:pt x="741" y="292"/>
                  </a:cubicBezTo>
                  <a:cubicBezTo>
                    <a:pt x="725" y="196"/>
                    <a:pt x="656" y="186"/>
                    <a:pt x="627" y="186"/>
                  </a:cubicBezTo>
                  <a:cubicBezTo>
                    <a:pt x="619" y="186"/>
                    <a:pt x="614" y="187"/>
                    <a:pt x="614" y="187"/>
                  </a:cubicBezTo>
                  <a:cubicBezTo>
                    <a:pt x="614" y="187"/>
                    <a:pt x="630" y="93"/>
                    <a:pt x="537" y="73"/>
                  </a:cubicBezTo>
                  <a:cubicBezTo>
                    <a:pt x="524" y="70"/>
                    <a:pt x="511" y="69"/>
                    <a:pt x="499" y="69"/>
                  </a:cubicBezTo>
                  <a:cubicBezTo>
                    <a:pt x="426" y="69"/>
                    <a:pt x="376" y="111"/>
                    <a:pt x="376" y="111"/>
                  </a:cubicBezTo>
                  <a:cubicBezTo>
                    <a:pt x="376" y="111"/>
                    <a:pt x="367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2142482" y="4301187"/>
              <a:ext cx="105674" cy="46268"/>
            </a:xfrm>
            <a:custGeom>
              <a:avLst/>
              <a:gdLst/>
              <a:ahLst/>
              <a:cxnLst/>
              <a:rect l="l" t="t" r="r" b="b"/>
              <a:pathLst>
                <a:path w="740" h="324" extrusionOk="0">
                  <a:moveTo>
                    <a:pt x="470" y="0"/>
                  </a:moveTo>
                  <a:cubicBezTo>
                    <a:pt x="373" y="0"/>
                    <a:pt x="365" y="110"/>
                    <a:pt x="365" y="110"/>
                  </a:cubicBezTo>
                  <a:cubicBezTo>
                    <a:pt x="365" y="110"/>
                    <a:pt x="315" y="69"/>
                    <a:pt x="243" y="69"/>
                  </a:cubicBezTo>
                  <a:cubicBezTo>
                    <a:pt x="230" y="69"/>
                    <a:pt x="217" y="70"/>
                    <a:pt x="204" y="73"/>
                  </a:cubicBezTo>
                  <a:cubicBezTo>
                    <a:pt x="111" y="91"/>
                    <a:pt x="126" y="186"/>
                    <a:pt x="126" y="186"/>
                  </a:cubicBezTo>
                  <a:cubicBezTo>
                    <a:pt x="126" y="186"/>
                    <a:pt x="121" y="186"/>
                    <a:pt x="112" y="186"/>
                  </a:cubicBezTo>
                  <a:cubicBezTo>
                    <a:pt x="83" y="186"/>
                    <a:pt x="16" y="196"/>
                    <a:pt x="0" y="291"/>
                  </a:cubicBezTo>
                  <a:cubicBezTo>
                    <a:pt x="188" y="312"/>
                    <a:pt x="374" y="323"/>
                    <a:pt x="553" y="323"/>
                  </a:cubicBezTo>
                  <a:cubicBezTo>
                    <a:pt x="603" y="323"/>
                    <a:pt x="651" y="323"/>
                    <a:pt x="700" y="321"/>
                  </a:cubicBezTo>
                  <a:lnTo>
                    <a:pt x="693" y="148"/>
                  </a:lnTo>
                  <a:cubicBezTo>
                    <a:pt x="693" y="148"/>
                    <a:pt x="740" y="119"/>
                    <a:pt x="693" y="73"/>
                  </a:cubicBezTo>
                  <a:cubicBezTo>
                    <a:pt x="681" y="60"/>
                    <a:pt x="668" y="55"/>
                    <a:pt x="656" y="55"/>
                  </a:cubicBezTo>
                  <a:cubicBezTo>
                    <a:pt x="622" y="55"/>
                    <a:pt x="592" y="91"/>
                    <a:pt x="592" y="91"/>
                  </a:cubicBezTo>
                  <a:cubicBezTo>
                    <a:pt x="592" y="91"/>
                    <a:pt x="566" y="0"/>
                    <a:pt x="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2114350" y="3888199"/>
              <a:ext cx="472533" cy="423124"/>
            </a:xfrm>
            <a:custGeom>
              <a:avLst/>
              <a:gdLst/>
              <a:ahLst/>
              <a:cxnLst/>
              <a:rect l="l" t="t" r="r" b="b"/>
              <a:pathLst>
                <a:path w="3309" h="2963" extrusionOk="0">
                  <a:moveTo>
                    <a:pt x="2236" y="1"/>
                  </a:moveTo>
                  <a:cubicBezTo>
                    <a:pt x="2170" y="1"/>
                    <a:pt x="2106" y="33"/>
                    <a:pt x="2050" y="68"/>
                  </a:cubicBezTo>
                  <a:cubicBezTo>
                    <a:pt x="1838" y="203"/>
                    <a:pt x="1685" y="400"/>
                    <a:pt x="1562" y="604"/>
                  </a:cubicBezTo>
                  <a:cubicBezTo>
                    <a:pt x="1301" y="1040"/>
                    <a:pt x="1164" y="1534"/>
                    <a:pt x="1169" y="2027"/>
                  </a:cubicBezTo>
                  <a:cubicBezTo>
                    <a:pt x="1092" y="1671"/>
                    <a:pt x="771" y="1121"/>
                    <a:pt x="469" y="968"/>
                  </a:cubicBezTo>
                  <a:cubicBezTo>
                    <a:pt x="401" y="934"/>
                    <a:pt x="338" y="919"/>
                    <a:pt x="281" y="919"/>
                  </a:cubicBezTo>
                  <a:cubicBezTo>
                    <a:pt x="111" y="919"/>
                    <a:pt x="0" y="1054"/>
                    <a:pt x="14" y="1227"/>
                  </a:cubicBezTo>
                  <a:cubicBezTo>
                    <a:pt x="57" y="1696"/>
                    <a:pt x="813" y="2472"/>
                    <a:pt x="1236" y="2963"/>
                  </a:cubicBezTo>
                  <a:cubicBezTo>
                    <a:pt x="1770" y="2714"/>
                    <a:pt x="2512" y="2402"/>
                    <a:pt x="3068" y="2115"/>
                  </a:cubicBezTo>
                  <a:cubicBezTo>
                    <a:pt x="3168" y="2066"/>
                    <a:pt x="3269" y="1995"/>
                    <a:pt x="3284" y="1896"/>
                  </a:cubicBezTo>
                  <a:cubicBezTo>
                    <a:pt x="3309" y="1725"/>
                    <a:pt x="3068" y="1622"/>
                    <a:pt x="2874" y="1614"/>
                  </a:cubicBezTo>
                  <a:cubicBezTo>
                    <a:pt x="2855" y="1613"/>
                    <a:pt x="2835" y="1613"/>
                    <a:pt x="2816" y="1613"/>
                  </a:cubicBezTo>
                  <a:cubicBezTo>
                    <a:pt x="2341" y="1613"/>
                    <a:pt x="1874" y="1858"/>
                    <a:pt x="1650" y="2227"/>
                  </a:cubicBezTo>
                  <a:cubicBezTo>
                    <a:pt x="1949" y="1638"/>
                    <a:pt x="2249" y="1044"/>
                    <a:pt x="2419" y="415"/>
                  </a:cubicBezTo>
                  <a:cubicBezTo>
                    <a:pt x="2441" y="336"/>
                    <a:pt x="2460" y="250"/>
                    <a:pt x="2440" y="170"/>
                  </a:cubicBezTo>
                  <a:cubicBezTo>
                    <a:pt x="2420" y="89"/>
                    <a:pt x="2350" y="12"/>
                    <a:pt x="2256" y="2"/>
                  </a:cubicBezTo>
                  <a:cubicBezTo>
                    <a:pt x="2249" y="1"/>
                    <a:pt x="2243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2289427" y="3925757"/>
              <a:ext cx="134520" cy="377141"/>
            </a:xfrm>
            <a:custGeom>
              <a:avLst/>
              <a:gdLst/>
              <a:ahLst/>
              <a:cxnLst/>
              <a:rect l="l" t="t" r="r" b="b"/>
              <a:pathLst>
                <a:path w="942" h="2641" fill="none" extrusionOk="0">
                  <a:moveTo>
                    <a:pt x="942" y="0"/>
                  </a:moveTo>
                  <a:cubicBezTo>
                    <a:pt x="507" y="831"/>
                    <a:pt x="188" y="1722"/>
                    <a:pt x="0" y="26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2287000" y="4153957"/>
              <a:ext cx="252618" cy="150514"/>
            </a:xfrm>
            <a:custGeom>
              <a:avLst/>
              <a:gdLst/>
              <a:ahLst/>
              <a:cxnLst/>
              <a:rect l="l" t="t" r="r" b="b"/>
              <a:pathLst>
                <a:path w="1769" h="1054" fill="none" extrusionOk="0">
                  <a:moveTo>
                    <a:pt x="1769" y="0"/>
                  </a:moveTo>
                  <a:cubicBezTo>
                    <a:pt x="1091" y="160"/>
                    <a:pt x="464" y="532"/>
                    <a:pt x="1" y="105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2153478" y="4060135"/>
              <a:ext cx="135234" cy="241193"/>
            </a:xfrm>
            <a:custGeom>
              <a:avLst/>
              <a:gdLst/>
              <a:ahLst/>
              <a:cxnLst/>
              <a:rect l="l" t="t" r="r" b="b"/>
              <a:pathLst>
                <a:path w="947" h="1689" fill="none" extrusionOk="0">
                  <a:moveTo>
                    <a:pt x="1" y="1"/>
                  </a:moveTo>
                  <a:cubicBezTo>
                    <a:pt x="345" y="549"/>
                    <a:pt x="781" y="1061"/>
                    <a:pt x="946" y="168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2204459" y="4272912"/>
              <a:ext cx="179074" cy="96677"/>
            </a:xfrm>
            <a:custGeom>
              <a:avLst/>
              <a:gdLst/>
              <a:ahLst/>
              <a:cxnLst/>
              <a:rect l="l" t="t" r="r" b="b"/>
              <a:pathLst>
                <a:path w="1254" h="677" extrusionOk="0">
                  <a:moveTo>
                    <a:pt x="692" y="0"/>
                  </a:moveTo>
                  <a:cubicBezTo>
                    <a:pt x="603" y="0"/>
                    <a:pt x="513" y="9"/>
                    <a:pt x="426" y="26"/>
                  </a:cubicBezTo>
                  <a:cubicBezTo>
                    <a:pt x="312" y="49"/>
                    <a:pt x="197" y="88"/>
                    <a:pt x="120" y="171"/>
                  </a:cubicBezTo>
                  <a:cubicBezTo>
                    <a:pt x="13" y="284"/>
                    <a:pt x="3" y="450"/>
                    <a:pt x="0" y="602"/>
                  </a:cubicBezTo>
                  <a:cubicBezTo>
                    <a:pt x="270" y="648"/>
                    <a:pt x="557" y="677"/>
                    <a:pt x="847" y="677"/>
                  </a:cubicBezTo>
                  <a:cubicBezTo>
                    <a:pt x="950" y="677"/>
                    <a:pt x="1053" y="673"/>
                    <a:pt x="1155" y="666"/>
                  </a:cubicBezTo>
                  <a:cubicBezTo>
                    <a:pt x="1194" y="577"/>
                    <a:pt x="1233" y="485"/>
                    <a:pt x="1243" y="390"/>
                  </a:cubicBezTo>
                  <a:cubicBezTo>
                    <a:pt x="1254" y="294"/>
                    <a:pt x="1231" y="190"/>
                    <a:pt x="1161" y="121"/>
                  </a:cubicBezTo>
                  <a:cubicBezTo>
                    <a:pt x="1097" y="57"/>
                    <a:pt x="1001" y="31"/>
                    <a:pt x="911" y="18"/>
                  </a:cubicBezTo>
                  <a:cubicBezTo>
                    <a:pt x="838" y="6"/>
                    <a:pt x="765" y="0"/>
                    <a:pt x="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2279003" y="4332747"/>
              <a:ext cx="145230" cy="40413"/>
            </a:xfrm>
            <a:custGeom>
              <a:avLst/>
              <a:gdLst/>
              <a:ahLst/>
              <a:cxnLst/>
              <a:rect l="l" t="t" r="r" b="b"/>
              <a:pathLst>
                <a:path w="1017" h="283" extrusionOk="0">
                  <a:moveTo>
                    <a:pt x="994" y="262"/>
                  </a:moveTo>
                  <a:lnTo>
                    <a:pt x="994" y="262"/>
                  </a:lnTo>
                  <a:cubicBezTo>
                    <a:pt x="994" y="262"/>
                    <a:pt x="994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close/>
                  <a:moveTo>
                    <a:pt x="751" y="0"/>
                  </a:moveTo>
                  <a:cubicBezTo>
                    <a:pt x="639" y="0"/>
                    <a:pt x="576" y="141"/>
                    <a:pt x="576" y="141"/>
                  </a:cubicBezTo>
                  <a:cubicBezTo>
                    <a:pt x="576" y="141"/>
                    <a:pt x="581" y="65"/>
                    <a:pt x="509" y="54"/>
                  </a:cubicBezTo>
                  <a:cubicBezTo>
                    <a:pt x="504" y="54"/>
                    <a:pt x="499" y="53"/>
                    <a:pt x="494" y="53"/>
                  </a:cubicBezTo>
                  <a:cubicBezTo>
                    <a:pt x="434" y="53"/>
                    <a:pt x="404" y="108"/>
                    <a:pt x="404" y="108"/>
                  </a:cubicBezTo>
                  <a:cubicBezTo>
                    <a:pt x="404" y="108"/>
                    <a:pt x="387" y="7"/>
                    <a:pt x="276" y="7"/>
                  </a:cubicBezTo>
                  <a:cubicBezTo>
                    <a:pt x="266" y="7"/>
                    <a:pt x="255" y="8"/>
                    <a:pt x="244" y="10"/>
                  </a:cubicBezTo>
                  <a:cubicBezTo>
                    <a:pt x="105" y="33"/>
                    <a:pt x="147" y="194"/>
                    <a:pt x="147" y="194"/>
                  </a:cubicBezTo>
                  <a:cubicBezTo>
                    <a:pt x="147" y="194"/>
                    <a:pt x="123" y="180"/>
                    <a:pt x="94" y="180"/>
                  </a:cubicBezTo>
                  <a:cubicBezTo>
                    <a:pt x="79" y="180"/>
                    <a:pt x="63" y="183"/>
                    <a:pt x="47" y="194"/>
                  </a:cubicBezTo>
                  <a:cubicBezTo>
                    <a:pt x="1" y="225"/>
                    <a:pt x="12" y="275"/>
                    <a:pt x="12" y="275"/>
                  </a:cubicBezTo>
                  <a:cubicBezTo>
                    <a:pt x="113" y="281"/>
                    <a:pt x="220" y="282"/>
                    <a:pt x="324" y="282"/>
                  </a:cubicBezTo>
                  <a:cubicBezTo>
                    <a:pt x="665" y="282"/>
                    <a:pt x="983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lnTo>
                    <a:pt x="994" y="262"/>
                  </a:lnTo>
                  <a:cubicBezTo>
                    <a:pt x="1017" y="151"/>
                    <a:pt x="956" y="132"/>
                    <a:pt x="913" y="132"/>
                  </a:cubicBezTo>
                  <a:cubicBezTo>
                    <a:pt x="891" y="132"/>
                    <a:pt x="873" y="137"/>
                    <a:pt x="873" y="137"/>
                  </a:cubicBezTo>
                  <a:cubicBezTo>
                    <a:pt x="873" y="137"/>
                    <a:pt x="902" y="25"/>
                    <a:pt x="776" y="3"/>
                  </a:cubicBezTo>
                  <a:cubicBezTo>
                    <a:pt x="767" y="1"/>
                    <a:pt x="759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2167901" y="4324321"/>
              <a:ext cx="121097" cy="47982"/>
            </a:xfrm>
            <a:custGeom>
              <a:avLst/>
              <a:gdLst/>
              <a:ahLst/>
              <a:cxnLst/>
              <a:rect l="l" t="t" r="r" b="b"/>
              <a:pathLst>
                <a:path w="848" h="336" extrusionOk="0">
                  <a:moveTo>
                    <a:pt x="511" y="0"/>
                  </a:moveTo>
                  <a:cubicBezTo>
                    <a:pt x="393" y="0"/>
                    <a:pt x="344" y="103"/>
                    <a:pt x="344" y="103"/>
                  </a:cubicBezTo>
                  <a:cubicBezTo>
                    <a:pt x="344" y="103"/>
                    <a:pt x="323" y="39"/>
                    <a:pt x="249" y="39"/>
                  </a:cubicBezTo>
                  <a:cubicBezTo>
                    <a:pt x="234" y="39"/>
                    <a:pt x="218" y="41"/>
                    <a:pt x="199" y="47"/>
                  </a:cubicBezTo>
                  <a:cubicBezTo>
                    <a:pt x="83" y="83"/>
                    <a:pt x="122" y="162"/>
                    <a:pt x="122" y="162"/>
                  </a:cubicBezTo>
                  <a:cubicBezTo>
                    <a:pt x="122" y="162"/>
                    <a:pt x="114" y="160"/>
                    <a:pt x="102" y="160"/>
                  </a:cubicBezTo>
                  <a:cubicBezTo>
                    <a:pt x="85" y="160"/>
                    <a:pt x="58" y="165"/>
                    <a:pt x="36" y="190"/>
                  </a:cubicBezTo>
                  <a:cubicBezTo>
                    <a:pt x="1" y="232"/>
                    <a:pt x="40" y="274"/>
                    <a:pt x="40" y="274"/>
                  </a:cubicBezTo>
                  <a:cubicBezTo>
                    <a:pt x="206" y="314"/>
                    <a:pt x="801" y="336"/>
                    <a:pt x="801" y="336"/>
                  </a:cubicBezTo>
                  <a:cubicBezTo>
                    <a:pt x="801" y="336"/>
                    <a:pt x="847" y="192"/>
                    <a:pt x="793" y="149"/>
                  </a:cubicBezTo>
                  <a:cubicBezTo>
                    <a:pt x="773" y="134"/>
                    <a:pt x="751" y="129"/>
                    <a:pt x="732" y="129"/>
                  </a:cubicBezTo>
                  <a:cubicBezTo>
                    <a:pt x="698" y="129"/>
                    <a:pt x="672" y="143"/>
                    <a:pt x="672" y="143"/>
                  </a:cubicBezTo>
                  <a:cubicBezTo>
                    <a:pt x="672" y="143"/>
                    <a:pt x="651" y="9"/>
                    <a:pt x="523" y="1"/>
                  </a:cubicBezTo>
                  <a:cubicBezTo>
                    <a:pt x="519" y="0"/>
                    <a:pt x="515" y="0"/>
                    <a:pt x="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3501973" y="4683615"/>
              <a:ext cx="111386" cy="48696"/>
            </a:xfrm>
            <a:custGeom>
              <a:avLst/>
              <a:gdLst/>
              <a:ahLst/>
              <a:cxnLst/>
              <a:rect l="l" t="t" r="r" b="b"/>
              <a:pathLst>
                <a:path w="780" h="341" extrusionOk="0">
                  <a:moveTo>
                    <a:pt x="284" y="0"/>
                  </a:moveTo>
                  <a:cubicBezTo>
                    <a:pt x="182" y="0"/>
                    <a:pt x="155" y="97"/>
                    <a:pt x="155" y="97"/>
                  </a:cubicBezTo>
                  <a:cubicBezTo>
                    <a:pt x="155" y="97"/>
                    <a:pt x="124" y="58"/>
                    <a:pt x="88" y="58"/>
                  </a:cubicBezTo>
                  <a:cubicBezTo>
                    <a:pt x="76" y="58"/>
                    <a:pt x="62" y="63"/>
                    <a:pt x="50" y="77"/>
                  </a:cubicBezTo>
                  <a:cubicBezTo>
                    <a:pt x="0" y="125"/>
                    <a:pt x="50" y="156"/>
                    <a:pt x="50" y="156"/>
                  </a:cubicBezTo>
                  <a:lnTo>
                    <a:pt x="41" y="337"/>
                  </a:lnTo>
                  <a:cubicBezTo>
                    <a:pt x="97" y="339"/>
                    <a:pt x="153" y="341"/>
                    <a:pt x="210" y="341"/>
                  </a:cubicBezTo>
                  <a:cubicBezTo>
                    <a:pt x="395" y="341"/>
                    <a:pt x="586" y="328"/>
                    <a:pt x="779" y="306"/>
                  </a:cubicBezTo>
                  <a:cubicBezTo>
                    <a:pt x="763" y="206"/>
                    <a:pt x="689" y="196"/>
                    <a:pt x="659" y="196"/>
                  </a:cubicBezTo>
                  <a:cubicBezTo>
                    <a:pt x="651" y="196"/>
                    <a:pt x="646" y="196"/>
                    <a:pt x="646" y="196"/>
                  </a:cubicBezTo>
                  <a:cubicBezTo>
                    <a:pt x="646" y="196"/>
                    <a:pt x="663" y="97"/>
                    <a:pt x="564" y="77"/>
                  </a:cubicBezTo>
                  <a:cubicBezTo>
                    <a:pt x="549" y="73"/>
                    <a:pt x="534" y="71"/>
                    <a:pt x="520" y="71"/>
                  </a:cubicBezTo>
                  <a:cubicBezTo>
                    <a:pt x="445" y="71"/>
                    <a:pt x="394" y="115"/>
                    <a:pt x="394" y="115"/>
                  </a:cubicBezTo>
                  <a:cubicBezTo>
                    <a:pt x="394" y="115"/>
                    <a:pt x="387" y="0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3268489" y="4673048"/>
              <a:ext cx="111243" cy="48838"/>
            </a:xfrm>
            <a:custGeom>
              <a:avLst/>
              <a:gdLst/>
              <a:ahLst/>
              <a:cxnLst/>
              <a:rect l="l" t="t" r="r" b="b"/>
              <a:pathLst>
                <a:path w="779" h="342" extrusionOk="0">
                  <a:moveTo>
                    <a:pt x="494" y="1"/>
                  </a:moveTo>
                  <a:cubicBezTo>
                    <a:pt x="393" y="1"/>
                    <a:pt x="385" y="115"/>
                    <a:pt x="385" y="115"/>
                  </a:cubicBezTo>
                  <a:cubicBezTo>
                    <a:pt x="385" y="115"/>
                    <a:pt x="332" y="71"/>
                    <a:pt x="257" y="71"/>
                  </a:cubicBezTo>
                  <a:cubicBezTo>
                    <a:pt x="243" y="71"/>
                    <a:pt x="229" y="73"/>
                    <a:pt x="214" y="76"/>
                  </a:cubicBezTo>
                  <a:cubicBezTo>
                    <a:pt x="116" y="97"/>
                    <a:pt x="132" y="197"/>
                    <a:pt x="132" y="197"/>
                  </a:cubicBezTo>
                  <a:cubicBezTo>
                    <a:pt x="132" y="197"/>
                    <a:pt x="127" y="196"/>
                    <a:pt x="119" y="196"/>
                  </a:cubicBezTo>
                  <a:cubicBezTo>
                    <a:pt x="88" y="196"/>
                    <a:pt x="16" y="207"/>
                    <a:pt x="0" y="307"/>
                  </a:cubicBezTo>
                  <a:cubicBezTo>
                    <a:pt x="196" y="328"/>
                    <a:pt x="388" y="341"/>
                    <a:pt x="574" y="341"/>
                  </a:cubicBezTo>
                  <a:cubicBezTo>
                    <a:pt x="629" y="341"/>
                    <a:pt x="683" y="340"/>
                    <a:pt x="737" y="338"/>
                  </a:cubicBezTo>
                  <a:lnTo>
                    <a:pt x="730" y="157"/>
                  </a:lnTo>
                  <a:cubicBezTo>
                    <a:pt x="730" y="157"/>
                    <a:pt x="778" y="126"/>
                    <a:pt x="730" y="76"/>
                  </a:cubicBezTo>
                  <a:cubicBezTo>
                    <a:pt x="717" y="63"/>
                    <a:pt x="703" y="58"/>
                    <a:pt x="691" y="58"/>
                  </a:cubicBezTo>
                  <a:cubicBezTo>
                    <a:pt x="654" y="58"/>
                    <a:pt x="623" y="97"/>
                    <a:pt x="623" y="97"/>
                  </a:cubicBezTo>
                  <a:cubicBezTo>
                    <a:pt x="623" y="97"/>
                    <a:pt x="596" y="1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3159101" y="4166523"/>
              <a:ext cx="604911" cy="479816"/>
            </a:xfrm>
            <a:custGeom>
              <a:avLst/>
              <a:gdLst/>
              <a:ahLst/>
              <a:cxnLst/>
              <a:rect l="l" t="t" r="r" b="b"/>
              <a:pathLst>
                <a:path w="4236" h="3360" extrusionOk="0">
                  <a:moveTo>
                    <a:pt x="2091" y="1"/>
                  </a:moveTo>
                  <a:cubicBezTo>
                    <a:pt x="2085" y="1"/>
                    <a:pt x="2080" y="1"/>
                    <a:pt x="2075" y="1"/>
                  </a:cubicBezTo>
                  <a:cubicBezTo>
                    <a:pt x="1904" y="9"/>
                    <a:pt x="1755" y="129"/>
                    <a:pt x="1678" y="273"/>
                  </a:cubicBezTo>
                  <a:cubicBezTo>
                    <a:pt x="1601" y="416"/>
                    <a:pt x="1583" y="580"/>
                    <a:pt x="1572" y="740"/>
                  </a:cubicBezTo>
                  <a:cubicBezTo>
                    <a:pt x="1531" y="1351"/>
                    <a:pt x="1588" y="1968"/>
                    <a:pt x="1738" y="2563"/>
                  </a:cubicBezTo>
                  <a:cubicBezTo>
                    <a:pt x="1461" y="2104"/>
                    <a:pt x="1052" y="1622"/>
                    <a:pt x="490" y="1611"/>
                  </a:cubicBezTo>
                  <a:cubicBezTo>
                    <a:pt x="487" y="1611"/>
                    <a:pt x="485" y="1611"/>
                    <a:pt x="482" y="1611"/>
                  </a:cubicBezTo>
                  <a:cubicBezTo>
                    <a:pt x="263" y="1611"/>
                    <a:pt x="0" y="1765"/>
                    <a:pt x="64" y="1959"/>
                  </a:cubicBezTo>
                  <a:cubicBezTo>
                    <a:pt x="81" y="2011"/>
                    <a:pt x="118" y="2055"/>
                    <a:pt x="157" y="2094"/>
                  </a:cubicBezTo>
                  <a:cubicBezTo>
                    <a:pt x="606" y="2550"/>
                    <a:pt x="1471" y="2991"/>
                    <a:pt x="2037" y="3360"/>
                  </a:cubicBezTo>
                  <a:cubicBezTo>
                    <a:pt x="2704" y="2945"/>
                    <a:pt x="4235" y="2781"/>
                    <a:pt x="4232" y="1943"/>
                  </a:cubicBezTo>
                  <a:cubicBezTo>
                    <a:pt x="4232" y="1793"/>
                    <a:pt x="4126" y="1720"/>
                    <a:pt x="3953" y="1720"/>
                  </a:cubicBezTo>
                  <a:cubicBezTo>
                    <a:pt x="3579" y="1720"/>
                    <a:pt x="2896" y="2064"/>
                    <a:pt x="2317" y="2719"/>
                  </a:cubicBezTo>
                  <a:cubicBezTo>
                    <a:pt x="2578" y="2136"/>
                    <a:pt x="2686" y="1349"/>
                    <a:pt x="2630" y="719"/>
                  </a:cubicBezTo>
                  <a:cubicBezTo>
                    <a:pt x="2617" y="556"/>
                    <a:pt x="2588" y="387"/>
                    <a:pt x="2500" y="247"/>
                  </a:cubicBezTo>
                  <a:cubicBezTo>
                    <a:pt x="2415" y="109"/>
                    <a:pt x="2260" y="1"/>
                    <a:pt x="2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3451563" y="4208365"/>
              <a:ext cx="20278" cy="430264"/>
            </a:xfrm>
            <a:custGeom>
              <a:avLst/>
              <a:gdLst/>
              <a:ahLst/>
              <a:cxnLst/>
              <a:rect l="l" t="t" r="r" b="b"/>
              <a:pathLst>
                <a:path w="142" h="3013" fill="none" extrusionOk="0">
                  <a:moveTo>
                    <a:pt x="12" y="0"/>
                  </a:moveTo>
                  <a:cubicBezTo>
                    <a:pt x="141" y="739"/>
                    <a:pt x="95" y="1494"/>
                    <a:pt x="48" y="2242"/>
                  </a:cubicBezTo>
                  <a:cubicBezTo>
                    <a:pt x="32" y="2498"/>
                    <a:pt x="16" y="2756"/>
                    <a:pt x="1" y="301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3450135" y="4448418"/>
              <a:ext cx="277608" cy="187357"/>
            </a:xfrm>
            <a:custGeom>
              <a:avLst/>
              <a:gdLst/>
              <a:ahLst/>
              <a:cxnLst/>
              <a:rect l="l" t="t" r="r" b="b"/>
              <a:pathLst>
                <a:path w="1944" h="1312" fill="none" extrusionOk="0">
                  <a:moveTo>
                    <a:pt x="1943" y="1"/>
                  </a:moveTo>
                  <a:cubicBezTo>
                    <a:pt x="1493" y="623"/>
                    <a:pt x="557" y="769"/>
                    <a:pt x="0" y="13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3223363" y="4439421"/>
              <a:ext cx="234767" cy="198638"/>
            </a:xfrm>
            <a:custGeom>
              <a:avLst/>
              <a:gdLst/>
              <a:ahLst/>
              <a:cxnLst/>
              <a:rect l="l" t="t" r="r" b="b"/>
              <a:pathLst>
                <a:path w="1644" h="1391" fill="none" extrusionOk="0">
                  <a:moveTo>
                    <a:pt x="1" y="1"/>
                  </a:moveTo>
                  <a:cubicBezTo>
                    <a:pt x="252" y="76"/>
                    <a:pt x="464" y="234"/>
                    <a:pt x="660" y="399"/>
                  </a:cubicBezTo>
                  <a:cubicBezTo>
                    <a:pt x="1020" y="701"/>
                    <a:pt x="1350" y="1033"/>
                    <a:pt x="1643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3329180" y="4631635"/>
              <a:ext cx="221772" cy="111100"/>
            </a:xfrm>
            <a:custGeom>
              <a:avLst/>
              <a:gdLst/>
              <a:ahLst/>
              <a:cxnLst/>
              <a:rect l="l" t="t" r="r" b="b"/>
              <a:pathLst>
                <a:path w="1553" h="778" extrusionOk="0">
                  <a:moveTo>
                    <a:pt x="861" y="0"/>
                  </a:moveTo>
                  <a:cubicBezTo>
                    <a:pt x="749" y="0"/>
                    <a:pt x="637" y="10"/>
                    <a:pt x="528" y="30"/>
                  </a:cubicBezTo>
                  <a:cubicBezTo>
                    <a:pt x="387" y="56"/>
                    <a:pt x="244" y="103"/>
                    <a:pt x="149" y="198"/>
                  </a:cubicBezTo>
                  <a:cubicBezTo>
                    <a:pt x="17" y="328"/>
                    <a:pt x="6" y="519"/>
                    <a:pt x="1" y="694"/>
                  </a:cubicBezTo>
                  <a:cubicBezTo>
                    <a:pt x="331" y="745"/>
                    <a:pt x="681" y="777"/>
                    <a:pt x="1034" y="777"/>
                  </a:cubicBezTo>
                  <a:cubicBezTo>
                    <a:pt x="1166" y="777"/>
                    <a:pt x="1299" y="773"/>
                    <a:pt x="1431" y="763"/>
                  </a:cubicBezTo>
                  <a:cubicBezTo>
                    <a:pt x="1479" y="661"/>
                    <a:pt x="1528" y="556"/>
                    <a:pt x="1541" y="447"/>
                  </a:cubicBezTo>
                  <a:cubicBezTo>
                    <a:pt x="1552" y="337"/>
                    <a:pt x="1525" y="217"/>
                    <a:pt x="1437" y="138"/>
                  </a:cubicBezTo>
                  <a:cubicBezTo>
                    <a:pt x="1358" y="65"/>
                    <a:pt x="1241" y="35"/>
                    <a:pt x="1127" y="19"/>
                  </a:cubicBezTo>
                  <a:cubicBezTo>
                    <a:pt x="1040" y="7"/>
                    <a:pt x="951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3419861" y="4705607"/>
              <a:ext cx="152799" cy="43126"/>
            </a:xfrm>
            <a:custGeom>
              <a:avLst/>
              <a:gdLst/>
              <a:ahLst/>
              <a:cxnLst/>
              <a:rect l="l" t="t" r="r" b="b"/>
              <a:pathLst>
                <a:path w="1070" h="302" extrusionOk="0">
                  <a:moveTo>
                    <a:pt x="791" y="1"/>
                  </a:moveTo>
                  <a:cubicBezTo>
                    <a:pt x="673" y="1"/>
                    <a:pt x="605" y="150"/>
                    <a:pt x="605" y="150"/>
                  </a:cubicBezTo>
                  <a:cubicBezTo>
                    <a:pt x="605" y="150"/>
                    <a:pt x="611" y="69"/>
                    <a:pt x="537" y="59"/>
                  </a:cubicBezTo>
                  <a:cubicBezTo>
                    <a:pt x="532" y="58"/>
                    <a:pt x="527" y="58"/>
                    <a:pt x="522" y="58"/>
                  </a:cubicBezTo>
                  <a:cubicBezTo>
                    <a:pt x="457" y="58"/>
                    <a:pt x="425" y="117"/>
                    <a:pt x="425" y="117"/>
                  </a:cubicBezTo>
                  <a:cubicBezTo>
                    <a:pt x="425" y="117"/>
                    <a:pt x="407" y="11"/>
                    <a:pt x="290" y="11"/>
                  </a:cubicBezTo>
                  <a:cubicBezTo>
                    <a:pt x="279" y="11"/>
                    <a:pt x="268" y="12"/>
                    <a:pt x="256" y="13"/>
                  </a:cubicBezTo>
                  <a:cubicBezTo>
                    <a:pt x="110" y="37"/>
                    <a:pt x="154" y="208"/>
                    <a:pt x="154" y="208"/>
                  </a:cubicBezTo>
                  <a:cubicBezTo>
                    <a:pt x="154" y="208"/>
                    <a:pt x="130" y="193"/>
                    <a:pt x="98" y="193"/>
                  </a:cubicBezTo>
                  <a:cubicBezTo>
                    <a:pt x="83" y="193"/>
                    <a:pt x="66" y="196"/>
                    <a:pt x="49" y="208"/>
                  </a:cubicBezTo>
                  <a:cubicBezTo>
                    <a:pt x="0" y="241"/>
                    <a:pt x="12" y="295"/>
                    <a:pt x="12" y="295"/>
                  </a:cubicBezTo>
                  <a:cubicBezTo>
                    <a:pt x="117" y="300"/>
                    <a:pt x="228" y="302"/>
                    <a:pt x="338" y="302"/>
                  </a:cubicBezTo>
                  <a:cubicBezTo>
                    <a:pt x="705" y="302"/>
                    <a:pt x="1048" y="279"/>
                    <a:pt x="1046" y="279"/>
                  </a:cubicBezTo>
                  <a:cubicBezTo>
                    <a:pt x="1070" y="161"/>
                    <a:pt x="1006" y="141"/>
                    <a:pt x="961" y="141"/>
                  </a:cubicBezTo>
                  <a:cubicBezTo>
                    <a:pt x="938" y="141"/>
                    <a:pt x="919" y="146"/>
                    <a:pt x="919" y="146"/>
                  </a:cubicBezTo>
                  <a:cubicBezTo>
                    <a:pt x="919" y="146"/>
                    <a:pt x="950" y="28"/>
                    <a:pt x="817" y="3"/>
                  </a:cubicBezTo>
                  <a:cubicBezTo>
                    <a:pt x="808" y="2"/>
                    <a:pt x="800" y="1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3302619" y="4697039"/>
              <a:ext cx="127808" cy="50409"/>
            </a:xfrm>
            <a:custGeom>
              <a:avLst/>
              <a:gdLst/>
              <a:ahLst/>
              <a:cxnLst/>
              <a:rect l="l" t="t" r="r" b="b"/>
              <a:pathLst>
                <a:path w="895" h="353" extrusionOk="0">
                  <a:moveTo>
                    <a:pt x="541" y="1"/>
                  </a:moveTo>
                  <a:cubicBezTo>
                    <a:pt x="415" y="1"/>
                    <a:pt x="363" y="110"/>
                    <a:pt x="363" y="110"/>
                  </a:cubicBezTo>
                  <a:cubicBezTo>
                    <a:pt x="363" y="110"/>
                    <a:pt x="340" y="43"/>
                    <a:pt x="262" y="43"/>
                  </a:cubicBezTo>
                  <a:cubicBezTo>
                    <a:pt x="247" y="43"/>
                    <a:pt x="229" y="46"/>
                    <a:pt x="210" y="52"/>
                  </a:cubicBezTo>
                  <a:cubicBezTo>
                    <a:pt x="90" y="88"/>
                    <a:pt x="129" y="172"/>
                    <a:pt x="129" y="172"/>
                  </a:cubicBezTo>
                  <a:cubicBezTo>
                    <a:pt x="129" y="172"/>
                    <a:pt x="121" y="170"/>
                    <a:pt x="109" y="170"/>
                  </a:cubicBezTo>
                  <a:cubicBezTo>
                    <a:pt x="90" y="170"/>
                    <a:pt x="61" y="175"/>
                    <a:pt x="38" y="202"/>
                  </a:cubicBezTo>
                  <a:cubicBezTo>
                    <a:pt x="1" y="246"/>
                    <a:pt x="42" y="289"/>
                    <a:pt x="42" y="289"/>
                  </a:cubicBezTo>
                  <a:cubicBezTo>
                    <a:pt x="218" y="331"/>
                    <a:pt x="844" y="353"/>
                    <a:pt x="844" y="353"/>
                  </a:cubicBezTo>
                  <a:cubicBezTo>
                    <a:pt x="844" y="353"/>
                    <a:pt x="895" y="203"/>
                    <a:pt x="837" y="157"/>
                  </a:cubicBezTo>
                  <a:cubicBezTo>
                    <a:pt x="816" y="141"/>
                    <a:pt x="793" y="136"/>
                    <a:pt x="773" y="136"/>
                  </a:cubicBezTo>
                  <a:cubicBezTo>
                    <a:pt x="737" y="136"/>
                    <a:pt x="709" y="151"/>
                    <a:pt x="709" y="151"/>
                  </a:cubicBezTo>
                  <a:cubicBezTo>
                    <a:pt x="709" y="151"/>
                    <a:pt x="687" y="9"/>
                    <a:pt x="553" y="1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3752593" y="3992303"/>
              <a:ext cx="68260" cy="29989"/>
            </a:xfrm>
            <a:custGeom>
              <a:avLst/>
              <a:gdLst/>
              <a:ahLst/>
              <a:cxnLst/>
              <a:rect l="l" t="t" r="r" b="b"/>
              <a:pathLst>
                <a:path w="478" h="210" extrusionOk="0">
                  <a:moveTo>
                    <a:pt x="173" y="0"/>
                  </a:moveTo>
                  <a:cubicBezTo>
                    <a:pt x="111" y="0"/>
                    <a:pt x="95" y="60"/>
                    <a:pt x="95" y="60"/>
                  </a:cubicBezTo>
                  <a:cubicBezTo>
                    <a:pt x="95" y="60"/>
                    <a:pt x="76" y="36"/>
                    <a:pt x="53" y="36"/>
                  </a:cubicBezTo>
                  <a:cubicBezTo>
                    <a:pt x="46" y="36"/>
                    <a:pt x="38" y="39"/>
                    <a:pt x="30" y="47"/>
                  </a:cubicBezTo>
                  <a:cubicBezTo>
                    <a:pt x="1" y="77"/>
                    <a:pt x="30" y="97"/>
                    <a:pt x="30" y="97"/>
                  </a:cubicBezTo>
                  <a:lnTo>
                    <a:pt x="25" y="207"/>
                  </a:lnTo>
                  <a:cubicBezTo>
                    <a:pt x="55" y="208"/>
                    <a:pt x="86" y="209"/>
                    <a:pt x="118" y="209"/>
                  </a:cubicBezTo>
                  <a:cubicBezTo>
                    <a:pt x="234" y="209"/>
                    <a:pt x="355" y="201"/>
                    <a:pt x="477" y="187"/>
                  </a:cubicBezTo>
                  <a:cubicBezTo>
                    <a:pt x="467" y="126"/>
                    <a:pt x="422" y="120"/>
                    <a:pt x="404" y="120"/>
                  </a:cubicBezTo>
                  <a:cubicBezTo>
                    <a:pt x="399" y="120"/>
                    <a:pt x="396" y="120"/>
                    <a:pt x="396" y="120"/>
                  </a:cubicBezTo>
                  <a:cubicBezTo>
                    <a:pt x="396" y="120"/>
                    <a:pt x="406" y="60"/>
                    <a:pt x="345" y="47"/>
                  </a:cubicBezTo>
                  <a:cubicBezTo>
                    <a:pt x="336" y="45"/>
                    <a:pt x="328" y="44"/>
                    <a:pt x="320" y="44"/>
                  </a:cubicBezTo>
                  <a:cubicBezTo>
                    <a:pt x="273" y="44"/>
                    <a:pt x="241" y="72"/>
                    <a:pt x="241" y="72"/>
                  </a:cubicBezTo>
                  <a:cubicBezTo>
                    <a:pt x="241" y="72"/>
                    <a:pt x="235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3632352" y="3985734"/>
              <a:ext cx="68260" cy="33273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304" y="1"/>
                  </a:moveTo>
                  <a:cubicBezTo>
                    <a:pt x="242" y="1"/>
                    <a:pt x="237" y="72"/>
                    <a:pt x="237" y="72"/>
                  </a:cubicBezTo>
                  <a:cubicBezTo>
                    <a:pt x="237" y="72"/>
                    <a:pt x="205" y="45"/>
                    <a:pt x="157" y="45"/>
                  </a:cubicBezTo>
                  <a:cubicBezTo>
                    <a:pt x="149" y="45"/>
                    <a:pt x="141" y="46"/>
                    <a:pt x="132" y="47"/>
                  </a:cubicBezTo>
                  <a:cubicBezTo>
                    <a:pt x="72" y="61"/>
                    <a:pt x="82" y="121"/>
                    <a:pt x="82" y="121"/>
                  </a:cubicBezTo>
                  <a:cubicBezTo>
                    <a:pt x="82" y="121"/>
                    <a:pt x="79" y="120"/>
                    <a:pt x="74" y="120"/>
                  </a:cubicBezTo>
                  <a:cubicBezTo>
                    <a:pt x="56" y="120"/>
                    <a:pt x="10" y="127"/>
                    <a:pt x="1" y="188"/>
                  </a:cubicBezTo>
                  <a:cubicBezTo>
                    <a:pt x="123" y="212"/>
                    <a:pt x="228" y="233"/>
                    <a:pt x="331" y="233"/>
                  </a:cubicBezTo>
                  <a:cubicBezTo>
                    <a:pt x="372" y="233"/>
                    <a:pt x="412" y="229"/>
                    <a:pt x="452" y="222"/>
                  </a:cubicBezTo>
                  <a:lnTo>
                    <a:pt x="447" y="97"/>
                  </a:lnTo>
                  <a:cubicBezTo>
                    <a:pt x="447" y="97"/>
                    <a:pt x="477" y="77"/>
                    <a:pt x="447" y="47"/>
                  </a:cubicBezTo>
                  <a:cubicBezTo>
                    <a:pt x="440" y="39"/>
                    <a:pt x="432" y="36"/>
                    <a:pt x="424" y="36"/>
                  </a:cubicBezTo>
                  <a:cubicBezTo>
                    <a:pt x="402" y="36"/>
                    <a:pt x="383" y="61"/>
                    <a:pt x="383" y="61"/>
                  </a:cubicBezTo>
                  <a:cubicBezTo>
                    <a:pt x="383" y="61"/>
                    <a:pt x="366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3589511" y="3742540"/>
              <a:ext cx="300456" cy="248191"/>
            </a:xfrm>
            <a:custGeom>
              <a:avLst/>
              <a:gdLst/>
              <a:ahLst/>
              <a:cxnLst/>
              <a:rect l="l" t="t" r="r" b="b"/>
              <a:pathLst>
                <a:path w="2104" h="1738" extrusionOk="0">
                  <a:moveTo>
                    <a:pt x="1052" y="1"/>
                  </a:moveTo>
                  <a:cubicBezTo>
                    <a:pt x="1046" y="1"/>
                    <a:pt x="1041" y="1"/>
                    <a:pt x="1035" y="2"/>
                  </a:cubicBezTo>
                  <a:cubicBezTo>
                    <a:pt x="973" y="8"/>
                    <a:pt x="927" y="56"/>
                    <a:pt x="897" y="104"/>
                  </a:cubicBezTo>
                  <a:cubicBezTo>
                    <a:pt x="811" y="241"/>
                    <a:pt x="796" y="402"/>
                    <a:pt x="793" y="558"/>
                  </a:cubicBezTo>
                  <a:cubicBezTo>
                    <a:pt x="788" y="815"/>
                    <a:pt x="816" y="1073"/>
                    <a:pt x="873" y="1326"/>
                  </a:cubicBezTo>
                  <a:cubicBezTo>
                    <a:pt x="818" y="1196"/>
                    <a:pt x="754" y="1066"/>
                    <a:pt x="653" y="959"/>
                  </a:cubicBezTo>
                  <a:cubicBezTo>
                    <a:pt x="551" y="851"/>
                    <a:pt x="408" y="769"/>
                    <a:pt x="249" y="757"/>
                  </a:cubicBezTo>
                  <a:cubicBezTo>
                    <a:pt x="238" y="757"/>
                    <a:pt x="227" y="756"/>
                    <a:pt x="216" y="756"/>
                  </a:cubicBezTo>
                  <a:cubicBezTo>
                    <a:pt x="168" y="756"/>
                    <a:pt x="121" y="764"/>
                    <a:pt x="84" y="790"/>
                  </a:cubicBezTo>
                  <a:cubicBezTo>
                    <a:pt x="1" y="846"/>
                    <a:pt x="7" y="960"/>
                    <a:pt x="57" y="1040"/>
                  </a:cubicBezTo>
                  <a:cubicBezTo>
                    <a:pt x="125" y="1150"/>
                    <a:pt x="249" y="1222"/>
                    <a:pt x="370" y="1290"/>
                  </a:cubicBezTo>
                  <a:cubicBezTo>
                    <a:pt x="595" y="1415"/>
                    <a:pt x="943" y="1737"/>
                    <a:pt x="943" y="1737"/>
                  </a:cubicBezTo>
                  <a:cubicBezTo>
                    <a:pt x="943" y="1737"/>
                    <a:pt x="1651" y="1332"/>
                    <a:pt x="1925" y="1177"/>
                  </a:cubicBezTo>
                  <a:cubicBezTo>
                    <a:pt x="1979" y="1147"/>
                    <a:pt x="2032" y="1118"/>
                    <a:pt x="2065" y="1071"/>
                  </a:cubicBezTo>
                  <a:cubicBezTo>
                    <a:pt x="2099" y="1025"/>
                    <a:pt x="2104" y="960"/>
                    <a:pt x="2063" y="921"/>
                  </a:cubicBezTo>
                  <a:cubicBezTo>
                    <a:pt x="2028" y="888"/>
                    <a:pt x="1972" y="881"/>
                    <a:pt x="1920" y="881"/>
                  </a:cubicBezTo>
                  <a:cubicBezTo>
                    <a:pt x="1916" y="881"/>
                    <a:pt x="1912" y="881"/>
                    <a:pt x="1908" y="881"/>
                  </a:cubicBezTo>
                  <a:cubicBezTo>
                    <a:pt x="1579" y="892"/>
                    <a:pt x="1266" y="1065"/>
                    <a:pt x="1117" y="1320"/>
                  </a:cubicBezTo>
                  <a:cubicBezTo>
                    <a:pt x="1219" y="1070"/>
                    <a:pt x="1279" y="809"/>
                    <a:pt x="1299" y="545"/>
                  </a:cubicBezTo>
                  <a:cubicBezTo>
                    <a:pt x="1310" y="388"/>
                    <a:pt x="1303" y="220"/>
                    <a:pt x="1204" y="90"/>
                  </a:cubicBezTo>
                  <a:cubicBezTo>
                    <a:pt x="1169" y="43"/>
                    <a:pt x="1113" y="1"/>
                    <a:pt x="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3725175" y="3776527"/>
              <a:ext cx="15280" cy="211348"/>
            </a:xfrm>
            <a:custGeom>
              <a:avLst/>
              <a:gdLst/>
              <a:ahLst/>
              <a:cxnLst/>
              <a:rect l="l" t="t" r="r" b="b"/>
              <a:pathLst>
                <a:path w="107" h="1480" fill="none" extrusionOk="0">
                  <a:moveTo>
                    <a:pt x="96" y="1"/>
                  </a:moveTo>
                  <a:cubicBezTo>
                    <a:pt x="106" y="495"/>
                    <a:pt x="74" y="990"/>
                    <a:pt x="1" y="1479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3724603" y="3886771"/>
              <a:ext cx="140518" cy="100961"/>
            </a:xfrm>
            <a:custGeom>
              <a:avLst/>
              <a:gdLst/>
              <a:ahLst/>
              <a:cxnLst/>
              <a:rect l="l" t="t" r="r" b="b"/>
              <a:pathLst>
                <a:path w="984" h="707" fill="none" extrusionOk="0">
                  <a:moveTo>
                    <a:pt x="983" y="1"/>
                  </a:moveTo>
                  <a:cubicBezTo>
                    <a:pt x="610" y="171"/>
                    <a:pt x="273" y="413"/>
                    <a:pt x="1" y="70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3620928" y="3870920"/>
              <a:ext cx="102532" cy="118240"/>
            </a:xfrm>
            <a:custGeom>
              <a:avLst/>
              <a:gdLst/>
              <a:ahLst/>
              <a:cxnLst/>
              <a:rect l="l" t="t" r="r" b="b"/>
              <a:pathLst>
                <a:path w="718" h="828" fill="none" extrusionOk="0">
                  <a:moveTo>
                    <a:pt x="0" y="1"/>
                  </a:moveTo>
                  <a:cubicBezTo>
                    <a:pt x="153" y="113"/>
                    <a:pt x="305" y="225"/>
                    <a:pt x="434" y="360"/>
                  </a:cubicBezTo>
                  <a:cubicBezTo>
                    <a:pt x="564" y="494"/>
                    <a:pt x="672" y="652"/>
                    <a:pt x="717" y="82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3677193" y="3977309"/>
              <a:ext cx="98677" cy="53265"/>
            </a:xfrm>
            <a:custGeom>
              <a:avLst/>
              <a:gdLst/>
              <a:ahLst/>
              <a:cxnLst/>
              <a:rect l="l" t="t" r="r" b="b"/>
              <a:pathLst>
                <a:path w="691" h="373" extrusionOk="0">
                  <a:moveTo>
                    <a:pt x="378" y="1"/>
                  </a:moveTo>
                  <a:cubicBezTo>
                    <a:pt x="330" y="1"/>
                    <a:pt x="282" y="5"/>
                    <a:pt x="234" y="16"/>
                  </a:cubicBezTo>
                  <a:cubicBezTo>
                    <a:pt x="172" y="28"/>
                    <a:pt x="109" y="50"/>
                    <a:pt x="66" y="95"/>
                  </a:cubicBezTo>
                  <a:cubicBezTo>
                    <a:pt x="8" y="158"/>
                    <a:pt x="3" y="249"/>
                    <a:pt x="1" y="333"/>
                  </a:cubicBezTo>
                  <a:cubicBezTo>
                    <a:pt x="143" y="357"/>
                    <a:pt x="297" y="373"/>
                    <a:pt x="450" y="373"/>
                  </a:cubicBezTo>
                  <a:cubicBezTo>
                    <a:pt x="512" y="373"/>
                    <a:pt x="573" y="370"/>
                    <a:pt x="634" y="365"/>
                  </a:cubicBezTo>
                  <a:cubicBezTo>
                    <a:pt x="656" y="317"/>
                    <a:pt x="679" y="267"/>
                    <a:pt x="684" y="214"/>
                  </a:cubicBezTo>
                  <a:cubicBezTo>
                    <a:pt x="690" y="162"/>
                    <a:pt x="677" y="104"/>
                    <a:pt x="638" y="67"/>
                  </a:cubicBezTo>
                  <a:cubicBezTo>
                    <a:pt x="602" y="32"/>
                    <a:pt x="551" y="18"/>
                    <a:pt x="500" y="10"/>
                  </a:cubicBezTo>
                  <a:cubicBezTo>
                    <a:pt x="460" y="4"/>
                    <a:pt x="419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3708324" y="4007297"/>
              <a:ext cx="94392" cy="26276"/>
            </a:xfrm>
            <a:custGeom>
              <a:avLst/>
              <a:gdLst/>
              <a:ahLst/>
              <a:cxnLst/>
              <a:rect l="l" t="t" r="r" b="b"/>
              <a:pathLst>
                <a:path w="661" h="184" extrusionOk="0">
                  <a:moveTo>
                    <a:pt x="488" y="0"/>
                  </a:moveTo>
                  <a:cubicBezTo>
                    <a:pt x="415" y="0"/>
                    <a:pt x="374" y="91"/>
                    <a:pt x="374" y="91"/>
                  </a:cubicBezTo>
                  <a:cubicBezTo>
                    <a:pt x="374" y="91"/>
                    <a:pt x="377" y="41"/>
                    <a:pt x="332" y="35"/>
                  </a:cubicBezTo>
                  <a:cubicBezTo>
                    <a:pt x="328" y="35"/>
                    <a:pt x="325" y="34"/>
                    <a:pt x="322" y="34"/>
                  </a:cubicBezTo>
                  <a:cubicBezTo>
                    <a:pt x="283" y="34"/>
                    <a:pt x="263" y="70"/>
                    <a:pt x="263" y="70"/>
                  </a:cubicBezTo>
                  <a:cubicBezTo>
                    <a:pt x="263" y="70"/>
                    <a:pt x="252" y="5"/>
                    <a:pt x="181" y="5"/>
                  </a:cubicBezTo>
                  <a:cubicBezTo>
                    <a:pt x="175" y="5"/>
                    <a:pt x="168" y="6"/>
                    <a:pt x="160" y="7"/>
                  </a:cubicBezTo>
                  <a:cubicBezTo>
                    <a:pt x="69" y="20"/>
                    <a:pt x="96" y="126"/>
                    <a:pt x="96" y="126"/>
                  </a:cubicBezTo>
                  <a:cubicBezTo>
                    <a:pt x="96" y="126"/>
                    <a:pt x="81" y="117"/>
                    <a:pt x="62" y="117"/>
                  </a:cubicBezTo>
                  <a:cubicBezTo>
                    <a:pt x="52" y="117"/>
                    <a:pt x="42" y="119"/>
                    <a:pt x="32" y="126"/>
                  </a:cubicBezTo>
                  <a:cubicBezTo>
                    <a:pt x="1" y="147"/>
                    <a:pt x="8" y="179"/>
                    <a:pt x="8" y="179"/>
                  </a:cubicBezTo>
                  <a:cubicBezTo>
                    <a:pt x="75" y="182"/>
                    <a:pt x="146" y="184"/>
                    <a:pt x="216" y="184"/>
                  </a:cubicBezTo>
                  <a:cubicBezTo>
                    <a:pt x="439" y="184"/>
                    <a:pt x="644" y="169"/>
                    <a:pt x="646" y="169"/>
                  </a:cubicBezTo>
                  <a:cubicBezTo>
                    <a:pt x="660" y="97"/>
                    <a:pt x="620" y="85"/>
                    <a:pt x="591" y="85"/>
                  </a:cubicBezTo>
                  <a:cubicBezTo>
                    <a:pt x="577" y="85"/>
                    <a:pt x="566" y="88"/>
                    <a:pt x="566" y="88"/>
                  </a:cubicBezTo>
                  <a:cubicBezTo>
                    <a:pt x="566" y="88"/>
                    <a:pt x="586" y="17"/>
                    <a:pt x="504" y="2"/>
                  </a:cubicBezTo>
                  <a:cubicBezTo>
                    <a:pt x="498" y="1"/>
                    <a:pt x="493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3636351" y="4002014"/>
              <a:ext cx="78399" cy="30988"/>
            </a:xfrm>
            <a:custGeom>
              <a:avLst/>
              <a:gdLst/>
              <a:ahLst/>
              <a:cxnLst/>
              <a:rect l="l" t="t" r="r" b="b"/>
              <a:pathLst>
                <a:path w="549" h="217" extrusionOk="0">
                  <a:moveTo>
                    <a:pt x="331" y="0"/>
                  </a:moveTo>
                  <a:cubicBezTo>
                    <a:pt x="254" y="0"/>
                    <a:pt x="223" y="67"/>
                    <a:pt x="223" y="67"/>
                  </a:cubicBezTo>
                  <a:cubicBezTo>
                    <a:pt x="223" y="67"/>
                    <a:pt x="210" y="25"/>
                    <a:pt x="162" y="25"/>
                  </a:cubicBezTo>
                  <a:cubicBezTo>
                    <a:pt x="152" y="25"/>
                    <a:pt x="142" y="27"/>
                    <a:pt x="130" y="31"/>
                  </a:cubicBezTo>
                  <a:cubicBezTo>
                    <a:pt x="55" y="52"/>
                    <a:pt x="80" y="104"/>
                    <a:pt x="80" y="104"/>
                  </a:cubicBezTo>
                  <a:cubicBezTo>
                    <a:pt x="80" y="104"/>
                    <a:pt x="75" y="103"/>
                    <a:pt x="68" y="103"/>
                  </a:cubicBezTo>
                  <a:cubicBezTo>
                    <a:pt x="56" y="103"/>
                    <a:pt x="38" y="106"/>
                    <a:pt x="24" y="123"/>
                  </a:cubicBezTo>
                  <a:cubicBezTo>
                    <a:pt x="1" y="149"/>
                    <a:pt x="26" y="176"/>
                    <a:pt x="26" y="176"/>
                  </a:cubicBezTo>
                  <a:cubicBezTo>
                    <a:pt x="135" y="202"/>
                    <a:pt x="519" y="217"/>
                    <a:pt x="519" y="217"/>
                  </a:cubicBezTo>
                  <a:cubicBezTo>
                    <a:pt x="519" y="217"/>
                    <a:pt x="548" y="125"/>
                    <a:pt x="514" y="97"/>
                  </a:cubicBezTo>
                  <a:cubicBezTo>
                    <a:pt x="501" y="87"/>
                    <a:pt x="486" y="84"/>
                    <a:pt x="473" y="84"/>
                  </a:cubicBezTo>
                  <a:cubicBezTo>
                    <a:pt x="452" y="84"/>
                    <a:pt x="435" y="93"/>
                    <a:pt x="435" y="93"/>
                  </a:cubicBezTo>
                  <a:cubicBezTo>
                    <a:pt x="435" y="93"/>
                    <a:pt x="422" y="6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4751076" y="4294047"/>
              <a:ext cx="94535" cy="41698"/>
            </a:xfrm>
            <a:custGeom>
              <a:avLst/>
              <a:gdLst/>
              <a:ahLst/>
              <a:cxnLst/>
              <a:rect l="l" t="t" r="r" b="b"/>
              <a:pathLst>
                <a:path w="662" h="292" extrusionOk="0">
                  <a:moveTo>
                    <a:pt x="242" y="1"/>
                  </a:moveTo>
                  <a:cubicBezTo>
                    <a:pt x="155" y="1"/>
                    <a:pt x="131" y="83"/>
                    <a:pt x="131" y="83"/>
                  </a:cubicBezTo>
                  <a:cubicBezTo>
                    <a:pt x="131" y="83"/>
                    <a:pt x="105" y="51"/>
                    <a:pt x="75" y="51"/>
                  </a:cubicBezTo>
                  <a:cubicBezTo>
                    <a:pt x="64" y="51"/>
                    <a:pt x="52" y="55"/>
                    <a:pt x="41" y="67"/>
                  </a:cubicBezTo>
                  <a:cubicBezTo>
                    <a:pt x="0" y="109"/>
                    <a:pt x="41" y="135"/>
                    <a:pt x="41" y="135"/>
                  </a:cubicBezTo>
                  <a:lnTo>
                    <a:pt x="33" y="289"/>
                  </a:lnTo>
                  <a:cubicBezTo>
                    <a:pt x="74" y="291"/>
                    <a:pt x="115" y="291"/>
                    <a:pt x="157" y="291"/>
                  </a:cubicBezTo>
                  <a:cubicBezTo>
                    <a:pt x="320" y="291"/>
                    <a:pt x="489" y="280"/>
                    <a:pt x="662" y="262"/>
                  </a:cubicBezTo>
                  <a:cubicBezTo>
                    <a:pt x="647" y="175"/>
                    <a:pt x="583" y="167"/>
                    <a:pt x="558" y="167"/>
                  </a:cubicBezTo>
                  <a:cubicBezTo>
                    <a:pt x="552" y="167"/>
                    <a:pt x="548" y="167"/>
                    <a:pt x="548" y="167"/>
                  </a:cubicBezTo>
                  <a:cubicBezTo>
                    <a:pt x="548" y="167"/>
                    <a:pt x="563" y="83"/>
                    <a:pt x="480" y="66"/>
                  </a:cubicBezTo>
                  <a:cubicBezTo>
                    <a:pt x="467" y="63"/>
                    <a:pt x="455" y="62"/>
                    <a:pt x="443" y="62"/>
                  </a:cubicBezTo>
                  <a:cubicBezTo>
                    <a:pt x="379" y="62"/>
                    <a:pt x="335" y="99"/>
                    <a:pt x="335" y="99"/>
                  </a:cubicBezTo>
                  <a:cubicBezTo>
                    <a:pt x="335" y="99"/>
                    <a:pt x="328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4584424" y="4285193"/>
              <a:ext cx="94535" cy="46125"/>
            </a:xfrm>
            <a:custGeom>
              <a:avLst/>
              <a:gdLst/>
              <a:ahLst/>
              <a:cxnLst/>
              <a:rect l="l" t="t" r="r" b="b"/>
              <a:pathLst>
                <a:path w="662" h="323" extrusionOk="0">
                  <a:moveTo>
                    <a:pt x="420" y="1"/>
                  </a:moveTo>
                  <a:cubicBezTo>
                    <a:pt x="334" y="1"/>
                    <a:pt x="327" y="99"/>
                    <a:pt x="327" y="99"/>
                  </a:cubicBezTo>
                  <a:cubicBezTo>
                    <a:pt x="327" y="99"/>
                    <a:pt x="282" y="62"/>
                    <a:pt x="218" y="62"/>
                  </a:cubicBezTo>
                  <a:cubicBezTo>
                    <a:pt x="207" y="62"/>
                    <a:pt x="195" y="63"/>
                    <a:pt x="182" y="66"/>
                  </a:cubicBezTo>
                  <a:cubicBezTo>
                    <a:pt x="99" y="83"/>
                    <a:pt x="114" y="167"/>
                    <a:pt x="114" y="167"/>
                  </a:cubicBezTo>
                  <a:cubicBezTo>
                    <a:pt x="114" y="167"/>
                    <a:pt x="110" y="167"/>
                    <a:pt x="104" y="167"/>
                  </a:cubicBezTo>
                  <a:cubicBezTo>
                    <a:pt x="79" y="167"/>
                    <a:pt x="15" y="175"/>
                    <a:pt x="0" y="262"/>
                  </a:cubicBezTo>
                  <a:cubicBezTo>
                    <a:pt x="170" y="296"/>
                    <a:pt x="316" y="323"/>
                    <a:pt x="459" y="323"/>
                  </a:cubicBezTo>
                  <a:cubicBezTo>
                    <a:pt x="515" y="323"/>
                    <a:pt x="571" y="318"/>
                    <a:pt x="627" y="309"/>
                  </a:cubicBezTo>
                  <a:lnTo>
                    <a:pt x="620" y="135"/>
                  </a:lnTo>
                  <a:cubicBezTo>
                    <a:pt x="620" y="135"/>
                    <a:pt x="662" y="109"/>
                    <a:pt x="620" y="67"/>
                  </a:cubicBezTo>
                  <a:cubicBezTo>
                    <a:pt x="609" y="56"/>
                    <a:pt x="598" y="52"/>
                    <a:pt x="587" y="52"/>
                  </a:cubicBezTo>
                  <a:cubicBezTo>
                    <a:pt x="557" y="52"/>
                    <a:pt x="531" y="83"/>
                    <a:pt x="531" y="83"/>
                  </a:cubicBezTo>
                  <a:cubicBezTo>
                    <a:pt x="531" y="83"/>
                    <a:pt x="507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4503883" y="3929184"/>
              <a:ext cx="438689" cy="347724"/>
            </a:xfrm>
            <a:custGeom>
              <a:avLst/>
              <a:gdLst/>
              <a:ahLst/>
              <a:cxnLst/>
              <a:rect l="l" t="t" r="r" b="b"/>
              <a:pathLst>
                <a:path w="3072" h="2435" extrusionOk="0">
                  <a:moveTo>
                    <a:pt x="1518" y="1"/>
                  </a:moveTo>
                  <a:cubicBezTo>
                    <a:pt x="1514" y="1"/>
                    <a:pt x="1510" y="1"/>
                    <a:pt x="1506" y="1"/>
                  </a:cubicBezTo>
                  <a:cubicBezTo>
                    <a:pt x="1381" y="6"/>
                    <a:pt x="1273" y="92"/>
                    <a:pt x="1217" y="198"/>
                  </a:cubicBezTo>
                  <a:cubicBezTo>
                    <a:pt x="1161" y="301"/>
                    <a:pt x="1148" y="420"/>
                    <a:pt x="1140" y="535"/>
                  </a:cubicBezTo>
                  <a:cubicBezTo>
                    <a:pt x="1111" y="979"/>
                    <a:pt x="1152" y="1425"/>
                    <a:pt x="1261" y="1857"/>
                  </a:cubicBezTo>
                  <a:cubicBezTo>
                    <a:pt x="1060" y="1525"/>
                    <a:pt x="765" y="1176"/>
                    <a:pt x="357" y="1167"/>
                  </a:cubicBezTo>
                  <a:cubicBezTo>
                    <a:pt x="354" y="1167"/>
                    <a:pt x="352" y="1167"/>
                    <a:pt x="350" y="1167"/>
                  </a:cubicBezTo>
                  <a:cubicBezTo>
                    <a:pt x="190" y="1167"/>
                    <a:pt x="1" y="1279"/>
                    <a:pt x="47" y="1419"/>
                  </a:cubicBezTo>
                  <a:cubicBezTo>
                    <a:pt x="59" y="1456"/>
                    <a:pt x="87" y="1487"/>
                    <a:pt x="115" y="1516"/>
                  </a:cubicBezTo>
                  <a:cubicBezTo>
                    <a:pt x="440" y="1847"/>
                    <a:pt x="1067" y="2166"/>
                    <a:pt x="1478" y="2435"/>
                  </a:cubicBezTo>
                  <a:cubicBezTo>
                    <a:pt x="1961" y="2133"/>
                    <a:pt x="3071" y="2014"/>
                    <a:pt x="3071" y="1408"/>
                  </a:cubicBezTo>
                  <a:cubicBezTo>
                    <a:pt x="3071" y="1299"/>
                    <a:pt x="2994" y="1246"/>
                    <a:pt x="2869" y="1246"/>
                  </a:cubicBezTo>
                  <a:cubicBezTo>
                    <a:pt x="2598" y="1246"/>
                    <a:pt x="2103" y="1495"/>
                    <a:pt x="1684" y="1971"/>
                  </a:cubicBezTo>
                  <a:cubicBezTo>
                    <a:pt x="1873" y="1548"/>
                    <a:pt x="1950" y="976"/>
                    <a:pt x="1911" y="520"/>
                  </a:cubicBezTo>
                  <a:cubicBezTo>
                    <a:pt x="1901" y="402"/>
                    <a:pt x="1881" y="281"/>
                    <a:pt x="1816" y="178"/>
                  </a:cubicBezTo>
                  <a:cubicBezTo>
                    <a:pt x="1754" y="79"/>
                    <a:pt x="1640" y="1"/>
                    <a:pt x="1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4715946" y="3959173"/>
              <a:ext cx="14709" cy="312166"/>
            </a:xfrm>
            <a:custGeom>
              <a:avLst/>
              <a:gdLst/>
              <a:ahLst/>
              <a:cxnLst/>
              <a:rect l="l" t="t" r="r" b="b"/>
              <a:pathLst>
                <a:path w="103" h="2186" fill="none" extrusionOk="0">
                  <a:moveTo>
                    <a:pt x="9" y="1"/>
                  </a:moveTo>
                  <a:cubicBezTo>
                    <a:pt x="102" y="537"/>
                    <a:pt x="69" y="1085"/>
                    <a:pt x="35" y="1627"/>
                  </a:cubicBezTo>
                  <a:cubicBezTo>
                    <a:pt x="24" y="1813"/>
                    <a:pt x="13" y="1999"/>
                    <a:pt x="0" y="218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4714804" y="4133250"/>
              <a:ext cx="201494" cy="135805"/>
            </a:xfrm>
            <a:custGeom>
              <a:avLst/>
              <a:gdLst/>
              <a:ahLst/>
              <a:cxnLst/>
              <a:rect l="l" t="t" r="r" b="b"/>
              <a:pathLst>
                <a:path w="1411" h="951" fill="none" extrusionOk="0">
                  <a:moveTo>
                    <a:pt x="1411" y="0"/>
                  </a:moveTo>
                  <a:cubicBezTo>
                    <a:pt x="1083" y="451"/>
                    <a:pt x="405" y="557"/>
                    <a:pt x="1" y="95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4550437" y="4126681"/>
              <a:ext cx="170363" cy="144373"/>
            </a:xfrm>
            <a:custGeom>
              <a:avLst/>
              <a:gdLst/>
              <a:ahLst/>
              <a:cxnLst/>
              <a:rect l="l" t="t" r="r" b="b"/>
              <a:pathLst>
                <a:path w="1193" h="1011" fill="none" extrusionOk="0">
                  <a:moveTo>
                    <a:pt x="1" y="1"/>
                  </a:moveTo>
                  <a:cubicBezTo>
                    <a:pt x="183" y="56"/>
                    <a:pt x="337" y="170"/>
                    <a:pt x="479" y="290"/>
                  </a:cubicBezTo>
                  <a:cubicBezTo>
                    <a:pt x="740" y="509"/>
                    <a:pt x="978" y="750"/>
                    <a:pt x="1192" y="10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4627408" y="4266058"/>
              <a:ext cx="160938" cy="80826"/>
            </a:xfrm>
            <a:custGeom>
              <a:avLst/>
              <a:gdLst/>
              <a:ahLst/>
              <a:cxnLst/>
              <a:rect l="l" t="t" r="r" b="b"/>
              <a:pathLst>
                <a:path w="1127" h="566" extrusionOk="0">
                  <a:moveTo>
                    <a:pt x="622" y="1"/>
                  </a:moveTo>
                  <a:cubicBezTo>
                    <a:pt x="541" y="1"/>
                    <a:pt x="461" y="8"/>
                    <a:pt x="382" y="22"/>
                  </a:cubicBezTo>
                  <a:cubicBezTo>
                    <a:pt x="281" y="42"/>
                    <a:pt x="178" y="74"/>
                    <a:pt x="108" y="144"/>
                  </a:cubicBezTo>
                  <a:cubicBezTo>
                    <a:pt x="12" y="238"/>
                    <a:pt x="4" y="377"/>
                    <a:pt x="0" y="503"/>
                  </a:cubicBezTo>
                  <a:cubicBezTo>
                    <a:pt x="245" y="541"/>
                    <a:pt x="505" y="565"/>
                    <a:pt x="767" y="565"/>
                  </a:cubicBezTo>
                  <a:cubicBezTo>
                    <a:pt x="857" y="565"/>
                    <a:pt x="947" y="563"/>
                    <a:pt x="1037" y="556"/>
                  </a:cubicBezTo>
                  <a:cubicBezTo>
                    <a:pt x="1072" y="482"/>
                    <a:pt x="1108" y="406"/>
                    <a:pt x="1116" y="326"/>
                  </a:cubicBezTo>
                  <a:cubicBezTo>
                    <a:pt x="1127" y="245"/>
                    <a:pt x="1106" y="160"/>
                    <a:pt x="1043" y="102"/>
                  </a:cubicBezTo>
                  <a:cubicBezTo>
                    <a:pt x="985" y="48"/>
                    <a:pt x="901" y="26"/>
                    <a:pt x="819" y="15"/>
                  </a:cubicBezTo>
                  <a:cubicBezTo>
                    <a:pt x="753" y="6"/>
                    <a:pt x="688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4689813" y="4315039"/>
              <a:ext cx="129950" cy="36415"/>
            </a:xfrm>
            <a:custGeom>
              <a:avLst/>
              <a:gdLst/>
              <a:ahLst/>
              <a:cxnLst/>
              <a:rect l="l" t="t" r="r" b="b"/>
              <a:pathLst>
                <a:path w="910" h="255" extrusionOk="0">
                  <a:moveTo>
                    <a:pt x="673" y="1"/>
                  </a:moveTo>
                  <a:cubicBezTo>
                    <a:pt x="573" y="1"/>
                    <a:pt x="516" y="127"/>
                    <a:pt x="516" y="127"/>
                  </a:cubicBezTo>
                  <a:cubicBezTo>
                    <a:pt x="516" y="127"/>
                    <a:pt x="521" y="58"/>
                    <a:pt x="457" y="49"/>
                  </a:cubicBezTo>
                  <a:cubicBezTo>
                    <a:pt x="452" y="48"/>
                    <a:pt x="448" y="48"/>
                    <a:pt x="443" y="48"/>
                  </a:cubicBezTo>
                  <a:cubicBezTo>
                    <a:pt x="390" y="48"/>
                    <a:pt x="363" y="98"/>
                    <a:pt x="363" y="98"/>
                  </a:cubicBezTo>
                  <a:cubicBezTo>
                    <a:pt x="363" y="98"/>
                    <a:pt x="346" y="8"/>
                    <a:pt x="246" y="8"/>
                  </a:cubicBezTo>
                  <a:cubicBezTo>
                    <a:pt x="238" y="8"/>
                    <a:pt x="228" y="8"/>
                    <a:pt x="218" y="10"/>
                  </a:cubicBezTo>
                  <a:cubicBezTo>
                    <a:pt x="93" y="30"/>
                    <a:pt x="130" y="174"/>
                    <a:pt x="130" y="174"/>
                  </a:cubicBezTo>
                  <a:cubicBezTo>
                    <a:pt x="130" y="174"/>
                    <a:pt x="109" y="162"/>
                    <a:pt x="83" y="162"/>
                  </a:cubicBezTo>
                  <a:cubicBezTo>
                    <a:pt x="70" y="162"/>
                    <a:pt x="55" y="165"/>
                    <a:pt x="42" y="174"/>
                  </a:cubicBezTo>
                  <a:cubicBezTo>
                    <a:pt x="0" y="203"/>
                    <a:pt x="11" y="248"/>
                    <a:pt x="11" y="248"/>
                  </a:cubicBezTo>
                  <a:cubicBezTo>
                    <a:pt x="103" y="252"/>
                    <a:pt x="202" y="254"/>
                    <a:pt x="298" y="254"/>
                  </a:cubicBezTo>
                  <a:cubicBezTo>
                    <a:pt x="606" y="254"/>
                    <a:pt x="891" y="235"/>
                    <a:pt x="890" y="235"/>
                  </a:cubicBezTo>
                  <a:cubicBezTo>
                    <a:pt x="910" y="135"/>
                    <a:pt x="856" y="118"/>
                    <a:pt x="817" y="118"/>
                  </a:cubicBezTo>
                  <a:cubicBezTo>
                    <a:pt x="797" y="118"/>
                    <a:pt x="782" y="123"/>
                    <a:pt x="782" y="123"/>
                  </a:cubicBezTo>
                  <a:cubicBezTo>
                    <a:pt x="782" y="123"/>
                    <a:pt x="808" y="23"/>
                    <a:pt x="695" y="3"/>
                  </a:cubicBezTo>
                  <a:cubicBezTo>
                    <a:pt x="687" y="1"/>
                    <a:pt x="680" y="1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4590136" y="4307756"/>
              <a:ext cx="108530" cy="42984"/>
            </a:xfrm>
            <a:custGeom>
              <a:avLst/>
              <a:gdLst/>
              <a:ahLst/>
              <a:cxnLst/>
              <a:rect l="l" t="t" r="r" b="b"/>
              <a:pathLst>
                <a:path w="760" h="301" extrusionOk="0">
                  <a:moveTo>
                    <a:pt x="454" y="0"/>
                  </a:moveTo>
                  <a:cubicBezTo>
                    <a:pt x="349" y="0"/>
                    <a:pt x="307" y="92"/>
                    <a:pt x="307" y="92"/>
                  </a:cubicBezTo>
                  <a:cubicBezTo>
                    <a:pt x="307" y="92"/>
                    <a:pt x="288" y="34"/>
                    <a:pt x="222" y="34"/>
                  </a:cubicBezTo>
                  <a:cubicBezTo>
                    <a:pt x="209" y="34"/>
                    <a:pt x="194" y="37"/>
                    <a:pt x="177" y="42"/>
                  </a:cubicBezTo>
                  <a:cubicBezTo>
                    <a:pt x="75" y="74"/>
                    <a:pt x="109" y="146"/>
                    <a:pt x="109" y="146"/>
                  </a:cubicBezTo>
                  <a:cubicBezTo>
                    <a:pt x="109" y="146"/>
                    <a:pt x="101" y="143"/>
                    <a:pt x="90" y="143"/>
                  </a:cubicBezTo>
                  <a:cubicBezTo>
                    <a:pt x="74" y="143"/>
                    <a:pt x="51" y="148"/>
                    <a:pt x="33" y="169"/>
                  </a:cubicBezTo>
                  <a:cubicBezTo>
                    <a:pt x="1" y="208"/>
                    <a:pt x="36" y="245"/>
                    <a:pt x="36" y="245"/>
                  </a:cubicBezTo>
                  <a:cubicBezTo>
                    <a:pt x="186" y="281"/>
                    <a:pt x="716" y="301"/>
                    <a:pt x="716" y="301"/>
                  </a:cubicBezTo>
                  <a:cubicBezTo>
                    <a:pt x="716" y="301"/>
                    <a:pt x="759" y="171"/>
                    <a:pt x="710" y="133"/>
                  </a:cubicBezTo>
                  <a:cubicBezTo>
                    <a:pt x="692" y="120"/>
                    <a:pt x="672" y="115"/>
                    <a:pt x="655" y="115"/>
                  </a:cubicBezTo>
                  <a:cubicBezTo>
                    <a:pt x="625" y="115"/>
                    <a:pt x="601" y="128"/>
                    <a:pt x="601" y="128"/>
                  </a:cubicBezTo>
                  <a:cubicBezTo>
                    <a:pt x="601" y="128"/>
                    <a:pt x="581" y="7"/>
                    <a:pt x="468" y="1"/>
                  </a:cubicBezTo>
                  <a:cubicBezTo>
                    <a:pt x="463" y="1"/>
                    <a:pt x="459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5676443" y="4054137"/>
              <a:ext cx="60120" cy="26418"/>
            </a:xfrm>
            <a:custGeom>
              <a:avLst/>
              <a:gdLst/>
              <a:ahLst/>
              <a:cxnLst/>
              <a:rect l="l" t="t" r="r" b="b"/>
              <a:pathLst>
                <a:path w="421" h="185" extrusionOk="0">
                  <a:moveTo>
                    <a:pt x="154" y="0"/>
                  </a:moveTo>
                  <a:cubicBezTo>
                    <a:pt x="99" y="0"/>
                    <a:pt x="83" y="53"/>
                    <a:pt x="83" y="53"/>
                  </a:cubicBezTo>
                  <a:cubicBezTo>
                    <a:pt x="83" y="53"/>
                    <a:pt x="67" y="32"/>
                    <a:pt x="47" y="32"/>
                  </a:cubicBezTo>
                  <a:cubicBezTo>
                    <a:pt x="40" y="32"/>
                    <a:pt x="33" y="35"/>
                    <a:pt x="27" y="42"/>
                  </a:cubicBezTo>
                  <a:cubicBezTo>
                    <a:pt x="1" y="69"/>
                    <a:pt x="27" y="85"/>
                    <a:pt x="27" y="85"/>
                  </a:cubicBezTo>
                  <a:lnTo>
                    <a:pt x="21" y="182"/>
                  </a:lnTo>
                  <a:cubicBezTo>
                    <a:pt x="51" y="184"/>
                    <a:pt x="81" y="184"/>
                    <a:pt x="112" y="184"/>
                  </a:cubicBezTo>
                  <a:cubicBezTo>
                    <a:pt x="212" y="184"/>
                    <a:pt x="316" y="178"/>
                    <a:pt x="420" y="166"/>
                  </a:cubicBezTo>
                  <a:cubicBezTo>
                    <a:pt x="411" y="111"/>
                    <a:pt x="370" y="106"/>
                    <a:pt x="354" y="106"/>
                  </a:cubicBezTo>
                  <a:cubicBezTo>
                    <a:pt x="350" y="106"/>
                    <a:pt x="348" y="106"/>
                    <a:pt x="348" y="106"/>
                  </a:cubicBezTo>
                  <a:cubicBezTo>
                    <a:pt x="348" y="106"/>
                    <a:pt x="357" y="53"/>
                    <a:pt x="305" y="42"/>
                  </a:cubicBezTo>
                  <a:cubicBezTo>
                    <a:pt x="297" y="40"/>
                    <a:pt x="289" y="39"/>
                    <a:pt x="282" y="39"/>
                  </a:cubicBezTo>
                  <a:cubicBezTo>
                    <a:pt x="241" y="39"/>
                    <a:pt x="213" y="62"/>
                    <a:pt x="213" y="62"/>
                  </a:cubicBezTo>
                  <a:cubicBezTo>
                    <a:pt x="213" y="62"/>
                    <a:pt x="209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5570340" y="4048425"/>
              <a:ext cx="60263" cy="29275"/>
            </a:xfrm>
            <a:custGeom>
              <a:avLst/>
              <a:gdLst/>
              <a:ahLst/>
              <a:cxnLst/>
              <a:rect l="l" t="t" r="r" b="b"/>
              <a:pathLst>
                <a:path w="422" h="205" extrusionOk="0">
                  <a:moveTo>
                    <a:pt x="268" y="0"/>
                  </a:moveTo>
                  <a:cubicBezTo>
                    <a:pt x="213" y="0"/>
                    <a:pt x="210" y="62"/>
                    <a:pt x="210" y="62"/>
                  </a:cubicBezTo>
                  <a:cubicBezTo>
                    <a:pt x="210" y="62"/>
                    <a:pt x="181" y="39"/>
                    <a:pt x="140" y="39"/>
                  </a:cubicBezTo>
                  <a:cubicBezTo>
                    <a:pt x="133" y="39"/>
                    <a:pt x="125" y="40"/>
                    <a:pt x="118" y="41"/>
                  </a:cubicBezTo>
                  <a:cubicBezTo>
                    <a:pt x="65" y="53"/>
                    <a:pt x="73" y="107"/>
                    <a:pt x="73" y="107"/>
                  </a:cubicBezTo>
                  <a:cubicBezTo>
                    <a:pt x="73" y="107"/>
                    <a:pt x="70" y="106"/>
                    <a:pt x="66" y="106"/>
                  </a:cubicBezTo>
                  <a:cubicBezTo>
                    <a:pt x="50" y="106"/>
                    <a:pt x="11" y="112"/>
                    <a:pt x="1" y="165"/>
                  </a:cubicBezTo>
                  <a:cubicBezTo>
                    <a:pt x="110" y="187"/>
                    <a:pt x="203" y="204"/>
                    <a:pt x="294" y="204"/>
                  </a:cubicBezTo>
                  <a:cubicBezTo>
                    <a:pt x="329" y="204"/>
                    <a:pt x="365" y="202"/>
                    <a:pt x="401" y="195"/>
                  </a:cubicBezTo>
                  <a:lnTo>
                    <a:pt x="396" y="86"/>
                  </a:lnTo>
                  <a:cubicBezTo>
                    <a:pt x="396" y="86"/>
                    <a:pt x="421" y="68"/>
                    <a:pt x="396" y="41"/>
                  </a:cubicBezTo>
                  <a:cubicBezTo>
                    <a:pt x="389" y="34"/>
                    <a:pt x="382" y="32"/>
                    <a:pt x="375" y="32"/>
                  </a:cubicBezTo>
                  <a:cubicBezTo>
                    <a:pt x="356" y="32"/>
                    <a:pt x="339" y="53"/>
                    <a:pt x="339" y="53"/>
                  </a:cubicBezTo>
                  <a:cubicBezTo>
                    <a:pt x="339" y="53"/>
                    <a:pt x="323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5519216" y="3821653"/>
              <a:ext cx="279607" cy="221487"/>
            </a:xfrm>
            <a:custGeom>
              <a:avLst/>
              <a:gdLst/>
              <a:ahLst/>
              <a:cxnLst/>
              <a:rect l="l" t="t" r="r" b="b"/>
              <a:pathLst>
                <a:path w="1958" h="1551" extrusionOk="0">
                  <a:moveTo>
                    <a:pt x="967" y="1"/>
                  </a:moveTo>
                  <a:cubicBezTo>
                    <a:pt x="964" y="1"/>
                    <a:pt x="961" y="1"/>
                    <a:pt x="958" y="1"/>
                  </a:cubicBezTo>
                  <a:cubicBezTo>
                    <a:pt x="879" y="4"/>
                    <a:pt x="811" y="60"/>
                    <a:pt x="775" y="126"/>
                  </a:cubicBezTo>
                  <a:cubicBezTo>
                    <a:pt x="739" y="192"/>
                    <a:pt x="731" y="268"/>
                    <a:pt x="726" y="342"/>
                  </a:cubicBezTo>
                  <a:cubicBezTo>
                    <a:pt x="707" y="623"/>
                    <a:pt x="733" y="907"/>
                    <a:pt x="802" y="1182"/>
                  </a:cubicBezTo>
                  <a:cubicBezTo>
                    <a:pt x="676" y="972"/>
                    <a:pt x="487" y="748"/>
                    <a:pt x="228" y="743"/>
                  </a:cubicBezTo>
                  <a:cubicBezTo>
                    <a:pt x="226" y="743"/>
                    <a:pt x="225" y="743"/>
                    <a:pt x="223" y="743"/>
                  </a:cubicBezTo>
                  <a:cubicBezTo>
                    <a:pt x="121" y="743"/>
                    <a:pt x="1" y="814"/>
                    <a:pt x="30" y="903"/>
                  </a:cubicBezTo>
                  <a:cubicBezTo>
                    <a:pt x="37" y="928"/>
                    <a:pt x="54" y="947"/>
                    <a:pt x="73" y="966"/>
                  </a:cubicBezTo>
                  <a:cubicBezTo>
                    <a:pt x="280" y="1176"/>
                    <a:pt x="679" y="1380"/>
                    <a:pt x="941" y="1551"/>
                  </a:cubicBezTo>
                  <a:cubicBezTo>
                    <a:pt x="1248" y="1360"/>
                    <a:pt x="1955" y="1283"/>
                    <a:pt x="1958" y="897"/>
                  </a:cubicBezTo>
                  <a:cubicBezTo>
                    <a:pt x="1958" y="828"/>
                    <a:pt x="1908" y="794"/>
                    <a:pt x="1828" y="794"/>
                  </a:cubicBezTo>
                  <a:cubicBezTo>
                    <a:pt x="1655" y="794"/>
                    <a:pt x="1339" y="953"/>
                    <a:pt x="1072" y="1255"/>
                  </a:cubicBezTo>
                  <a:cubicBezTo>
                    <a:pt x="1193" y="985"/>
                    <a:pt x="1242" y="622"/>
                    <a:pt x="1217" y="331"/>
                  </a:cubicBezTo>
                  <a:cubicBezTo>
                    <a:pt x="1209" y="256"/>
                    <a:pt x="1198" y="179"/>
                    <a:pt x="1157" y="113"/>
                  </a:cubicBezTo>
                  <a:cubicBezTo>
                    <a:pt x="1117" y="51"/>
                    <a:pt x="1045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5654166" y="3840931"/>
              <a:ext cx="9282" cy="198781"/>
            </a:xfrm>
            <a:custGeom>
              <a:avLst/>
              <a:gdLst/>
              <a:ahLst/>
              <a:cxnLst/>
              <a:rect l="l" t="t" r="r" b="b"/>
              <a:pathLst>
                <a:path w="65" h="1392" fill="none" extrusionOk="0">
                  <a:moveTo>
                    <a:pt x="6" y="0"/>
                  </a:moveTo>
                  <a:cubicBezTo>
                    <a:pt x="65" y="341"/>
                    <a:pt x="43" y="689"/>
                    <a:pt x="22" y="1035"/>
                  </a:cubicBezTo>
                  <a:cubicBezTo>
                    <a:pt x="15" y="1153"/>
                    <a:pt x="8" y="1272"/>
                    <a:pt x="1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5653594" y="3951747"/>
              <a:ext cx="128237" cy="86396"/>
            </a:xfrm>
            <a:custGeom>
              <a:avLst/>
              <a:gdLst/>
              <a:ahLst/>
              <a:cxnLst/>
              <a:rect l="l" t="t" r="r" b="b"/>
              <a:pathLst>
                <a:path w="898" h="605" fill="none" extrusionOk="0">
                  <a:moveTo>
                    <a:pt x="898" y="0"/>
                  </a:moveTo>
                  <a:cubicBezTo>
                    <a:pt x="689" y="288"/>
                    <a:pt x="258" y="355"/>
                    <a:pt x="1" y="60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5548777" y="3947463"/>
              <a:ext cx="108530" cy="91965"/>
            </a:xfrm>
            <a:custGeom>
              <a:avLst/>
              <a:gdLst/>
              <a:ahLst/>
              <a:cxnLst/>
              <a:rect l="l" t="t" r="r" b="b"/>
              <a:pathLst>
                <a:path w="760" h="644" fill="none" extrusionOk="0">
                  <a:moveTo>
                    <a:pt x="1" y="0"/>
                  </a:moveTo>
                  <a:cubicBezTo>
                    <a:pt x="118" y="35"/>
                    <a:pt x="214" y="108"/>
                    <a:pt x="306" y="184"/>
                  </a:cubicBezTo>
                  <a:cubicBezTo>
                    <a:pt x="472" y="324"/>
                    <a:pt x="624" y="478"/>
                    <a:pt x="759" y="6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5597615" y="4036287"/>
              <a:ext cx="102532" cy="51409"/>
            </a:xfrm>
            <a:custGeom>
              <a:avLst/>
              <a:gdLst/>
              <a:ahLst/>
              <a:cxnLst/>
              <a:rect l="l" t="t" r="r" b="b"/>
              <a:pathLst>
                <a:path w="718" h="360" extrusionOk="0">
                  <a:moveTo>
                    <a:pt x="397" y="0"/>
                  </a:moveTo>
                  <a:cubicBezTo>
                    <a:pt x="345" y="0"/>
                    <a:pt x="294" y="5"/>
                    <a:pt x="244" y="14"/>
                  </a:cubicBezTo>
                  <a:cubicBezTo>
                    <a:pt x="180" y="27"/>
                    <a:pt x="114" y="48"/>
                    <a:pt x="70" y="91"/>
                  </a:cubicBezTo>
                  <a:cubicBezTo>
                    <a:pt x="9" y="152"/>
                    <a:pt x="4" y="240"/>
                    <a:pt x="1" y="321"/>
                  </a:cubicBezTo>
                  <a:cubicBezTo>
                    <a:pt x="154" y="344"/>
                    <a:pt x="317" y="359"/>
                    <a:pt x="481" y="359"/>
                  </a:cubicBezTo>
                  <a:cubicBezTo>
                    <a:pt x="541" y="359"/>
                    <a:pt x="601" y="357"/>
                    <a:pt x="661" y="353"/>
                  </a:cubicBezTo>
                  <a:cubicBezTo>
                    <a:pt x="683" y="306"/>
                    <a:pt x="706" y="258"/>
                    <a:pt x="712" y="206"/>
                  </a:cubicBezTo>
                  <a:cubicBezTo>
                    <a:pt x="717" y="154"/>
                    <a:pt x="704" y="101"/>
                    <a:pt x="664" y="63"/>
                  </a:cubicBezTo>
                  <a:cubicBezTo>
                    <a:pt x="626" y="31"/>
                    <a:pt x="573" y="17"/>
                    <a:pt x="521" y="9"/>
                  </a:cubicBezTo>
                  <a:cubicBezTo>
                    <a:pt x="480" y="3"/>
                    <a:pt x="43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5637315" y="4067275"/>
              <a:ext cx="83254" cy="23420"/>
            </a:xfrm>
            <a:custGeom>
              <a:avLst/>
              <a:gdLst/>
              <a:ahLst/>
              <a:cxnLst/>
              <a:rect l="l" t="t" r="r" b="b"/>
              <a:pathLst>
                <a:path w="583" h="164" extrusionOk="0">
                  <a:moveTo>
                    <a:pt x="430" y="1"/>
                  </a:moveTo>
                  <a:cubicBezTo>
                    <a:pt x="366" y="1"/>
                    <a:pt x="331" y="81"/>
                    <a:pt x="331" y="81"/>
                  </a:cubicBezTo>
                  <a:cubicBezTo>
                    <a:pt x="331" y="81"/>
                    <a:pt x="333" y="38"/>
                    <a:pt x="293" y="32"/>
                  </a:cubicBezTo>
                  <a:cubicBezTo>
                    <a:pt x="290" y="32"/>
                    <a:pt x="287" y="32"/>
                    <a:pt x="284" y="32"/>
                  </a:cubicBezTo>
                  <a:cubicBezTo>
                    <a:pt x="250" y="32"/>
                    <a:pt x="232" y="63"/>
                    <a:pt x="232" y="63"/>
                  </a:cubicBezTo>
                  <a:cubicBezTo>
                    <a:pt x="232" y="63"/>
                    <a:pt x="221" y="6"/>
                    <a:pt x="158" y="6"/>
                  </a:cubicBezTo>
                  <a:cubicBezTo>
                    <a:pt x="152" y="6"/>
                    <a:pt x="147" y="7"/>
                    <a:pt x="140" y="8"/>
                  </a:cubicBezTo>
                  <a:cubicBezTo>
                    <a:pt x="62" y="19"/>
                    <a:pt x="85" y="112"/>
                    <a:pt x="85" y="112"/>
                  </a:cubicBezTo>
                  <a:cubicBezTo>
                    <a:pt x="85" y="112"/>
                    <a:pt x="71" y="104"/>
                    <a:pt x="54" y="104"/>
                  </a:cubicBezTo>
                  <a:cubicBezTo>
                    <a:pt x="46" y="104"/>
                    <a:pt x="36" y="106"/>
                    <a:pt x="28" y="112"/>
                  </a:cubicBezTo>
                  <a:cubicBezTo>
                    <a:pt x="1" y="131"/>
                    <a:pt x="7" y="159"/>
                    <a:pt x="7" y="159"/>
                  </a:cubicBezTo>
                  <a:cubicBezTo>
                    <a:pt x="69" y="162"/>
                    <a:pt x="134" y="163"/>
                    <a:pt x="197" y="163"/>
                  </a:cubicBezTo>
                  <a:cubicBezTo>
                    <a:pt x="392" y="163"/>
                    <a:pt x="570" y="151"/>
                    <a:pt x="570" y="151"/>
                  </a:cubicBezTo>
                  <a:cubicBezTo>
                    <a:pt x="583" y="87"/>
                    <a:pt x="548" y="76"/>
                    <a:pt x="524" y="76"/>
                  </a:cubicBezTo>
                  <a:cubicBezTo>
                    <a:pt x="511" y="76"/>
                    <a:pt x="501" y="79"/>
                    <a:pt x="501" y="79"/>
                  </a:cubicBezTo>
                  <a:cubicBezTo>
                    <a:pt x="501" y="79"/>
                    <a:pt x="518" y="16"/>
                    <a:pt x="445" y="2"/>
                  </a:cubicBez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5574053" y="4062848"/>
              <a:ext cx="69259" cy="27418"/>
            </a:xfrm>
            <a:custGeom>
              <a:avLst/>
              <a:gdLst/>
              <a:ahLst/>
              <a:cxnLst/>
              <a:rect l="l" t="t" r="r" b="b"/>
              <a:pathLst>
                <a:path w="485" h="192" extrusionOk="0">
                  <a:moveTo>
                    <a:pt x="291" y="0"/>
                  </a:moveTo>
                  <a:cubicBezTo>
                    <a:pt x="225" y="0"/>
                    <a:pt x="197" y="58"/>
                    <a:pt x="197" y="58"/>
                  </a:cubicBezTo>
                  <a:cubicBezTo>
                    <a:pt x="197" y="58"/>
                    <a:pt x="185" y="21"/>
                    <a:pt x="143" y="21"/>
                  </a:cubicBezTo>
                  <a:cubicBezTo>
                    <a:pt x="135" y="21"/>
                    <a:pt x="125" y="23"/>
                    <a:pt x="114" y="26"/>
                  </a:cubicBezTo>
                  <a:cubicBezTo>
                    <a:pt x="50" y="47"/>
                    <a:pt x="71" y="91"/>
                    <a:pt x="71" y="91"/>
                  </a:cubicBezTo>
                  <a:cubicBezTo>
                    <a:pt x="71" y="91"/>
                    <a:pt x="67" y="90"/>
                    <a:pt x="60" y="90"/>
                  </a:cubicBezTo>
                  <a:cubicBezTo>
                    <a:pt x="50" y="90"/>
                    <a:pt x="34" y="93"/>
                    <a:pt x="21" y="107"/>
                  </a:cubicBezTo>
                  <a:cubicBezTo>
                    <a:pt x="1" y="132"/>
                    <a:pt x="23" y="155"/>
                    <a:pt x="23" y="155"/>
                  </a:cubicBezTo>
                  <a:cubicBezTo>
                    <a:pt x="118" y="178"/>
                    <a:pt x="457" y="192"/>
                    <a:pt x="457" y="192"/>
                  </a:cubicBezTo>
                  <a:cubicBezTo>
                    <a:pt x="457" y="192"/>
                    <a:pt x="484" y="110"/>
                    <a:pt x="453" y="85"/>
                  </a:cubicBezTo>
                  <a:cubicBezTo>
                    <a:pt x="442" y="76"/>
                    <a:pt x="429" y="73"/>
                    <a:pt x="417" y="73"/>
                  </a:cubicBezTo>
                  <a:cubicBezTo>
                    <a:pt x="398" y="73"/>
                    <a:pt x="383" y="81"/>
                    <a:pt x="383" y="81"/>
                  </a:cubicBezTo>
                  <a:cubicBezTo>
                    <a:pt x="383" y="81"/>
                    <a:pt x="372" y="4"/>
                    <a:pt x="299" y="0"/>
                  </a:cubicBezTo>
                  <a:cubicBezTo>
                    <a:pt x="296" y="0"/>
                    <a:pt x="294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4746792" y="3851642"/>
              <a:ext cx="48981" cy="21706"/>
            </a:xfrm>
            <a:custGeom>
              <a:avLst/>
              <a:gdLst/>
              <a:ahLst/>
              <a:cxnLst/>
              <a:rect l="l" t="t" r="r" b="b"/>
              <a:pathLst>
                <a:path w="343" h="152" extrusionOk="0">
                  <a:moveTo>
                    <a:pt x="125" y="1"/>
                  </a:moveTo>
                  <a:cubicBezTo>
                    <a:pt x="81" y="1"/>
                    <a:pt x="68" y="44"/>
                    <a:pt x="68" y="44"/>
                  </a:cubicBezTo>
                  <a:cubicBezTo>
                    <a:pt x="68" y="44"/>
                    <a:pt x="55" y="27"/>
                    <a:pt x="39" y="27"/>
                  </a:cubicBezTo>
                  <a:cubicBezTo>
                    <a:pt x="34" y="27"/>
                    <a:pt x="28" y="29"/>
                    <a:pt x="22" y="35"/>
                  </a:cubicBezTo>
                  <a:cubicBezTo>
                    <a:pt x="0" y="55"/>
                    <a:pt x="22" y="70"/>
                    <a:pt x="22" y="70"/>
                  </a:cubicBezTo>
                  <a:lnTo>
                    <a:pt x="19" y="150"/>
                  </a:lnTo>
                  <a:cubicBezTo>
                    <a:pt x="42" y="151"/>
                    <a:pt x="66" y="152"/>
                    <a:pt x="90" y="152"/>
                  </a:cubicBezTo>
                  <a:cubicBezTo>
                    <a:pt x="172" y="152"/>
                    <a:pt x="257" y="147"/>
                    <a:pt x="342" y="137"/>
                  </a:cubicBezTo>
                  <a:cubicBezTo>
                    <a:pt x="336" y="92"/>
                    <a:pt x="303" y="87"/>
                    <a:pt x="290" y="87"/>
                  </a:cubicBezTo>
                  <a:cubicBezTo>
                    <a:pt x="286" y="87"/>
                    <a:pt x="284" y="87"/>
                    <a:pt x="284" y="87"/>
                  </a:cubicBezTo>
                  <a:cubicBezTo>
                    <a:pt x="284" y="87"/>
                    <a:pt x="291" y="44"/>
                    <a:pt x="248" y="35"/>
                  </a:cubicBezTo>
                  <a:cubicBezTo>
                    <a:pt x="241" y="33"/>
                    <a:pt x="235" y="32"/>
                    <a:pt x="229" y="32"/>
                  </a:cubicBezTo>
                  <a:cubicBezTo>
                    <a:pt x="196" y="32"/>
                    <a:pt x="174" y="51"/>
                    <a:pt x="174" y="51"/>
                  </a:cubicBezTo>
                  <a:cubicBezTo>
                    <a:pt x="174" y="51"/>
                    <a:pt x="171" y="1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4660538" y="3847072"/>
              <a:ext cx="49124" cy="23991"/>
            </a:xfrm>
            <a:custGeom>
              <a:avLst/>
              <a:gdLst/>
              <a:ahLst/>
              <a:cxnLst/>
              <a:rect l="l" t="t" r="r" b="b"/>
              <a:pathLst>
                <a:path w="344" h="168" extrusionOk="0">
                  <a:moveTo>
                    <a:pt x="218" y="1"/>
                  </a:moveTo>
                  <a:cubicBezTo>
                    <a:pt x="173" y="1"/>
                    <a:pt x="170" y="51"/>
                    <a:pt x="170" y="51"/>
                  </a:cubicBezTo>
                  <a:cubicBezTo>
                    <a:pt x="170" y="51"/>
                    <a:pt x="148" y="32"/>
                    <a:pt x="115" y="32"/>
                  </a:cubicBezTo>
                  <a:cubicBezTo>
                    <a:pt x="109" y="32"/>
                    <a:pt x="103" y="33"/>
                    <a:pt x="96" y="35"/>
                  </a:cubicBezTo>
                  <a:cubicBezTo>
                    <a:pt x="52" y="43"/>
                    <a:pt x="60" y="87"/>
                    <a:pt x="60" y="87"/>
                  </a:cubicBezTo>
                  <a:cubicBezTo>
                    <a:pt x="60" y="87"/>
                    <a:pt x="57" y="87"/>
                    <a:pt x="53" y="87"/>
                  </a:cubicBezTo>
                  <a:cubicBezTo>
                    <a:pt x="39" y="87"/>
                    <a:pt x="8" y="92"/>
                    <a:pt x="1" y="136"/>
                  </a:cubicBezTo>
                  <a:cubicBezTo>
                    <a:pt x="88" y="153"/>
                    <a:pt x="163" y="168"/>
                    <a:pt x="237" y="168"/>
                  </a:cubicBezTo>
                  <a:cubicBezTo>
                    <a:pt x="266" y="168"/>
                    <a:pt x="295" y="165"/>
                    <a:pt x="325" y="160"/>
                  </a:cubicBezTo>
                  <a:lnTo>
                    <a:pt x="321" y="70"/>
                  </a:lnTo>
                  <a:cubicBezTo>
                    <a:pt x="321" y="70"/>
                    <a:pt x="344" y="55"/>
                    <a:pt x="321" y="35"/>
                  </a:cubicBezTo>
                  <a:cubicBezTo>
                    <a:pt x="315" y="29"/>
                    <a:pt x="310" y="27"/>
                    <a:pt x="304" y="27"/>
                  </a:cubicBezTo>
                  <a:cubicBezTo>
                    <a:pt x="288" y="27"/>
                    <a:pt x="274" y="44"/>
                    <a:pt x="274" y="44"/>
                  </a:cubicBezTo>
                  <a:cubicBezTo>
                    <a:pt x="274" y="44"/>
                    <a:pt x="263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4652827" y="3674708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3"/>
                    <a:pt x="886" y="27"/>
                  </a:cubicBezTo>
                  <a:cubicBezTo>
                    <a:pt x="794" y="83"/>
                    <a:pt x="728" y="163"/>
                    <a:pt x="675" y="245"/>
                  </a:cubicBezTo>
                  <a:cubicBezTo>
                    <a:pt x="562" y="422"/>
                    <a:pt x="503" y="624"/>
                    <a:pt x="505" y="825"/>
                  </a:cubicBezTo>
                  <a:cubicBezTo>
                    <a:pt x="472" y="680"/>
                    <a:pt x="334" y="457"/>
                    <a:pt x="203" y="394"/>
                  </a:cubicBezTo>
                  <a:cubicBezTo>
                    <a:pt x="174" y="380"/>
                    <a:pt x="146" y="374"/>
                    <a:pt x="122" y="374"/>
                  </a:cubicBezTo>
                  <a:cubicBezTo>
                    <a:pt x="48" y="374"/>
                    <a:pt x="0" y="429"/>
                    <a:pt x="7" y="500"/>
                  </a:cubicBezTo>
                  <a:cubicBezTo>
                    <a:pt x="23" y="691"/>
                    <a:pt x="349" y="1006"/>
                    <a:pt x="532" y="1206"/>
                  </a:cubicBezTo>
                  <a:cubicBezTo>
                    <a:pt x="763" y="1104"/>
                    <a:pt x="1083" y="978"/>
                    <a:pt x="1324" y="861"/>
                  </a:cubicBezTo>
                  <a:cubicBezTo>
                    <a:pt x="1366" y="841"/>
                    <a:pt x="1412" y="813"/>
                    <a:pt x="1417" y="772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2" y="657"/>
                    <a:pt x="1224" y="657"/>
                    <a:pt x="1216" y="657"/>
                  </a:cubicBezTo>
                  <a:cubicBezTo>
                    <a:pt x="1010" y="657"/>
                    <a:pt x="808" y="757"/>
                    <a:pt x="711" y="907"/>
                  </a:cubicBezTo>
                  <a:cubicBezTo>
                    <a:pt x="840" y="667"/>
                    <a:pt x="971" y="425"/>
                    <a:pt x="1044" y="169"/>
                  </a:cubicBezTo>
                  <a:cubicBezTo>
                    <a:pt x="1052" y="136"/>
                    <a:pt x="1061" y="102"/>
                    <a:pt x="1052" y="69"/>
                  </a:cubicBezTo>
                  <a:cubicBezTo>
                    <a:pt x="1044" y="35"/>
                    <a:pt x="1014" y="4"/>
                    <a:pt x="973" y="0"/>
                  </a:cubicBezTo>
                  <a:cubicBezTo>
                    <a:pt x="970" y="0"/>
                    <a:pt x="967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4728227" y="3689702"/>
              <a:ext cx="58263" cy="153655"/>
            </a:xfrm>
            <a:custGeom>
              <a:avLst/>
              <a:gdLst/>
              <a:ahLst/>
              <a:cxnLst/>
              <a:rect l="l" t="t" r="r" b="b"/>
              <a:pathLst>
                <a:path w="408" h="1076" fill="none" extrusionOk="0">
                  <a:moveTo>
                    <a:pt x="407" y="1"/>
                  </a:moveTo>
                  <a:cubicBezTo>
                    <a:pt x="219" y="340"/>
                    <a:pt x="82" y="703"/>
                    <a:pt x="1" y="1076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4727228" y="3782667"/>
              <a:ext cx="109101" cy="61405"/>
            </a:xfrm>
            <a:custGeom>
              <a:avLst/>
              <a:gdLst/>
              <a:ahLst/>
              <a:cxnLst/>
              <a:rect l="l" t="t" r="r" b="b"/>
              <a:pathLst>
                <a:path w="764" h="430" fill="none" extrusionOk="0">
                  <a:moveTo>
                    <a:pt x="763" y="1"/>
                  </a:moveTo>
                  <a:cubicBezTo>
                    <a:pt x="471" y="67"/>
                    <a:pt x="200" y="218"/>
                    <a:pt x="1" y="430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4669249" y="3744824"/>
              <a:ext cx="58406" cy="98248"/>
            </a:xfrm>
            <a:custGeom>
              <a:avLst/>
              <a:gdLst/>
              <a:ahLst/>
              <a:cxnLst/>
              <a:rect l="l" t="t" r="r" b="b"/>
              <a:pathLst>
                <a:path w="409" h="688" fill="none" extrusionOk="0">
                  <a:moveTo>
                    <a:pt x="1" y="0"/>
                  </a:moveTo>
                  <a:cubicBezTo>
                    <a:pt x="149" y="224"/>
                    <a:pt x="337" y="431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4692526" y="3839218"/>
              <a:ext cx="76257" cy="36272"/>
            </a:xfrm>
            <a:custGeom>
              <a:avLst/>
              <a:gdLst/>
              <a:ahLst/>
              <a:cxnLst/>
              <a:rect l="l" t="t" r="r" b="b"/>
              <a:pathLst>
                <a:path w="534" h="254" extrusionOk="0">
                  <a:moveTo>
                    <a:pt x="296" y="1"/>
                  </a:moveTo>
                  <a:cubicBezTo>
                    <a:pt x="258" y="1"/>
                    <a:pt x="219" y="4"/>
                    <a:pt x="182" y="11"/>
                  </a:cubicBezTo>
                  <a:cubicBezTo>
                    <a:pt x="133" y="18"/>
                    <a:pt x="85" y="34"/>
                    <a:pt x="50" y="65"/>
                  </a:cubicBezTo>
                  <a:cubicBezTo>
                    <a:pt x="6" y="107"/>
                    <a:pt x="2" y="169"/>
                    <a:pt x="1" y="226"/>
                  </a:cubicBezTo>
                  <a:cubicBezTo>
                    <a:pt x="117" y="243"/>
                    <a:pt x="240" y="254"/>
                    <a:pt x="364" y="254"/>
                  </a:cubicBezTo>
                  <a:cubicBezTo>
                    <a:pt x="406" y="254"/>
                    <a:pt x="448" y="252"/>
                    <a:pt x="490" y="250"/>
                  </a:cubicBezTo>
                  <a:cubicBezTo>
                    <a:pt x="507" y="216"/>
                    <a:pt x="524" y="183"/>
                    <a:pt x="528" y="146"/>
                  </a:cubicBezTo>
                  <a:cubicBezTo>
                    <a:pt x="533" y="110"/>
                    <a:pt x="523" y="71"/>
                    <a:pt x="493" y="45"/>
                  </a:cubicBezTo>
                  <a:cubicBezTo>
                    <a:pt x="466" y="22"/>
                    <a:pt x="426" y="12"/>
                    <a:pt x="386" y="7"/>
                  </a:cubicBezTo>
                  <a:cubicBezTo>
                    <a:pt x="357" y="3"/>
                    <a:pt x="327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4714946" y="3859781"/>
              <a:ext cx="67974" cy="18993"/>
            </a:xfrm>
            <a:custGeom>
              <a:avLst/>
              <a:gdLst/>
              <a:ahLst/>
              <a:cxnLst/>
              <a:rect l="l" t="t" r="r" b="b"/>
              <a:pathLst>
                <a:path w="476" h="133" extrusionOk="0">
                  <a:moveTo>
                    <a:pt x="351" y="0"/>
                  </a:moveTo>
                  <a:cubicBezTo>
                    <a:pt x="299" y="0"/>
                    <a:pt x="270" y="66"/>
                    <a:pt x="270" y="66"/>
                  </a:cubicBezTo>
                  <a:cubicBezTo>
                    <a:pt x="270" y="66"/>
                    <a:pt x="271" y="30"/>
                    <a:pt x="239" y="25"/>
                  </a:cubicBezTo>
                  <a:cubicBezTo>
                    <a:pt x="237" y="25"/>
                    <a:pt x="235" y="25"/>
                    <a:pt x="233" y="25"/>
                  </a:cubicBezTo>
                  <a:cubicBezTo>
                    <a:pt x="205" y="25"/>
                    <a:pt x="190" y="51"/>
                    <a:pt x="190" y="51"/>
                  </a:cubicBezTo>
                  <a:cubicBezTo>
                    <a:pt x="190" y="51"/>
                    <a:pt x="182" y="5"/>
                    <a:pt x="131" y="5"/>
                  </a:cubicBezTo>
                  <a:cubicBezTo>
                    <a:pt x="126" y="5"/>
                    <a:pt x="121" y="6"/>
                    <a:pt x="115" y="7"/>
                  </a:cubicBezTo>
                  <a:cubicBezTo>
                    <a:pt x="51" y="16"/>
                    <a:pt x="69" y="91"/>
                    <a:pt x="69" y="91"/>
                  </a:cubicBezTo>
                  <a:cubicBezTo>
                    <a:pt x="69" y="91"/>
                    <a:pt x="59" y="85"/>
                    <a:pt x="45" y="85"/>
                  </a:cubicBezTo>
                  <a:cubicBezTo>
                    <a:pt x="38" y="85"/>
                    <a:pt x="30" y="87"/>
                    <a:pt x="23" y="91"/>
                  </a:cubicBezTo>
                  <a:cubicBezTo>
                    <a:pt x="1" y="106"/>
                    <a:pt x="6" y="129"/>
                    <a:pt x="6" y="129"/>
                  </a:cubicBezTo>
                  <a:cubicBezTo>
                    <a:pt x="56" y="132"/>
                    <a:pt x="110" y="133"/>
                    <a:pt x="162" y="133"/>
                  </a:cubicBezTo>
                  <a:cubicBezTo>
                    <a:pt x="319" y="133"/>
                    <a:pt x="463" y="122"/>
                    <a:pt x="465" y="121"/>
                  </a:cubicBezTo>
                  <a:cubicBezTo>
                    <a:pt x="475" y="70"/>
                    <a:pt x="447" y="61"/>
                    <a:pt x="427" y="61"/>
                  </a:cubicBezTo>
                  <a:cubicBezTo>
                    <a:pt x="416" y="61"/>
                    <a:pt x="408" y="63"/>
                    <a:pt x="408" y="63"/>
                  </a:cubicBezTo>
                  <a:cubicBezTo>
                    <a:pt x="408" y="63"/>
                    <a:pt x="423" y="12"/>
                    <a:pt x="363" y="1"/>
                  </a:cubicBezTo>
                  <a:cubicBezTo>
                    <a:pt x="359" y="1"/>
                    <a:pt x="355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4663537" y="3856211"/>
              <a:ext cx="56693" cy="22277"/>
            </a:xfrm>
            <a:custGeom>
              <a:avLst/>
              <a:gdLst/>
              <a:ahLst/>
              <a:cxnLst/>
              <a:rect l="l" t="t" r="r" b="b"/>
              <a:pathLst>
                <a:path w="397" h="156" extrusionOk="0">
                  <a:moveTo>
                    <a:pt x="238" y="0"/>
                  </a:moveTo>
                  <a:cubicBezTo>
                    <a:pt x="183" y="0"/>
                    <a:pt x="160" y="48"/>
                    <a:pt x="160" y="48"/>
                  </a:cubicBezTo>
                  <a:cubicBezTo>
                    <a:pt x="160" y="48"/>
                    <a:pt x="151" y="18"/>
                    <a:pt x="117" y="18"/>
                  </a:cubicBezTo>
                  <a:cubicBezTo>
                    <a:pt x="110" y="18"/>
                    <a:pt x="102" y="20"/>
                    <a:pt x="93" y="22"/>
                  </a:cubicBezTo>
                  <a:cubicBezTo>
                    <a:pt x="41" y="39"/>
                    <a:pt x="57" y="75"/>
                    <a:pt x="57" y="75"/>
                  </a:cubicBezTo>
                  <a:cubicBezTo>
                    <a:pt x="57" y="75"/>
                    <a:pt x="54" y="74"/>
                    <a:pt x="49" y="74"/>
                  </a:cubicBezTo>
                  <a:cubicBezTo>
                    <a:pt x="40" y="74"/>
                    <a:pt x="28" y="76"/>
                    <a:pt x="18" y="88"/>
                  </a:cubicBezTo>
                  <a:cubicBezTo>
                    <a:pt x="0" y="107"/>
                    <a:pt x="19" y="127"/>
                    <a:pt x="19" y="127"/>
                  </a:cubicBezTo>
                  <a:cubicBezTo>
                    <a:pt x="96" y="145"/>
                    <a:pt x="374" y="156"/>
                    <a:pt x="374" y="156"/>
                  </a:cubicBezTo>
                  <a:cubicBezTo>
                    <a:pt x="374" y="156"/>
                    <a:pt x="396" y="88"/>
                    <a:pt x="370" y="69"/>
                  </a:cubicBezTo>
                  <a:cubicBezTo>
                    <a:pt x="361" y="61"/>
                    <a:pt x="350" y="59"/>
                    <a:pt x="341" y="59"/>
                  </a:cubicBezTo>
                  <a:cubicBezTo>
                    <a:pt x="326" y="59"/>
                    <a:pt x="313" y="66"/>
                    <a:pt x="313" y="66"/>
                  </a:cubicBezTo>
                  <a:cubicBezTo>
                    <a:pt x="313" y="66"/>
                    <a:pt x="304" y="4"/>
                    <a:pt x="245" y="1"/>
                  </a:cubicBez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5423823" y="4770154"/>
              <a:ext cx="135805" cy="59549"/>
            </a:xfrm>
            <a:custGeom>
              <a:avLst/>
              <a:gdLst/>
              <a:ahLst/>
              <a:cxnLst/>
              <a:rect l="l" t="t" r="r" b="b"/>
              <a:pathLst>
                <a:path w="951" h="417" extrusionOk="0">
                  <a:moveTo>
                    <a:pt x="345" y="1"/>
                  </a:moveTo>
                  <a:cubicBezTo>
                    <a:pt x="222" y="1"/>
                    <a:pt x="189" y="119"/>
                    <a:pt x="189" y="119"/>
                  </a:cubicBezTo>
                  <a:cubicBezTo>
                    <a:pt x="189" y="119"/>
                    <a:pt x="151" y="72"/>
                    <a:pt x="107" y="72"/>
                  </a:cubicBezTo>
                  <a:cubicBezTo>
                    <a:pt x="91" y="72"/>
                    <a:pt x="75" y="78"/>
                    <a:pt x="59" y="94"/>
                  </a:cubicBezTo>
                  <a:cubicBezTo>
                    <a:pt x="1" y="155"/>
                    <a:pt x="59" y="192"/>
                    <a:pt x="59" y="192"/>
                  </a:cubicBezTo>
                  <a:lnTo>
                    <a:pt x="50" y="412"/>
                  </a:lnTo>
                  <a:cubicBezTo>
                    <a:pt x="115" y="415"/>
                    <a:pt x="181" y="416"/>
                    <a:pt x="248" y="416"/>
                  </a:cubicBezTo>
                  <a:cubicBezTo>
                    <a:pt x="476" y="416"/>
                    <a:pt x="712" y="400"/>
                    <a:pt x="950" y="375"/>
                  </a:cubicBezTo>
                  <a:cubicBezTo>
                    <a:pt x="930" y="252"/>
                    <a:pt x="841" y="240"/>
                    <a:pt x="804" y="240"/>
                  </a:cubicBezTo>
                  <a:cubicBezTo>
                    <a:pt x="794" y="240"/>
                    <a:pt x="788" y="240"/>
                    <a:pt x="788" y="240"/>
                  </a:cubicBezTo>
                  <a:cubicBezTo>
                    <a:pt x="788" y="240"/>
                    <a:pt x="809" y="120"/>
                    <a:pt x="689" y="94"/>
                  </a:cubicBezTo>
                  <a:cubicBezTo>
                    <a:pt x="671" y="90"/>
                    <a:pt x="654" y="88"/>
                    <a:pt x="638" y="88"/>
                  </a:cubicBezTo>
                  <a:cubicBezTo>
                    <a:pt x="545" y="88"/>
                    <a:pt x="481" y="142"/>
                    <a:pt x="481" y="142"/>
                  </a:cubicBezTo>
                  <a:cubicBezTo>
                    <a:pt x="481" y="142"/>
                    <a:pt x="471" y="1"/>
                    <a:pt x="347" y="1"/>
                  </a:cubicBezTo>
                  <a:cubicBezTo>
                    <a:pt x="346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5184485" y="4757445"/>
              <a:ext cx="135948" cy="65975"/>
            </a:xfrm>
            <a:custGeom>
              <a:avLst/>
              <a:gdLst/>
              <a:ahLst/>
              <a:cxnLst/>
              <a:rect l="l" t="t" r="r" b="b"/>
              <a:pathLst>
                <a:path w="952" h="462" extrusionOk="0">
                  <a:moveTo>
                    <a:pt x="606" y="1"/>
                  </a:moveTo>
                  <a:cubicBezTo>
                    <a:pt x="606" y="1"/>
                    <a:pt x="605" y="1"/>
                    <a:pt x="605" y="1"/>
                  </a:cubicBezTo>
                  <a:cubicBezTo>
                    <a:pt x="481" y="1"/>
                    <a:pt x="471" y="141"/>
                    <a:pt x="471" y="141"/>
                  </a:cubicBezTo>
                  <a:cubicBezTo>
                    <a:pt x="471" y="141"/>
                    <a:pt x="407" y="88"/>
                    <a:pt x="314" y="88"/>
                  </a:cubicBezTo>
                  <a:cubicBezTo>
                    <a:pt x="298" y="88"/>
                    <a:pt x="281" y="90"/>
                    <a:pt x="263" y="94"/>
                  </a:cubicBezTo>
                  <a:cubicBezTo>
                    <a:pt x="143" y="120"/>
                    <a:pt x="164" y="240"/>
                    <a:pt x="164" y="240"/>
                  </a:cubicBezTo>
                  <a:cubicBezTo>
                    <a:pt x="164" y="240"/>
                    <a:pt x="158" y="239"/>
                    <a:pt x="148" y="239"/>
                  </a:cubicBezTo>
                  <a:cubicBezTo>
                    <a:pt x="111" y="239"/>
                    <a:pt x="21" y="252"/>
                    <a:pt x="0" y="374"/>
                  </a:cubicBezTo>
                  <a:cubicBezTo>
                    <a:pt x="243" y="421"/>
                    <a:pt x="453" y="461"/>
                    <a:pt x="656" y="461"/>
                  </a:cubicBezTo>
                  <a:cubicBezTo>
                    <a:pt x="737" y="461"/>
                    <a:pt x="817" y="455"/>
                    <a:pt x="898" y="440"/>
                  </a:cubicBezTo>
                  <a:lnTo>
                    <a:pt x="892" y="192"/>
                  </a:lnTo>
                  <a:cubicBezTo>
                    <a:pt x="892" y="192"/>
                    <a:pt x="951" y="155"/>
                    <a:pt x="892" y="94"/>
                  </a:cubicBezTo>
                  <a:cubicBezTo>
                    <a:pt x="876" y="78"/>
                    <a:pt x="860" y="72"/>
                    <a:pt x="845" y="72"/>
                  </a:cubicBezTo>
                  <a:cubicBezTo>
                    <a:pt x="801" y="72"/>
                    <a:pt x="763" y="119"/>
                    <a:pt x="763" y="119"/>
                  </a:cubicBezTo>
                  <a:cubicBezTo>
                    <a:pt x="763" y="119"/>
                    <a:pt x="729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5180772" y="4377730"/>
              <a:ext cx="489241" cy="406559"/>
            </a:xfrm>
            <a:custGeom>
              <a:avLst/>
              <a:gdLst/>
              <a:ahLst/>
              <a:cxnLst/>
              <a:rect l="l" t="t" r="r" b="b"/>
              <a:pathLst>
                <a:path w="3426" h="2847" extrusionOk="0">
                  <a:moveTo>
                    <a:pt x="2314" y="1"/>
                  </a:moveTo>
                  <a:cubicBezTo>
                    <a:pt x="2245" y="1"/>
                    <a:pt x="2179" y="31"/>
                    <a:pt x="2123" y="65"/>
                  </a:cubicBezTo>
                  <a:cubicBezTo>
                    <a:pt x="1904" y="195"/>
                    <a:pt x="1745" y="382"/>
                    <a:pt x="1618" y="578"/>
                  </a:cubicBezTo>
                  <a:cubicBezTo>
                    <a:pt x="1348" y="997"/>
                    <a:pt x="1208" y="1472"/>
                    <a:pt x="1212" y="1947"/>
                  </a:cubicBezTo>
                  <a:cubicBezTo>
                    <a:pt x="1131" y="1605"/>
                    <a:pt x="798" y="1078"/>
                    <a:pt x="486" y="930"/>
                  </a:cubicBezTo>
                  <a:cubicBezTo>
                    <a:pt x="416" y="897"/>
                    <a:pt x="350" y="882"/>
                    <a:pt x="291" y="882"/>
                  </a:cubicBezTo>
                  <a:cubicBezTo>
                    <a:pt x="115" y="882"/>
                    <a:pt x="1" y="1012"/>
                    <a:pt x="16" y="1178"/>
                  </a:cubicBezTo>
                  <a:cubicBezTo>
                    <a:pt x="60" y="1632"/>
                    <a:pt x="842" y="2377"/>
                    <a:pt x="1279" y="2847"/>
                  </a:cubicBezTo>
                  <a:cubicBezTo>
                    <a:pt x="1832" y="2608"/>
                    <a:pt x="2600" y="2307"/>
                    <a:pt x="3176" y="2034"/>
                  </a:cubicBezTo>
                  <a:cubicBezTo>
                    <a:pt x="3279" y="1984"/>
                    <a:pt x="3385" y="1919"/>
                    <a:pt x="3399" y="1822"/>
                  </a:cubicBezTo>
                  <a:cubicBezTo>
                    <a:pt x="3425" y="1657"/>
                    <a:pt x="3177" y="1558"/>
                    <a:pt x="2975" y="1550"/>
                  </a:cubicBezTo>
                  <a:cubicBezTo>
                    <a:pt x="2956" y="1549"/>
                    <a:pt x="2937" y="1549"/>
                    <a:pt x="2919" y="1549"/>
                  </a:cubicBezTo>
                  <a:cubicBezTo>
                    <a:pt x="2426" y="1549"/>
                    <a:pt x="1940" y="1783"/>
                    <a:pt x="1708" y="2138"/>
                  </a:cubicBezTo>
                  <a:cubicBezTo>
                    <a:pt x="2018" y="1573"/>
                    <a:pt x="2328" y="1002"/>
                    <a:pt x="2503" y="400"/>
                  </a:cubicBezTo>
                  <a:cubicBezTo>
                    <a:pt x="2525" y="322"/>
                    <a:pt x="2546" y="242"/>
                    <a:pt x="2525" y="163"/>
                  </a:cubicBezTo>
                  <a:cubicBezTo>
                    <a:pt x="2505" y="83"/>
                    <a:pt x="2432" y="10"/>
                    <a:pt x="2335" y="2"/>
                  </a:cubicBezTo>
                  <a:cubicBezTo>
                    <a:pt x="2328" y="1"/>
                    <a:pt x="2321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5362132" y="4414145"/>
              <a:ext cx="139375" cy="362147"/>
            </a:xfrm>
            <a:custGeom>
              <a:avLst/>
              <a:gdLst/>
              <a:ahLst/>
              <a:cxnLst/>
              <a:rect l="l" t="t" r="r" b="b"/>
              <a:pathLst>
                <a:path w="976" h="2536" fill="none" extrusionOk="0">
                  <a:moveTo>
                    <a:pt x="975" y="0"/>
                  </a:moveTo>
                  <a:cubicBezTo>
                    <a:pt x="526" y="797"/>
                    <a:pt x="196" y="1654"/>
                    <a:pt x="1" y="253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5359705" y="4633206"/>
              <a:ext cx="261471" cy="144373"/>
            </a:xfrm>
            <a:custGeom>
              <a:avLst/>
              <a:gdLst/>
              <a:ahLst/>
              <a:cxnLst/>
              <a:rect l="l" t="t" r="r" b="b"/>
              <a:pathLst>
                <a:path w="1831" h="1011" fill="none" extrusionOk="0">
                  <a:moveTo>
                    <a:pt x="1830" y="1"/>
                  </a:moveTo>
                  <a:cubicBezTo>
                    <a:pt x="1128" y="154"/>
                    <a:pt x="481" y="512"/>
                    <a:pt x="0" y="101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5221328" y="4543382"/>
              <a:ext cx="139946" cy="231340"/>
            </a:xfrm>
            <a:custGeom>
              <a:avLst/>
              <a:gdLst/>
              <a:ahLst/>
              <a:cxnLst/>
              <a:rect l="l" t="t" r="r" b="b"/>
              <a:pathLst>
                <a:path w="980" h="1620" fill="none" extrusionOk="0">
                  <a:moveTo>
                    <a:pt x="1" y="0"/>
                  </a:moveTo>
                  <a:cubicBezTo>
                    <a:pt x="357" y="527"/>
                    <a:pt x="809" y="1018"/>
                    <a:pt x="979" y="16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5274165" y="4747306"/>
              <a:ext cx="185500" cy="92964"/>
            </a:xfrm>
            <a:custGeom>
              <a:avLst/>
              <a:gdLst/>
              <a:ahLst/>
              <a:cxnLst/>
              <a:rect l="l" t="t" r="r" b="b"/>
              <a:pathLst>
                <a:path w="1299" h="651" extrusionOk="0">
                  <a:moveTo>
                    <a:pt x="720" y="0"/>
                  </a:moveTo>
                  <a:cubicBezTo>
                    <a:pt x="626" y="0"/>
                    <a:pt x="533" y="9"/>
                    <a:pt x="441" y="25"/>
                  </a:cubicBezTo>
                  <a:cubicBezTo>
                    <a:pt x="323" y="47"/>
                    <a:pt x="204" y="85"/>
                    <a:pt x="125" y="165"/>
                  </a:cubicBezTo>
                  <a:cubicBezTo>
                    <a:pt x="15" y="274"/>
                    <a:pt x="5" y="434"/>
                    <a:pt x="1" y="579"/>
                  </a:cubicBezTo>
                  <a:cubicBezTo>
                    <a:pt x="278" y="623"/>
                    <a:pt x="572" y="651"/>
                    <a:pt x="869" y="651"/>
                  </a:cubicBezTo>
                  <a:cubicBezTo>
                    <a:pt x="978" y="651"/>
                    <a:pt x="1087" y="647"/>
                    <a:pt x="1195" y="639"/>
                  </a:cubicBezTo>
                  <a:cubicBezTo>
                    <a:pt x="1236" y="553"/>
                    <a:pt x="1277" y="466"/>
                    <a:pt x="1287" y="375"/>
                  </a:cubicBezTo>
                  <a:cubicBezTo>
                    <a:pt x="1299" y="283"/>
                    <a:pt x="1275" y="181"/>
                    <a:pt x="1202" y="116"/>
                  </a:cubicBezTo>
                  <a:cubicBezTo>
                    <a:pt x="1134" y="55"/>
                    <a:pt x="1036" y="30"/>
                    <a:pt x="942" y="16"/>
                  </a:cubicBezTo>
                  <a:cubicBezTo>
                    <a:pt x="869" y="6"/>
                    <a:pt x="795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5335999" y="4793288"/>
              <a:ext cx="186500" cy="52123"/>
            </a:xfrm>
            <a:custGeom>
              <a:avLst/>
              <a:gdLst/>
              <a:ahLst/>
              <a:cxnLst/>
              <a:rect l="l" t="t" r="r" b="b"/>
              <a:pathLst>
                <a:path w="1306" h="365" extrusionOk="0">
                  <a:moveTo>
                    <a:pt x="966" y="0"/>
                  </a:moveTo>
                  <a:cubicBezTo>
                    <a:pt x="821" y="0"/>
                    <a:pt x="740" y="182"/>
                    <a:pt x="740" y="182"/>
                  </a:cubicBezTo>
                  <a:cubicBezTo>
                    <a:pt x="740" y="182"/>
                    <a:pt x="746" y="84"/>
                    <a:pt x="655" y="70"/>
                  </a:cubicBezTo>
                  <a:cubicBezTo>
                    <a:pt x="649" y="69"/>
                    <a:pt x="643" y="69"/>
                    <a:pt x="638" y="69"/>
                  </a:cubicBezTo>
                  <a:cubicBezTo>
                    <a:pt x="559" y="69"/>
                    <a:pt x="519" y="142"/>
                    <a:pt x="519" y="142"/>
                  </a:cubicBezTo>
                  <a:cubicBezTo>
                    <a:pt x="519" y="142"/>
                    <a:pt x="497" y="11"/>
                    <a:pt x="354" y="11"/>
                  </a:cubicBezTo>
                  <a:cubicBezTo>
                    <a:pt x="341" y="11"/>
                    <a:pt x="328" y="12"/>
                    <a:pt x="313" y="14"/>
                  </a:cubicBezTo>
                  <a:cubicBezTo>
                    <a:pt x="133" y="43"/>
                    <a:pt x="188" y="251"/>
                    <a:pt x="188" y="251"/>
                  </a:cubicBezTo>
                  <a:cubicBezTo>
                    <a:pt x="188" y="251"/>
                    <a:pt x="157" y="233"/>
                    <a:pt x="119" y="233"/>
                  </a:cubicBezTo>
                  <a:cubicBezTo>
                    <a:pt x="100" y="233"/>
                    <a:pt x="80" y="238"/>
                    <a:pt x="60" y="251"/>
                  </a:cubicBezTo>
                  <a:cubicBezTo>
                    <a:pt x="1" y="291"/>
                    <a:pt x="14" y="355"/>
                    <a:pt x="14" y="355"/>
                  </a:cubicBezTo>
                  <a:cubicBezTo>
                    <a:pt x="145" y="362"/>
                    <a:pt x="284" y="365"/>
                    <a:pt x="420" y="365"/>
                  </a:cubicBezTo>
                  <a:cubicBezTo>
                    <a:pt x="859" y="365"/>
                    <a:pt x="1266" y="338"/>
                    <a:pt x="1278" y="338"/>
                  </a:cubicBezTo>
                  <a:cubicBezTo>
                    <a:pt x="1278" y="338"/>
                    <a:pt x="1278" y="338"/>
                    <a:pt x="1278" y="338"/>
                  </a:cubicBezTo>
                  <a:cubicBezTo>
                    <a:pt x="1306" y="195"/>
                    <a:pt x="1229" y="170"/>
                    <a:pt x="1173" y="170"/>
                  </a:cubicBezTo>
                  <a:cubicBezTo>
                    <a:pt x="1145" y="170"/>
                    <a:pt x="1122" y="177"/>
                    <a:pt x="1122" y="177"/>
                  </a:cubicBezTo>
                  <a:cubicBezTo>
                    <a:pt x="1122" y="177"/>
                    <a:pt x="1160" y="33"/>
                    <a:pt x="998" y="3"/>
                  </a:cubicBezTo>
                  <a:cubicBezTo>
                    <a:pt x="987" y="1"/>
                    <a:pt x="976" y="0"/>
                    <a:pt x="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5193053" y="4782435"/>
              <a:ext cx="155512" cy="61691"/>
            </a:xfrm>
            <a:custGeom>
              <a:avLst/>
              <a:gdLst/>
              <a:ahLst/>
              <a:cxnLst/>
              <a:rect l="l" t="t" r="r" b="b"/>
              <a:pathLst>
                <a:path w="1089" h="432" extrusionOk="0">
                  <a:moveTo>
                    <a:pt x="656" y="1"/>
                  </a:moveTo>
                  <a:cubicBezTo>
                    <a:pt x="504" y="1"/>
                    <a:pt x="442" y="133"/>
                    <a:pt x="442" y="133"/>
                  </a:cubicBezTo>
                  <a:cubicBezTo>
                    <a:pt x="442" y="133"/>
                    <a:pt x="415" y="52"/>
                    <a:pt x="320" y="52"/>
                  </a:cubicBezTo>
                  <a:cubicBezTo>
                    <a:pt x="301" y="52"/>
                    <a:pt x="280" y="55"/>
                    <a:pt x="256" y="62"/>
                  </a:cubicBezTo>
                  <a:cubicBezTo>
                    <a:pt x="109" y="107"/>
                    <a:pt x="156" y="209"/>
                    <a:pt x="156" y="209"/>
                  </a:cubicBezTo>
                  <a:cubicBezTo>
                    <a:pt x="156" y="209"/>
                    <a:pt x="146" y="206"/>
                    <a:pt x="132" y="206"/>
                  </a:cubicBezTo>
                  <a:cubicBezTo>
                    <a:pt x="109" y="206"/>
                    <a:pt x="75" y="213"/>
                    <a:pt x="47" y="245"/>
                  </a:cubicBezTo>
                  <a:cubicBezTo>
                    <a:pt x="0" y="300"/>
                    <a:pt x="51" y="353"/>
                    <a:pt x="51" y="353"/>
                  </a:cubicBezTo>
                  <a:cubicBezTo>
                    <a:pt x="266" y="405"/>
                    <a:pt x="1029" y="431"/>
                    <a:pt x="1029" y="431"/>
                  </a:cubicBezTo>
                  <a:cubicBezTo>
                    <a:pt x="1029" y="431"/>
                    <a:pt x="1088" y="246"/>
                    <a:pt x="1019" y="193"/>
                  </a:cubicBezTo>
                  <a:cubicBezTo>
                    <a:pt x="993" y="172"/>
                    <a:pt x="965" y="166"/>
                    <a:pt x="940" y="166"/>
                  </a:cubicBezTo>
                  <a:cubicBezTo>
                    <a:pt x="897" y="166"/>
                    <a:pt x="863" y="184"/>
                    <a:pt x="863" y="184"/>
                  </a:cubicBezTo>
                  <a:cubicBezTo>
                    <a:pt x="863" y="184"/>
                    <a:pt x="837" y="12"/>
                    <a:pt x="673" y="2"/>
                  </a:cubicBezTo>
                  <a:cubicBezTo>
                    <a:pt x="667" y="1"/>
                    <a:pt x="662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4339373" y="5396634"/>
              <a:ext cx="206207" cy="90537"/>
            </a:xfrm>
            <a:custGeom>
              <a:avLst/>
              <a:gdLst/>
              <a:ahLst/>
              <a:cxnLst/>
              <a:rect l="l" t="t" r="r" b="b"/>
              <a:pathLst>
                <a:path w="1444" h="634" extrusionOk="0">
                  <a:moveTo>
                    <a:pt x="527" y="1"/>
                  </a:moveTo>
                  <a:cubicBezTo>
                    <a:pt x="338" y="1"/>
                    <a:pt x="288" y="180"/>
                    <a:pt x="288" y="180"/>
                  </a:cubicBezTo>
                  <a:cubicBezTo>
                    <a:pt x="288" y="180"/>
                    <a:pt x="230" y="110"/>
                    <a:pt x="164" y="110"/>
                  </a:cubicBezTo>
                  <a:cubicBezTo>
                    <a:pt x="140" y="110"/>
                    <a:pt x="115" y="119"/>
                    <a:pt x="92" y="143"/>
                  </a:cubicBezTo>
                  <a:cubicBezTo>
                    <a:pt x="1" y="236"/>
                    <a:pt x="92" y="293"/>
                    <a:pt x="92" y="293"/>
                  </a:cubicBezTo>
                  <a:lnTo>
                    <a:pt x="75" y="627"/>
                  </a:lnTo>
                  <a:cubicBezTo>
                    <a:pt x="174" y="631"/>
                    <a:pt x="273" y="633"/>
                    <a:pt x="373" y="633"/>
                  </a:cubicBezTo>
                  <a:cubicBezTo>
                    <a:pt x="721" y="633"/>
                    <a:pt x="1079" y="609"/>
                    <a:pt x="1444" y="569"/>
                  </a:cubicBezTo>
                  <a:cubicBezTo>
                    <a:pt x="1414" y="384"/>
                    <a:pt x="1280" y="364"/>
                    <a:pt x="1223" y="364"/>
                  </a:cubicBezTo>
                  <a:cubicBezTo>
                    <a:pt x="1207" y="364"/>
                    <a:pt x="1198" y="365"/>
                    <a:pt x="1198" y="365"/>
                  </a:cubicBezTo>
                  <a:cubicBezTo>
                    <a:pt x="1198" y="365"/>
                    <a:pt x="1230" y="182"/>
                    <a:pt x="1048" y="143"/>
                  </a:cubicBezTo>
                  <a:cubicBezTo>
                    <a:pt x="1020" y="137"/>
                    <a:pt x="993" y="135"/>
                    <a:pt x="968" y="135"/>
                  </a:cubicBezTo>
                  <a:cubicBezTo>
                    <a:pt x="827" y="135"/>
                    <a:pt x="730" y="216"/>
                    <a:pt x="730" y="216"/>
                  </a:cubicBezTo>
                  <a:cubicBezTo>
                    <a:pt x="730" y="216"/>
                    <a:pt x="715" y="1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3976223" y="5377212"/>
              <a:ext cx="206207" cy="100105"/>
            </a:xfrm>
            <a:custGeom>
              <a:avLst/>
              <a:gdLst/>
              <a:ahLst/>
              <a:cxnLst/>
              <a:rect l="l" t="t" r="r" b="b"/>
              <a:pathLst>
                <a:path w="1444" h="701" extrusionOk="0">
                  <a:moveTo>
                    <a:pt x="917" y="0"/>
                  </a:moveTo>
                  <a:cubicBezTo>
                    <a:pt x="729" y="0"/>
                    <a:pt x="714" y="214"/>
                    <a:pt x="714" y="214"/>
                  </a:cubicBezTo>
                  <a:cubicBezTo>
                    <a:pt x="714" y="214"/>
                    <a:pt x="616" y="133"/>
                    <a:pt x="476" y="133"/>
                  </a:cubicBezTo>
                  <a:cubicBezTo>
                    <a:pt x="451" y="133"/>
                    <a:pt x="425" y="136"/>
                    <a:pt x="397" y="142"/>
                  </a:cubicBezTo>
                  <a:cubicBezTo>
                    <a:pt x="214" y="181"/>
                    <a:pt x="248" y="364"/>
                    <a:pt x="248" y="364"/>
                  </a:cubicBezTo>
                  <a:cubicBezTo>
                    <a:pt x="248" y="364"/>
                    <a:pt x="238" y="363"/>
                    <a:pt x="223" y="363"/>
                  </a:cubicBezTo>
                  <a:cubicBezTo>
                    <a:pt x="166" y="363"/>
                    <a:pt x="31" y="382"/>
                    <a:pt x="1" y="569"/>
                  </a:cubicBezTo>
                  <a:cubicBezTo>
                    <a:pt x="370" y="640"/>
                    <a:pt x="688" y="700"/>
                    <a:pt x="998" y="700"/>
                  </a:cubicBezTo>
                  <a:cubicBezTo>
                    <a:pt x="1121" y="700"/>
                    <a:pt x="1243" y="691"/>
                    <a:pt x="1366" y="669"/>
                  </a:cubicBezTo>
                  <a:lnTo>
                    <a:pt x="1353" y="292"/>
                  </a:lnTo>
                  <a:cubicBezTo>
                    <a:pt x="1353" y="292"/>
                    <a:pt x="1443" y="235"/>
                    <a:pt x="1353" y="142"/>
                  </a:cubicBezTo>
                  <a:cubicBezTo>
                    <a:pt x="1329" y="118"/>
                    <a:pt x="1305" y="109"/>
                    <a:pt x="1281" y="109"/>
                  </a:cubicBezTo>
                  <a:cubicBezTo>
                    <a:pt x="1214" y="109"/>
                    <a:pt x="1157" y="179"/>
                    <a:pt x="1157" y="179"/>
                  </a:cubicBezTo>
                  <a:cubicBezTo>
                    <a:pt x="1157" y="179"/>
                    <a:pt x="1106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4014352" y="4845126"/>
              <a:ext cx="613908" cy="562785"/>
            </a:xfrm>
            <a:custGeom>
              <a:avLst/>
              <a:gdLst/>
              <a:ahLst/>
              <a:cxnLst/>
              <a:rect l="l" t="t" r="r" b="b"/>
              <a:pathLst>
                <a:path w="4299" h="3941" extrusionOk="0">
                  <a:moveTo>
                    <a:pt x="2904" y="0"/>
                  </a:moveTo>
                  <a:cubicBezTo>
                    <a:pt x="2818" y="0"/>
                    <a:pt x="2735" y="43"/>
                    <a:pt x="2664" y="89"/>
                  </a:cubicBezTo>
                  <a:cubicBezTo>
                    <a:pt x="2389" y="269"/>
                    <a:pt x="2189" y="529"/>
                    <a:pt x="2030" y="802"/>
                  </a:cubicBezTo>
                  <a:cubicBezTo>
                    <a:pt x="1691" y="1381"/>
                    <a:pt x="1513" y="2038"/>
                    <a:pt x="1520" y="2694"/>
                  </a:cubicBezTo>
                  <a:cubicBezTo>
                    <a:pt x="1419" y="2219"/>
                    <a:pt x="1002" y="1489"/>
                    <a:pt x="611" y="1285"/>
                  </a:cubicBezTo>
                  <a:cubicBezTo>
                    <a:pt x="523" y="1239"/>
                    <a:pt x="440" y="1219"/>
                    <a:pt x="365" y="1219"/>
                  </a:cubicBezTo>
                  <a:cubicBezTo>
                    <a:pt x="145" y="1219"/>
                    <a:pt x="0" y="1399"/>
                    <a:pt x="20" y="1629"/>
                  </a:cubicBezTo>
                  <a:cubicBezTo>
                    <a:pt x="74" y="2258"/>
                    <a:pt x="1053" y="3289"/>
                    <a:pt x="1603" y="3940"/>
                  </a:cubicBezTo>
                  <a:cubicBezTo>
                    <a:pt x="2298" y="3609"/>
                    <a:pt x="3262" y="3194"/>
                    <a:pt x="3985" y="2813"/>
                  </a:cubicBezTo>
                  <a:cubicBezTo>
                    <a:pt x="4114" y="2746"/>
                    <a:pt x="4247" y="2653"/>
                    <a:pt x="4266" y="2520"/>
                  </a:cubicBezTo>
                  <a:cubicBezTo>
                    <a:pt x="4298" y="2293"/>
                    <a:pt x="3986" y="2156"/>
                    <a:pt x="3732" y="2146"/>
                  </a:cubicBezTo>
                  <a:cubicBezTo>
                    <a:pt x="3708" y="2145"/>
                    <a:pt x="3683" y="2145"/>
                    <a:pt x="3659" y="2145"/>
                  </a:cubicBezTo>
                  <a:cubicBezTo>
                    <a:pt x="3040" y="2145"/>
                    <a:pt x="2432" y="2469"/>
                    <a:pt x="2141" y="2959"/>
                  </a:cubicBezTo>
                  <a:cubicBezTo>
                    <a:pt x="2530" y="2177"/>
                    <a:pt x="2921" y="1388"/>
                    <a:pt x="3140" y="552"/>
                  </a:cubicBezTo>
                  <a:cubicBezTo>
                    <a:pt x="3169" y="445"/>
                    <a:pt x="3192" y="332"/>
                    <a:pt x="3169" y="225"/>
                  </a:cubicBezTo>
                  <a:cubicBezTo>
                    <a:pt x="3143" y="117"/>
                    <a:pt x="3051" y="14"/>
                    <a:pt x="2931" y="2"/>
                  </a:cubicBezTo>
                  <a:cubicBezTo>
                    <a:pt x="2922" y="1"/>
                    <a:pt x="2913" y="0"/>
                    <a:pt x="2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4241695" y="4895250"/>
              <a:ext cx="174790" cy="501380"/>
            </a:xfrm>
            <a:custGeom>
              <a:avLst/>
              <a:gdLst/>
              <a:ahLst/>
              <a:cxnLst/>
              <a:rect l="l" t="t" r="r" b="b"/>
              <a:pathLst>
                <a:path w="1224" h="3511" fill="none" extrusionOk="0">
                  <a:moveTo>
                    <a:pt x="1223" y="0"/>
                  </a:moveTo>
                  <a:cubicBezTo>
                    <a:pt x="658" y="1104"/>
                    <a:pt x="246" y="2289"/>
                    <a:pt x="1" y="35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4238411" y="5198565"/>
              <a:ext cx="328446" cy="200066"/>
            </a:xfrm>
            <a:custGeom>
              <a:avLst/>
              <a:gdLst/>
              <a:ahLst/>
              <a:cxnLst/>
              <a:rect l="l" t="t" r="r" b="b"/>
              <a:pathLst>
                <a:path w="2300" h="1401" fill="none" extrusionOk="0">
                  <a:moveTo>
                    <a:pt x="2299" y="1"/>
                  </a:moveTo>
                  <a:cubicBezTo>
                    <a:pt x="1419" y="214"/>
                    <a:pt x="603" y="709"/>
                    <a:pt x="1" y="14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4064904" y="5074183"/>
              <a:ext cx="175647" cy="320449"/>
            </a:xfrm>
            <a:custGeom>
              <a:avLst/>
              <a:gdLst/>
              <a:ahLst/>
              <a:cxnLst/>
              <a:rect l="l" t="t" r="r" b="b"/>
              <a:pathLst>
                <a:path w="1230" h="2244" fill="none" extrusionOk="0">
                  <a:moveTo>
                    <a:pt x="1" y="1"/>
                  </a:moveTo>
                  <a:cubicBezTo>
                    <a:pt x="449" y="731"/>
                    <a:pt x="1014" y="1411"/>
                    <a:pt x="1229" y="22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4131165" y="5356791"/>
              <a:ext cx="232768" cy="128522"/>
            </a:xfrm>
            <a:custGeom>
              <a:avLst/>
              <a:gdLst/>
              <a:ahLst/>
              <a:cxnLst/>
              <a:rect l="l" t="t" r="r" b="b"/>
              <a:pathLst>
                <a:path w="1630" h="900" extrusionOk="0">
                  <a:moveTo>
                    <a:pt x="905" y="0"/>
                  </a:moveTo>
                  <a:cubicBezTo>
                    <a:pt x="787" y="0"/>
                    <a:pt x="669" y="12"/>
                    <a:pt x="554" y="35"/>
                  </a:cubicBezTo>
                  <a:cubicBezTo>
                    <a:pt x="406" y="65"/>
                    <a:pt x="256" y="117"/>
                    <a:pt x="156" y="227"/>
                  </a:cubicBezTo>
                  <a:cubicBezTo>
                    <a:pt x="17" y="378"/>
                    <a:pt x="6" y="599"/>
                    <a:pt x="1" y="801"/>
                  </a:cubicBezTo>
                  <a:cubicBezTo>
                    <a:pt x="349" y="861"/>
                    <a:pt x="718" y="899"/>
                    <a:pt x="1091" y="899"/>
                  </a:cubicBezTo>
                  <a:cubicBezTo>
                    <a:pt x="1227" y="899"/>
                    <a:pt x="1364" y="894"/>
                    <a:pt x="1500" y="883"/>
                  </a:cubicBezTo>
                  <a:cubicBezTo>
                    <a:pt x="1551" y="764"/>
                    <a:pt x="1601" y="644"/>
                    <a:pt x="1615" y="516"/>
                  </a:cubicBezTo>
                  <a:cubicBezTo>
                    <a:pt x="1629" y="388"/>
                    <a:pt x="1599" y="251"/>
                    <a:pt x="1507" y="159"/>
                  </a:cubicBezTo>
                  <a:cubicBezTo>
                    <a:pt x="1424" y="75"/>
                    <a:pt x="1301" y="41"/>
                    <a:pt x="1183" y="21"/>
                  </a:cubicBezTo>
                  <a:cubicBezTo>
                    <a:pt x="1091" y="7"/>
                    <a:pt x="998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4205852" y="5431478"/>
              <a:ext cx="283749" cy="79541"/>
            </a:xfrm>
            <a:custGeom>
              <a:avLst/>
              <a:gdLst/>
              <a:ahLst/>
              <a:cxnLst/>
              <a:rect l="l" t="t" r="r" b="b"/>
              <a:pathLst>
                <a:path w="1987" h="557" extrusionOk="0">
                  <a:moveTo>
                    <a:pt x="1469" y="0"/>
                  </a:moveTo>
                  <a:cubicBezTo>
                    <a:pt x="1249" y="0"/>
                    <a:pt x="1125" y="276"/>
                    <a:pt x="1125" y="276"/>
                  </a:cubicBezTo>
                  <a:cubicBezTo>
                    <a:pt x="1125" y="276"/>
                    <a:pt x="1135" y="128"/>
                    <a:pt x="997" y="108"/>
                  </a:cubicBezTo>
                  <a:cubicBezTo>
                    <a:pt x="987" y="107"/>
                    <a:pt x="977" y="106"/>
                    <a:pt x="968" y="106"/>
                  </a:cubicBezTo>
                  <a:cubicBezTo>
                    <a:pt x="849" y="106"/>
                    <a:pt x="790" y="216"/>
                    <a:pt x="790" y="216"/>
                  </a:cubicBezTo>
                  <a:cubicBezTo>
                    <a:pt x="790" y="216"/>
                    <a:pt x="755" y="19"/>
                    <a:pt x="539" y="19"/>
                  </a:cubicBezTo>
                  <a:cubicBezTo>
                    <a:pt x="520" y="19"/>
                    <a:pt x="499" y="21"/>
                    <a:pt x="476" y="24"/>
                  </a:cubicBezTo>
                  <a:cubicBezTo>
                    <a:pt x="205" y="67"/>
                    <a:pt x="286" y="383"/>
                    <a:pt x="286" y="383"/>
                  </a:cubicBezTo>
                  <a:cubicBezTo>
                    <a:pt x="286" y="383"/>
                    <a:pt x="239" y="355"/>
                    <a:pt x="182" y="355"/>
                  </a:cubicBezTo>
                  <a:cubicBezTo>
                    <a:pt x="153" y="355"/>
                    <a:pt x="121" y="362"/>
                    <a:pt x="92" y="383"/>
                  </a:cubicBezTo>
                  <a:cubicBezTo>
                    <a:pt x="1" y="444"/>
                    <a:pt x="22" y="542"/>
                    <a:pt x="22" y="542"/>
                  </a:cubicBezTo>
                  <a:cubicBezTo>
                    <a:pt x="223" y="553"/>
                    <a:pt x="437" y="557"/>
                    <a:pt x="645" y="557"/>
                  </a:cubicBezTo>
                  <a:cubicBezTo>
                    <a:pt x="1319" y="557"/>
                    <a:pt x="1943" y="514"/>
                    <a:pt x="1943" y="512"/>
                  </a:cubicBezTo>
                  <a:cubicBezTo>
                    <a:pt x="1987" y="294"/>
                    <a:pt x="1868" y="258"/>
                    <a:pt x="1783" y="258"/>
                  </a:cubicBezTo>
                  <a:cubicBezTo>
                    <a:pt x="1740" y="258"/>
                    <a:pt x="1706" y="267"/>
                    <a:pt x="1706" y="267"/>
                  </a:cubicBezTo>
                  <a:cubicBezTo>
                    <a:pt x="1706" y="267"/>
                    <a:pt x="1766" y="50"/>
                    <a:pt x="1518" y="5"/>
                  </a:cubicBezTo>
                  <a:cubicBezTo>
                    <a:pt x="1501" y="2"/>
                    <a:pt x="1485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3988790" y="5415769"/>
              <a:ext cx="236338" cy="93821"/>
            </a:xfrm>
            <a:custGeom>
              <a:avLst/>
              <a:gdLst/>
              <a:ahLst/>
              <a:cxnLst/>
              <a:rect l="l" t="t" r="r" b="b"/>
              <a:pathLst>
                <a:path w="1655" h="657" extrusionOk="0">
                  <a:moveTo>
                    <a:pt x="995" y="0"/>
                  </a:moveTo>
                  <a:cubicBezTo>
                    <a:pt x="764" y="0"/>
                    <a:pt x="669" y="202"/>
                    <a:pt x="669" y="202"/>
                  </a:cubicBezTo>
                  <a:cubicBezTo>
                    <a:pt x="669" y="202"/>
                    <a:pt x="627" y="77"/>
                    <a:pt x="482" y="77"/>
                  </a:cubicBezTo>
                  <a:cubicBezTo>
                    <a:pt x="455" y="77"/>
                    <a:pt x="423" y="82"/>
                    <a:pt x="387" y="93"/>
                  </a:cubicBezTo>
                  <a:cubicBezTo>
                    <a:pt x="165" y="161"/>
                    <a:pt x="237" y="316"/>
                    <a:pt x="237" y="316"/>
                  </a:cubicBezTo>
                  <a:cubicBezTo>
                    <a:pt x="237" y="316"/>
                    <a:pt x="222" y="312"/>
                    <a:pt x="199" y="312"/>
                  </a:cubicBezTo>
                  <a:cubicBezTo>
                    <a:pt x="164" y="312"/>
                    <a:pt x="112" y="322"/>
                    <a:pt x="70" y="371"/>
                  </a:cubicBezTo>
                  <a:cubicBezTo>
                    <a:pt x="0" y="453"/>
                    <a:pt x="77" y="533"/>
                    <a:pt x="77" y="533"/>
                  </a:cubicBezTo>
                  <a:cubicBezTo>
                    <a:pt x="403" y="611"/>
                    <a:pt x="1562" y="656"/>
                    <a:pt x="1562" y="656"/>
                  </a:cubicBezTo>
                  <a:cubicBezTo>
                    <a:pt x="1562" y="656"/>
                    <a:pt x="1655" y="377"/>
                    <a:pt x="1547" y="293"/>
                  </a:cubicBezTo>
                  <a:cubicBezTo>
                    <a:pt x="1508" y="262"/>
                    <a:pt x="1465" y="252"/>
                    <a:pt x="1426" y="252"/>
                  </a:cubicBezTo>
                  <a:cubicBezTo>
                    <a:pt x="1361" y="252"/>
                    <a:pt x="1310" y="280"/>
                    <a:pt x="1310" y="280"/>
                  </a:cubicBezTo>
                  <a:cubicBezTo>
                    <a:pt x="1310" y="280"/>
                    <a:pt x="1270" y="17"/>
                    <a:pt x="1020" y="1"/>
                  </a:cubicBezTo>
                  <a:cubicBezTo>
                    <a:pt x="1012" y="0"/>
                    <a:pt x="1003" y="0"/>
                    <a:pt x="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5873940" y="6231749"/>
              <a:ext cx="255474" cy="103675"/>
            </a:xfrm>
            <a:custGeom>
              <a:avLst/>
              <a:gdLst/>
              <a:ahLst/>
              <a:cxnLst/>
              <a:rect l="l" t="t" r="r" b="b"/>
              <a:pathLst>
                <a:path w="1789" h="726" extrusionOk="0">
                  <a:moveTo>
                    <a:pt x="652" y="1"/>
                  </a:moveTo>
                  <a:cubicBezTo>
                    <a:pt x="419" y="1"/>
                    <a:pt x="355" y="207"/>
                    <a:pt x="355" y="207"/>
                  </a:cubicBezTo>
                  <a:cubicBezTo>
                    <a:pt x="355" y="207"/>
                    <a:pt x="284" y="125"/>
                    <a:pt x="201" y="125"/>
                  </a:cubicBezTo>
                  <a:cubicBezTo>
                    <a:pt x="172" y="125"/>
                    <a:pt x="141" y="135"/>
                    <a:pt x="112" y="162"/>
                  </a:cubicBezTo>
                  <a:cubicBezTo>
                    <a:pt x="1" y="269"/>
                    <a:pt x="112" y="334"/>
                    <a:pt x="112" y="334"/>
                  </a:cubicBezTo>
                  <a:lnTo>
                    <a:pt x="92" y="718"/>
                  </a:lnTo>
                  <a:cubicBezTo>
                    <a:pt x="216" y="723"/>
                    <a:pt x="341" y="725"/>
                    <a:pt x="468" y="725"/>
                  </a:cubicBezTo>
                  <a:cubicBezTo>
                    <a:pt x="897" y="725"/>
                    <a:pt x="1338" y="698"/>
                    <a:pt x="1788" y="652"/>
                  </a:cubicBezTo>
                  <a:cubicBezTo>
                    <a:pt x="1750" y="439"/>
                    <a:pt x="1581" y="417"/>
                    <a:pt x="1512" y="417"/>
                  </a:cubicBezTo>
                  <a:cubicBezTo>
                    <a:pt x="1493" y="417"/>
                    <a:pt x="1481" y="418"/>
                    <a:pt x="1481" y="418"/>
                  </a:cubicBezTo>
                  <a:cubicBezTo>
                    <a:pt x="1481" y="418"/>
                    <a:pt x="1521" y="208"/>
                    <a:pt x="1295" y="162"/>
                  </a:cubicBezTo>
                  <a:cubicBezTo>
                    <a:pt x="1263" y="156"/>
                    <a:pt x="1231" y="153"/>
                    <a:pt x="1201" y="153"/>
                  </a:cubicBezTo>
                  <a:cubicBezTo>
                    <a:pt x="1026" y="153"/>
                    <a:pt x="905" y="246"/>
                    <a:pt x="905" y="246"/>
                  </a:cubicBezTo>
                  <a:cubicBezTo>
                    <a:pt x="905" y="246"/>
                    <a:pt x="885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5423823" y="6209186"/>
              <a:ext cx="255474" cy="114813"/>
            </a:xfrm>
            <a:custGeom>
              <a:avLst/>
              <a:gdLst/>
              <a:ahLst/>
              <a:cxnLst/>
              <a:rect l="l" t="t" r="r" b="b"/>
              <a:pathLst>
                <a:path w="1789" h="804" extrusionOk="0">
                  <a:moveTo>
                    <a:pt x="1137" y="1"/>
                  </a:moveTo>
                  <a:cubicBezTo>
                    <a:pt x="903" y="1"/>
                    <a:pt x="884" y="247"/>
                    <a:pt x="884" y="247"/>
                  </a:cubicBezTo>
                  <a:cubicBezTo>
                    <a:pt x="884" y="247"/>
                    <a:pt x="763" y="154"/>
                    <a:pt x="588" y="154"/>
                  </a:cubicBezTo>
                  <a:cubicBezTo>
                    <a:pt x="558" y="154"/>
                    <a:pt x="526" y="156"/>
                    <a:pt x="492" y="163"/>
                  </a:cubicBezTo>
                  <a:cubicBezTo>
                    <a:pt x="267" y="207"/>
                    <a:pt x="306" y="418"/>
                    <a:pt x="306" y="418"/>
                  </a:cubicBezTo>
                  <a:cubicBezTo>
                    <a:pt x="306" y="418"/>
                    <a:pt x="295" y="417"/>
                    <a:pt x="276" y="417"/>
                  </a:cubicBezTo>
                  <a:cubicBezTo>
                    <a:pt x="207" y="417"/>
                    <a:pt x="38" y="439"/>
                    <a:pt x="1" y="653"/>
                  </a:cubicBezTo>
                  <a:cubicBezTo>
                    <a:pt x="458" y="735"/>
                    <a:pt x="852" y="804"/>
                    <a:pt x="1236" y="804"/>
                  </a:cubicBezTo>
                  <a:cubicBezTo>
                    <a:pt x="1389" y="804"/>
                    <a:pt x="1540" y="793"/>
                    <a:pt x="1693" y="768"/>
                  </a:cubicBezTo>
                  <a:lnTo>
                    <a:pt x="1676" y="335"/>
                  </a:lnTo>
                  <a:cubicBezTo>
                    <a:pt x="1676" y="335"/>
                    <a:pt x="1788" y="268"/>
                    <a:pt x="1676" y="163"/>
                  </a:cubicBezTo>
                  <a:cubicBezTo>
                    <a:pt x="1646" y="135"/>
                    <a:pt x="1616" y="125"/>
                    <a:pt x="1586" y="125"/>
                  </a:cubicBezTo>
                  <a:cubicBezTo>
                    <a:pt x="1504" y="125"/>
                    <a:pt x="1433" y="206"/>
                    <a:pt x="1433" y="206"/>
                  </a:cubicBezTo>
                  <a:cubicBezTo>
                    <a:pt x="1433" y="206"/>
                    <a:pt x="1370" y="1"/>
                    <a:pt x="1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5463666" y="5571140"/>
              <a:ext cx="811118" cy="675599"/>
            </a:xfrm>
            <a:custGeom>
              <a:avLst/>
              <a:gdLst/>
              <a:ahLst/>
              <a:cxnLst/>
              <a:rect l="l" t="t" r="r" b="b"/>
              <a:pathLst>
                <a:path w="5680" h="4731" extrusionOk="0">
                  <a:moveTo>
                    <a:pt x="3838" y="1"/>
                  </a:moveTo>
                  <a:cubicBezTo>
                    <a:pt x="3724" y="1"/>
                    <a:pt x="3615" y="52"/>
                    <a:pt x="3520" y="107"/>
                  </a:cubicBezTo>
                  <a:cubicBezTo>
                    <a:pt x="3156" y="324"/>
                    <a:pt x="2894" y="637"/>
                    <a:pt x="2683" y="962"/>
                  </a:cubicBezTo>
                  <a:cubicBezTo>
                    <a:pt x="2235" y="1659"/>
                    <a:pt x="2001" y="2446"/>
                    <a:pt x="2009" y="3233"/>
                  </a:cubicBezTo>
                  <a:cubicBezTo>
                    <a:pt x="1874" y="2664"/>
                    <a:pt x="1324" y="1786"/>
                    <a:pt x="807" y="1542"/>
                  </a:cubicBezTo>
                  <a:cubicBezTo>
                    <a:pt x="690" y="1487"/>
                    <a:pt x="581" y="1463"/>
                    <a:pt x="483" y="1463"/>
                  </a:cubicBezTo>
                  <a:cubicBezTo>
                    <a:pt x="191" y="1463"/>
                    <a:pt x="0" y="1679"/>
                    <a:pt x="26" y="1954"/>
                  </a:cubicBezTo>
                  <a:cubicBezTo>
                    <a:pt x="96" y="2709"/>
                    <a:pt x="1392" y="3948"/>
                    <a:pt x="2116" y="4730"/>
                  </a:cubicBezTo>
                  <a:cubicBezTo>
                    <a:pt x="3034" y="4333"/>
                    <a:pt x="4307" y="3834"/>
                    <a:pt x="5263" y="3377"/>
                  </a:cubicBezTo>
                  <a:cubicBezTo>
                    <a:pt x="5432" y="3297"/>
                    <a:pt x="5609" y="3185"/>
                    <a:pt x="5635" y="3026"/>
                  </a:cubicBezTo>
                  <a:cubicBezTo>
                    <a:pt x="5679" y="2754"/>
                    <a:pt x="5266" y="2590"/>
                    <a:pt x="4930" y="2576"/>
                  </a:cubicBezTo>
                  <a:cubicBezTo>
                    <a:pt x="4898" y="2574"/>
                    <a:pt x="4866" y="2574"/>
                    <a:pt x="4834" y="2574"/>
                  </a:cubicBezTo>
                  <a:cubicBezTo>
                    <a:pt x="4017" y="2574"/>
                    <a:pt x="3213" y="2963"/>
                    <a:pt x="2829" y="3553"/>
                  </a:cubicBezTo>
                  <a:cubicBezTo>
                    <a:pt x="3342" y="2613"/>
                    <a:pt x="3858" y="1666"/>
                    <a:pt x="4150" y="664"/>
                  </a:cubicBezTo>
                  <a:cubicBezTo>
                    <a:pt x="4187" y="534"/>
                    <a:pt x="4220" y="400"/>
                    <a:pt x="4187" y="271"/>
                  </a:cubicBezTo>
                  <a:cubicBezTo>
                    <a:pt x="4153" y="142"/>
                    <a:pt x="4032" y="19"/>
                    <a:pt x="3872" y="2"/>
                  </a:cubicBezTo>
                  <a:cubicBezTo>
                    <a:pt x="3861" y="1"/>
                    <a:pt x="3849" y="1"/>
                    <a:pt x="3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5763982" y="5631117"/>
              <a:ext cx="230626" cy="602055"/>
            </a:xfrm>
            <a:custGeom>
              <a:avLst/>
              <a:gdLst/>
              <a:ahLst/>
              <a:cxnLst/>
              <a:rect l="l" t="t" r="r" b="b"/>
              <a:pathLst>
                <a:path w="1615" h="4216" fill="none" extrusionOk="0">
                  <a:moveTo>
                    <a:pt x="1615" y="1"/>
                  </a:moveTo>
                  <a:cubicBezTo>
                    <a:pt x="868" y="1327"/>
                    <a:pt x="323" y="2749"/>
                    <a:pt x="1" y="421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5759555" y="5995552"/>
              <a:ext cx="433548" cy="239908"/>
            </a:xfrm>
            <a:custGeom>
              <a:avLst/>
              <a:gdLst/>
              <a:ahLst/>
              <a:cxnLst/>
              <a:rect l="l" t="t" r="r" b="b"/>
              <a:pathLst>
                <a:path w="3036" h="1680" fill="none" extrusionOk="0">
                  <a:moveTo>
                    <a:pt x="3036" y="0"/>
                  </a:moveTo>
                  <a:cubicBezTo>
                    <a:pt x="1872" y="255"/>
                    <a:pt x="796" y="850"/>
                    <a:pt x="1" y="168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5530355" y="5846037"/>
              <a:ext cx="231768" cy="384567"/>
            </a:xfrm>
            <a:custGeom>
              <a:avLst/>
              <a:gdLst/>
              <a:ahLst/>
              <a:cxnLst/>
              <a:rect l="l" t="t" r="r" b="b"/>
              <a:pathLst>
                <a:path w="1623" h="2693" fill="none" extrusionOk="0">
                  <a:moveTo>
                    <a:pt x="1" y="0"/>
                  </a:moveTo>
                  <a:cubicBezTo>
                    <a:pt x="593" y="876"/>
                    <a:pt x="1340" y="1693"/>
                    <a:pt x="1622" y="269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5617894" y="6185481"/>
              <a:ext cx="307454" cy="154084"/>
            </a:xfrm>
            <a:custGeom>
              <a:avLst/>
              <a:gdLst/>
              <a:ahLst/>
              <a:cxnLst/>
              <a:rect l="l" t="t" r="r" b="b"/>
              <a:pathLst>
                <a:path w="2153" h="1079" extrusionOk="0">
                  <a:moveTo>
                    <a:pt x="1195" y="0"/>
                  </a:moveTo>
                  <a:cubicBezTo>
                    <a:pt x="1040" y="0"/>
                    <a:pt x="884" y="14"/>
                    <a:pt x="731" y="42"/>
                  </a:cubicBezTo>
                  <a:cubicBezTo>
                    <a:pt x="536" y="78"/>
                    <a:pt x="337" y="142"/>
                    <a:pt x="205" y="273"/>
                  </a:cubicBezTo>
                  <a:cubicBezTo>
                    <a:pt x="23" y="454"/>
                    <a:pt x="8" y="718"/>
                    <a:pt x="1" y="960"/>
                  </a:cubicBezTo>
                  <a:cubicBezTo>
                    <a:pt x="460" y="1033"/>
                    <a:pt x="949" y="1079"/>
                    <a:pt x="1442" y="1079"/>
                  </a:cubicBezTo>
                  <a:cubicBezTo>
                    <a:pt x="1622" y="1079"/>
                    <a:pt x="1803" y="1073"/>
                    <a:pt x="1983" y="1060"/>
                  </a:cubicBezTo>
                  <a:cubicBezTo>
                    <a:pt x="2049" y="919"/>
                    <a:pt x="2116" y="774"/>
                    <a:pt x="2135" y="620"/>
                  </a:cubicBezTo>
                  <a:cubicBezTo>
                    <a:pt x="2152" y="469"/>
                    <a:pt x="2114" y="303"/>
                    <a:pt x="1992" y="192"/>
                  </a:cubicBezTo>
                  <a:cubicBezTo>
                    <a:pt x="1881" y="90"/>
                    <a:pt x="1718" y="50"/>
                    <a:pt x="1562" y="26"/>
                  </a:cubicBezTo>
                  <a:cubicBezTo>
                    <a:pt x="1441" y="9"/>
                    <a:pt x="1318" y="0"/>
                    <a:pt x="1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5708431" y="6271877"/>
              <a:ext cx="351580" cy="90822"/>
            </a:xfrm>
            <a:custGeom>
              <a:avLst/>
              <a:gdLst/>
              <a:ahLst/>
              <a:cxnLst/>
              <a:rect l="l" t="t" r="r" b="b"/>
              <a:pathLst>
                <a:path w="2462" h="636" extrusionOk="0">
                  <a:moveTo>
                    <a:pt x="1821" y="0"/>
                  </a:moveTo>
                  <a:cubicBezTo>
                    <a:pt x="1550" y="0"/>
                    <a:pt x="1394" y="315"/>
                    <a:pt x="1394" y="315"/>
                  </a:cubicBezTo>
                  <a:cubicBezTo>
                    <a:pt x="1394" y="315"/>
                    <a:pt x="1406" y="145"/>
                    <a:pt x="1235" y="123"/>
                  </a:cubicBezTo>
                  <a:cubicBezTo>
                    <a:pt x="1223" y="121"/>
                    <a:pt x="1212" y="121"/>
                    <a:pt x="1201" y="121"/>
                  </a:cubicBezTo>
                  <a:cubicBezTo>
                    <a:pt x="1053" y="121"/>
                    <a:pt x="980" y="246"/>
                    <a:pt x="980" y="246"/>
                  </a:cubicBezTo>
                  <a:cubicBezTo>
                    <a:pt x="980" y="246"/>
                    <a:pt x="936" y="20"/>
                    <a:pt x="668" y="20"/>
                  </a:cubicBezTo>
                  <a:cubicBezTo>
                    <a:pt x="644" y="20"/>
                    <a:pt x="619" y="22"/>
                    <a:pt x="591" y="26"/>
                  </a:cubicBezTo>
                  <a:cubicBezTo>
                    <a:pt x="253" y="73"/>
                    <a:pt x="355" y="437"/>
                    <a:pt x="355" y="437"/>
                  </a:cubicBezTo>
                  <a:cubicBezTo>
                    <a:pt x="355" y="437"/>
                    <a:pt x="297" y="405"/>
                    <a:pt x="225" y="405"/>
                  </a:cubicBezTo>
                  <a:cubicBezTo>
                    <a:pt x="190" y="405"/>
                    <a:pt x="150" y="413"/>
                    <a:pt x="113" y="437"/>
                  </a:cubicBezTo>
                  <a:cubicBezTo>
                    <a:pt x="0" y="506"/>
                    <a:pt x="28" y="619"/>
                    <a:pt x="28" y="619"/>
                  </a:cubicBezTo>
                  <a:cubicBezTo>
                    <a:pt x="274" y="631"/>
                    <a:pt x="535" y="635"/>
                    <a:pt x="790" y="635"/>
                  </a:cubicBezTo>
                  <a:cubicBezTo>
                    <a:pt x="1622" y="635"/>
                    <a:pt x="2395" y="588"/>
                    <a:pt x="2408" y="588"/>
                  </a:cubicBezTo>
                  <a:cubicBezTo>
                    <a:pt x="2408" y="588"/>
                    <a:pt x="2408" y="588"/>
                    <a:pt x="2408" y="588"/>
                  </a:cubicBezTo>
                  <a:cubicBezTo>
                    <a:pt x="2462" y="337"/>
                    <a:pt x="2314" y="295"/>
                    <a:pt x="2209" y="295"/>
                  </a:cubicBezTo>
                  <a:cubicBezTo>
                    <a:pt x="2156" y="295"/>
                    <a:pt x="2113" y="306"/>
                    <a:pt x="2113" y="306"/>
                  </a:cubicBezTo>
                  <a:cubicBezTo>
                    <a:pt x="2113" y="306"/>
                    <a:pt x="2189" y="57"/>
                    <a:pt x="1881" y="5"/>
                  </a:cubicBezTo>
                  <a:cubicBezTo>
                    <a:pt x="1860" y="2"/>
                    <a:pt x="1840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5439389" y="6253455"/>
              <a:ext cx="293174" cy="107387"/>
            </a:xfrm>
            <a:custGeom>
              <a:avLst/>
              <a:gdLst/>
              <a:ahLst/>
              <a:cxnLst/>
              <a:rect l="l" t="t" r="r" b="b"/>
              <a:pathLst>
                <a:path w="2053" h="752" extrusionOk="0">
                  <a:moveTo>
                    <a:pt x="1235" y="1"/>
                  </a:moveTo>
                  <a:cubicBezTo>
                    <a:pt x="948" y="1"/>
                    <a:pt x="830" y="231"/>
                    <a:pt x="830" y="231"/>
                  </a:cubicBezTo>
                  <a:cubicBezTo>
                    <a:pt x="830" y="231"/>
                    <a:pt x="778" y="89"/>
                    <a:pt x="600" y="89"/>
                  </a:cubicBezTo>
                  <a:cubicBezTo>
                    <a:pt x="565" y="89"/>
                    <a:pt x="525" y="95"/>
                    <a:pt x="481" y="107"/>
                  </a:cubicBezTo>
                  <a:cubicBezTo>
                    <a:pt x="204" y="186"/>
                    <a:pt x="295" y="364"/>
                    <a:pt x="295" y="364"/>
                  </a:cubicBezTo>
                  <a:cubicBezTo>
                    <a:pt x="295" y="364"/>
                    <a:pt x="275" y="359"/>
                    <a:pt x="246" y="359"/>
                  </a:cubicBezTo>
                  <a:cubicBezTo>
                    <a:pt x="203" y="359"/>
                    <a:pt x="138" y="370"/>
                    <a:pt x="86" y="426"/>
                  </a:cubicBezTo>
                  <a:cubicBezTo>
                    <a:pt x="0" y="519"/>
                    <a:pt x="94" y="612"/>
                    <a:pt x="94" y="612"/>
                  </a:cubicBezTo>
                  <a:cubicBezTo>
                    <a:pt x="498" y="700"/>
                    <a:pt x="1938" y="751"/>
                    <a:pt x="1938" y="751"/>
                  </a:cubicBezTo>
                  <a:cubicBezTo>
                    <a:pt x="1938" y="751"/>
                    <a:pt x="2052" y="431"/>
                    <a:pt x="1919" y="335"/>
                  </a:cubicBezTo>
                  <a:cubicBezTo>
                    <a:pt x="1870" y="299"/>
                    <a:pt x="1816" y="288"/>
                    <a:pt x="1769" y="288"/>
                  </a:cubicBezTo>
                  <a:cubicBezTo>
                    <a:pt x="1688" y="288"/>
                    <a:pt x="1625" y="320"/>
                    <a:pt x="1625" y="320"/>
                  </a:cubicBezTo>
                  <a:cubicBezTo>
                    <a:pt x="1625" y="320"/>
                    <a:pt x="1574" y="19"/>
                    <a:pt x="1266" y="2"/>
                  </a:cubicBezTo>
                  <a:cubicBezTo>
                    <a:pt x="1255" y="1"/>
                    <a:pt x="1245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6861713" y="5450899"/>
              <a:ext cx="159368" cy="69830"/>
            </a:xfrm>
            <a:custGeom>
              <a:avLst/>
              <a:gdLst/>
              <a:ahLst/>
              <a:cxnLst/>
              <a:rect l="l" t="t" r="r" b="b"/>
              <a:pathLst>
                <a:path w="1116" h="489" extrusionOk="0">
                  <a:moveTo>
                    <a:pt x="407" y="1"/>
                  </a:moveTo>
                  <a:cubicBezTo>
                    <a:pt x="260" y="1"/>
                    <a:pt x="222" y="139"/>
                    <a:pt x="222" y="139"/>
                  </a:cubicBezTo>
                  <a:cubicBezTo>
                    <a:pt x="222" y="139"/>
                    <a:pt x="177" y="84"/>
                    <a:pt x="126" y="84"/>
                  </a:cubicBezTo>
                  <a:cubicBezTo>
                    <a:pt x="108" y="84"/>
                    <a:pt x="89" y="91"/>
                    <a:pt x="71" y="109"/>
                  </a:cubicBezTo>
                  <a:cubicBezTo>
                    <a:pt x="0" y="181"/>
                    <a:pt x="71" y="224"/>
                    <a:pt x="71" y="224"/>
                  </a:cubicBezTo>
                  <a:lnTo>
                    <a:pt x="59" y="484"/>
                  </a:lnTo>
                  <a:cubicBezTo>
                    <a:pt x="135" y="487"/>
                    <a:pt x="211" y="488"/>
                    <a:pt x="288" y="488"/>
                  </a:cubicBezTo>
                  <a:cubicBezTo>
                    <a:pt x="557" y="488"/>
                    <a:pt x="833" y="470"/>
                    <a:pt x="1115" y="439"/>
                  </a:cubicBezTo>
                  <a:cubicBezTo>
                    <a:pt x="1091" y="295"/>
                    <a:pt x="987" y="280"/>
                    <a:pt x="943" y="280"/>
                  </a:cubicBezTo>
                  <a:cubicBezTo>
                    <a:pt x="932" y="280"/>
                    <a:pt x="924" y="281"/>
                    <a:pt x="924" y="281"/>
                  </a:cubicBezTo>
                  <a:cubicBezTo>
                    <a:pt x="924" y="281"/>
                    <a:pt x="949" y="139"/>
                    <a:pt x="809" y="109"/>
                  </a:cubicBezTo>
                  <a:cubicBezTo>
                    <a:pt x="788" y="105"/>
                    <a:pt x="768" y="103"/>
                    <a:pt x="749" y="103"/>
                  </a:cubicBezTo>
                  <a:cubicBezTo>
                    <a:pt x="639" y="103"/>
                    <a:pt x="564" y="166"/>
                    <a:pt x="564" y="166"/>
                  </a:cubicBezTo>
                  <a:cubicBezTo>
                    <a:pt x="564" y="166"/>
                    <a:pt x="551" y="1"/>
                    <a:pt x="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6580961" y="5435762"/>
              <a:ext cx="159368" cy="77399"/>
            </a:xfrm>
            <a:custGeom>
              <a:avLst/>
              <a:gdLst/>
              <a:ahLst/>
              <a:cxnLst/>
              <a:rect l="l" t="t" r="r" b="b"/>
              <a:pathLst>
                <a:path w="1116" h="542" extrusionOk="0">
                  <a:moveTo>
                    <a:pt x="710" y="1"/>
                  </a:moveTo>
                  <a:cubicBezTo>
                    <a:pt x="564" y="1"/>
                    <a:pt x="553" y="166"/>
                    <a:pt x="553" y="166"/>
                  </a:cubicBezTo>
                  <a:cubicBezTo>
                    <a:pt x="553" y="166"/>
                    <a:pt x="477" y="103"/>
                    <a:pt x="366" y="103"/>
                  </a:cubicBezTo>
                  <a:cubicBezTo>
                    <a:pt x="348" y="103"/>
                    <a:pt x="328" y="105"/>
                    <a:pt x="308" y="109"/>
                  </a:cubicBezTo>
                  <a:cubicBezTo>
                    <a:pt x="167" y="139"/>
                    <a:pt x="192" y="282"/>
                    <a:pt x="192" y="282"/>
                  </a:cubicBezTo>
                  <a:cubicBezTo>
                    <a:pt x="192" y="282"/>
                    <a:pt x="185" y="280"/>
                    <a:pt x="173" y="280"/>
                  </a:cubicBezTo>
                  <a:cubicBezTo>
                    <a:pt x="129" y="280"/>
                    <a:pt x="25" y="296"/>
                    <a:pt x="1" y="439"/>
                  </a:cubicBezTo>
                  <a:cubicBezTo>
                    <a:pt x="286" y="494"/>
                    <a:pt x="531" y="541"/>
                    <a:pt x="770" y="541"/>
                  </a:cubicBezTo>
                  <a:cubicBezTo>
                    <a:pt x="865" y="541"/>
                    <a:pt x="959" y="534"/>
                    <a:pt x="1055" y="516"/>
                  </a:cubicBezTo>
                  <a:lnTo>
                    <a:pt x="1046" y="224"/>
                  </a:lnTo>
                  <a:cubicBezTo>
                    <a:pt x="1046" y="224"/>
                    <a:pt x="1116" y="180"/>
                    <a:pt x="1046" y="109"/>
                  </a:cubicBezTo>
                  <a:cubicBezTo>
                    <a:pt x="1028" y="91"/>
                    <a:pt x="1009" y="84"/>
                    <a:pt x="991" y="84"/>
                  </a:cubicBezTo>
                  <a:cubicBezTo>
                    <a:pt x="939" y="84"/>
                    <a:pt x="895" y="139"/>
                    <a:pt x="895" y="139"/>
                  </a:cubicBezTo>
                  <a:cubicBezTo>
                    <a:pt x="895" y="139"/>
                    <a:pt x="855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6595099" y="4997640"/>
              <a:ext cx="559357" cy="464537"/>
            </a:xfrm>
            <a:custGeom>
              <a:avLst/>
              <a:gdLst/>
              <a:ahLst/>
              <a:cxnLst/>
              <a:rect l="l" t="t" r="r" b="b"/>
              <a:pathLst>
                <a:path w="3917" h="3253" extrusionOk="0">
                  <a:moveTo>
                    <a:pt x="2647" y="0"/>
                  </a:moveTo>
                  <a:cubicBezTo>
                    <a:pt x="2568" y="0"/>
                    <a:pt x="2493" y="34"/>
                    <a:pt x="2429" y="74"/>
                  </a:cubicBezTo>
                  <a:cubicBezTo>
                    <a:pt x="2177" y="221"/>
                    <a:pt x="1996" y="437"/>
                    <a:pt x="1851" y="661"/>
                  </a:cubicBezTo>
                  <a:cubicBezTo>
                    <a:pt x="1542" y="1140"/>
                    <a:pt x="1381" y="1683"/>
                    <a:pt x="1386" y="2224"/>
                  </a:cubicBezTo>
                  <a:cubicBezTo>
                    <a:pt x="1294" y="1833"/>
                    <a:pt x="914" y="1229"/>
                    <a:pt x="557" y="1062"/>
                  </a:cubicBezTo>
                  <a:cubicBezTo>
                    <a:pt x="477" y="1024"/>
                    <a:pt x="401" y="1007"/>
                    <a:pt x="334" y="1007"/>
                  </a:cubicBezTo>
                  <a:cubicBezTo>
                    <a:pt x="133" y="1007"/>
                    <a:pt x="1" y="1155"/>
                    <a:pt x="18" y="1345"/>
                  </a:cubicBezTo>
                  <a:cubicBezTo>
                    <a:pt x="67" y="1861"/>
                    <a:pt x="961" y="2714"/>
                    <a:pt x="1461" y="3252"/>
                  </a:cubicBezTo>
                  <a:cubicBezTo>
                    <a:pt x="2094" y="2979"/>
                    <a:pt x="2972" y="2634"/>
                    <a:pt x="3631" y="2322"/>
                  </a:cubicBezTo>
                  <a:cubicBezTo>
                    <a:pt x="3748" y="2267"/>
                    <a:pt x="3870" y="2190"/>
                    <a:pt x="3887" y="2081"/>
                  </a:cubicBezTo>
                  <a:cubicBezTo>
                    <a:pt x="3917" y="1894"/>
                    <a:pt x="3633" y="1780"/>
                    <a:pt x="3400" y="1771"/>
                  </a:cubicBezTo>
                  <a:cubicBezTo>
                    <a:pt x="3378" y="1770"/>
                    <a:pt x="3356" y="1769"/>
                    <a:pt x="3335" y="1769"/>
                  </a:cubicBezTo>
                  <a:cubicBezTo>
                    <a:pt x="2772" y="1769"/>
                    <a:pt x="2217" y="2037"/>
                    <a:pt x="1952" y="2443"/>
                  </a:cubicBezTo>
                  <a:cubicBezTo>
                    <a:pt x="2306" y="1796"/>
                    <a:pt x="2661" y="1145"/>
                    <a:pt x="2863" y="456"/>
                  </a:cubicBezTo>
                  <a:cubicBezTo>
                    <a:pt x="2888" y="368"/>
                    <a:pt x="2911" y="275"/>
                    <a:pt x="2888" y="185"/>
                  </a:cubicBezTo>
                  <a:cubicBezTo>
                    <a:pt x="2865" y="96"/>
                    <a:pt x="2782" y="12"/>
                    <a:pt x="2671" y="1"/>
                  </a:cubicBezTo>
                  <a:cubicBezTo>
                    <a:pt x="2663" y="0"/>
                    <a:pt x="2655" y="0"/>
                    <a:pt x="2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6802449" y="5038625"/>
              <a:ext cx="159368" cy="414270"/>
            </a:xfrm>
            <a:custGeom>
              <a:avLst/>
              <a:gdLst/>
              <a:ahLst/>
              <a:cxnLst/>
              <a:rect l="l" t="t" r="r" b="b"/>
              <a:pathLst>
                <a:path w="1116" h="2901" fill="none" extrusionOk="0">
                  <a:moveTo>
                    <a:pt x="1115" y="1"/>
                  </a:moveTo>
                  <a:cubicBezTo>
                    <a:pt x="600" y="913"/>
                    <a:pt x="223" y="1892"/>
                    <a:pt x="1" y="29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6799451" y="5289388"/>
              <a:ext cx="299171" cy="165222"/>
            </a:xfrm>
            <a:custGeom>
              <a:avLst/>
              <a:gdLst/>
              <a:ahLst/>
              <a:cxnLst/>
              <a:rect l="l" t="t" r="r" b="b"/>
              <a:pathLst>
                <a:path w="2095" h="1157" fill="none" extrusionOk="0">
                  <a:moveTo>
                    <a:pt x="2094" y="0"/>
                  </a:moveTo>
                  <a:cubicBezTo>
                    <a:pt x="1291" y="176"/>
                    <a:pt x="550" y="585"/>
                    <a:pt x="0" y="115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6641367" y="5186712"/>
              <a:ext cx="159796" cy="264470"/>
            </a:xfrm>
            <a:custGeom>
              <a:avLst/>
              <a:gdLst/>
              <a:ahLst/>
              <a:cxnLst/>
              <a:rect l="l" t="t" r="r" b="b"/>
              <a:pathLst>
                <a:path w="1119" h="1852" fill="none" extrusionOk="0">
                  <a:moveTo>
                    <a:pt x="0" y="0"/>
                  </a:moveTo>
                  <a:cubicBezTo>
                    <a:pt x="409" y="602"/>
                    <a:pt x="923" y="1164"/>
                    <a:pt x="1119" y="185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6701630" y="5419911"/>
              <a:ext cx="212205" cy="106102"/>
            </a:xfrm>
            <a:custGeom>
              <a:avLst/>
              <a:gdLst/>
              <a:ahLst/>
              <a:cxnLst/>
              <a:rect l="l" t="t" r="r" b="b"/>
              <a:pathLst>
                <a:path w="1486" h="743" extrusionOk="0">
                  <a:moveTo>
                    <a:pt x="822" y="1"/>
                  </a:moveTo>
                  <a:cubicBezTo>
                    <a:pt x="715" y="1"/>
                    <a:pt x="609" y="10"/>
                    <a:pt x="504" y="29"/>
                  </a:cubicBezTo>
                  <a:cubicBezTo>
                    <a:pt x="369" y="54"/>
                    <a:pt x="232" y="98"/>
                    <a:pt x="142" y="188"/>
                  </a:cubicBezTo>
                  <a:cubicBezTo>
                    <a:pt x="18" y="313"/>
                    <a:pt x="5" y="496"/>
                    <a:pt x="0" y="662"/>
                  </a:cubicBezTo>
                  <a:cubicBezTo>
                    <a:pt x="319" y="712"/>
                    <a:pt x="659" y="743"/>
                    <a:pt x="1002" y="743"/>
                  </a:cubicBezTo>
                  <a:cubicBezTo>
                    <a:pt x="1124" y="743"/>
                    <a:pt x="1246" y="739"/>
                    <a:pt x="1368" y="731"/>
                  </a:cubicBezTo>
                  <a:cubicBezTo>
                    <a:pt x="1415" y="633"/>
                    <a:pt x="1460" y="533"/>
                    <a:pt x="1473" y="428"/>
                  </a:cubicBezTo>
                  <a:cubicBezTo>
                    <a:pt x="1485" y="322"/>
                    <a:pt x="1459" y="209"/>
                    <a:pt x="1375" y="132"/>
                  </a:cubicBezTo>
                  <a:cubicBezTo>
                    <a:pt x="1297" y="63"/>
                    <a:pt x="1186" y="34"/>
                    <a:pt x="1078" y="19"/>
                  </a:cubicBezTo>
                  <a:cubicBezTo>
                    <a:pt x="993" y="7"/>
                    <a:pt x="908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6758609" y="5477603"/>
              <a:ext cx="219345" cy="61548"/>
            </a:xfrm>
            <a:custGeom>
              <a:avLst/>
              <a:gdLst/>
              <a:ahLst/>
              <a:cxnLst/>
              <a:rect l="l" t="t" r="r" b="b"/>
              <a:pathLst>
                <a:path w="1536" h="431" extrusionOk="0">
                  <a:moveTo>
                    <a:pt x="1136" y="1"/>
                  </a:moveTo>
                  <a:cubicBezTo>
                    <a:pt x="966" y="1"/>
                    <a:pt x="870" y="213"/>
                    <a:pt x="870" y="213"/>
                  </a:cubicBezTo>
                  <a:cubicBezTo>
                    <a:pt x="870" y="213"/>
                    <a:pt x="876" y="97"/>
                    <a:pt x="771" y="83"/>
                  </a:cubicBezTo>
                  <a:cubicBezTo>
                    <a:pt x="763" y="82"/>
                    <a:pt x="756" y="81"/>
                    <a:pt x="748" y="81"/>
                  </a:cubicBezTo>
                  <a:cubicBezTo>
                    <a:pt x="656" y="81"/>
                    <a:pt x="611" y="165"/>
                    <a:pt x="611" y="165"/>
                  </a:cubicBezTo>
                  <a:cubicBezTo>
                    <a:pt x="611" y="165"/>
                    <a:pt x="583" y="14"/>
                    <a:pt x="416" y="14"/>
                  </a:cubicBezTo>
                  <a:cubicBezTo>
                    <a:pt x="401" y="14"/>
                    <a:pt x="385" y="15"/>
                    <a:pt x="368" y="18"/>
                  </a:cubicBezTo>
                  <a:cubicBezTo>
                    <a:pt x="157" y="52"/>
                    <a:pt x="220" y="296"/>
                    <a:pt x="220" y="296"/>
                  </a:cubicBezTo>
                  <a:cubicBezTo>
                    <a:pt x="220" y="296"/>
                    <a:pt x="185" y="274"/>
                    <a:pt x="140" y="274"/>
                  </a:cubicBezTo>
                  <a:cubicBezTo>
                    <a:pt x="118" y="274"/>
                    <a:pt x="94" y="280"/>
                    <a:pt x="70" y="296"/>
                  </a:cubicBezTo>
                  <a:cubicBezTo>
                    <a:pt x="0" y="343"/>
                    <a:pt x="18" y="419"/>
                    <a:pt x="18" y="419"/>
                  </a:cubicBezTo>
                  <a:cubicBezTo>
                    <a:pt x="174" y="427"/>
                    <a:pt x="341" y="430"/>
                    <a:pt x="504" y="430"/>
                  </a:cubicBezTo>
                  <a:cubicBezTo>
                    <a:pt x="1022" y="430"/>
                    <a:pt x="1501" y="398"/>
                    <a:pt x="1502" y="397"/>
                  </a:cubicBezTo>
                  <a:cubicBezTo>
                    <a:pt x="1535" y="228"/>
                    <a:pt x="1444" y="199"/>
                    <a:pt x="1378" y="199"/>
                  </a:cubicBezTo>
                  <a:cubicBezTo>
                    <a:pt x="1344" y="199"/>
                    <a:pt x="1318" y="207"/>
                    <a:pt x="1318" y="207"/>
                  </a:cubicBezTo>
                  <a:cubicBezTo>
                    <a:pt x="1318" y="207"/>
                    <a:pt x="1365" y="38"/>
                    <a:pt x="1174" y="4"/>
                  </a:cubicBezTo>
                  <a:cubicBezTo>
                    <a:pt x="1161" y="2"/>
                    <a:pt x="1148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6590672" y="5465465"/>
              <a:ext cx="182930" cy="72544"/>
            </a:xfrm>
            <a:custGeom>
              <a:avLst/>
              <a:gdLst/>
              <a:ahLst/>
              <a:cxnLst/>
              <a:rect l="l" t="t" r="r" b="b"/>
              <a:pathLst>
                <a:path w="1281" h="508" extrusionOk="0">
                  <a:moveTo>
                    <a:pt x="770" y="1"/>
                  </a:moveTo>
                  <a:cubicBezTo>
                    <a:pt x="593" y="1"/>
                    <a:pt x="519" y="156"/>
                    <a:pt x="519" y="156"/>
                  </a:cubicBezTo>
                  <a:cubicBezTo>
                    <a:pt x="519" y="156"/>
                    <a:pt x="487" y="60"/>
                    <a:pt x="375" y="60"/>
                  </a:cubicBezTo>
                  <a:cubicBezTo>
                    <a:pt x="353" y="60"/>
                    <a:pt x="329" y="63"/>
                    <a:pt x="301" y="72"/>
                  </a:cubicBezTo>
                  <a:cubicBezTo>
                    <a:pt x="128" y="125"/>
                    <a:pt x="185" y="245"/>
                    <a:pt x="185" y="245"/>
                  </a:cubicBezTo>
                  <a:cubicBezTo>
                    <a:pt x="185" y="245"/>
                    <a:pt x="172" y="242"/>
                    <a:pt x="154" y="242"/>
                  </a:cubicBezTo>
                  <a:cubicBezTo>
                    <a:pt x="127" y="242"/>
                    <a:pt x="88" y="249"/>
                    <a:pt x="56" y="287"/>
                  </a:cubicBezTo>
                  <a:cubicBezTo>
                    <a:pt x="1" y="349"/>
                    <a:pt x="61" y="412"/>
                    <a:pt x="61" y="412"/>
                  </a:cubicBezTo>
                  <a:cubicBezTo>
                    <a:pt x="314" y="473"/>
                    <a:pt x="1209" y="508"/>
                    <a:pt x="1209" y="508"/>
                  </a:cubicBezTo>
                  <a:cubicBezTo>
                    <a:pt x="1209" y="508"/>
                    <a:pt x="1280" y="292"/>
                    <a:pt x="1198" y="227"/>
                  </a:cubicBezTo>
                  <a:cubicBezTo>
                    <a:pt x="1167" y="202"/>
                    <a:pt x="1133" y="195"/>
                    <a:pt x="1104" y="195"/>
                  </a:cubicBezTo>
                  <a:cubicBezTo>
                    <a:pt x="1054" y="195"/>
                    <a:pt x="1014" y="216"/>
                    <a:pt x="1014" y="216"/>
                  </a:cubicBezTo>
                  <a:cubicBezTo>
                    <a:pt x="1014" y="216"/>
                    <a:pt x="983" y="13"/>
                    <a:pt x="791" y="1"/>
                  </a:cubicBezTo>
                  <a:cubicBezTo>
                    <a:pt x="784" y="1"/>
                    <a:pt x="7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7685832" y="4646915"/>
              <a:ext cx="88680" cy="38985"/>
            </a:xfrm>
            <a:custGeom>
              <a:avLst/>
              <a:gdLst/>
              <a:ahLst/>
              <a:cxnLst/>
              <a:rect l="l" t="t" r="r" b="b"/>
              <a:pathLst>
                <a:path w="621" h="273" extrusionOk="0">
                  <a:moveTo>
                    <a:pt x="226" y="1"/>
                  </a:moveTo>
                  <a:cubicBezTo>
                    <a:pt x="145" y="1"/>
                    <a:pt x="123" y="78"/>
                    <a:pt x="123" y="78"/>
                  </a:cubicBezTo>
                  <a:cubicBezTo>
                    <a:pt x="123" y="78"/>
                    <a:pt x="98" y="47"/>
                    <a:pt x="70" y="47"/>
                  </a:cubicBezTo>
                  <a:cubicBezTo>
                    <a:pt x="60" y="47"/>
                    <a:pt x="49" y="51"/>
                    <a:pt x="39" y="62"/>
                  </a:cubicBezTo>
                  <a:cubicBezTo>
                    <a:pt x="0" y="102"/>
                    <a:pt x="39" y="127"/>
                    <a:pt x="39" y="127"/>
                  </a:cubicBezTo>
                  <a:lnTo>
                    <a:pt x="32" y="269"/>
                  </a:lnTo>
                  <a:cubicBezTo>
                    <a:pt x="77" y="272"/>
                    <a:pt x="123" y="273"/>
                    <a:pt x="169" y="273"/>
                  </a:cubicBezTo>
                  <a:cubicBezTo>
                    <a:pt x="316" y="273"/>
                    <a:pt x="466" y="262"/>
                    <a:pt x="620" y="246"/>
                  </a:cubicBezTo>
                  <a:cubicBezTo>
                    <a:pt x="607" y="166"/>
                    <a:pt x="550" y="157"/>
                    <a:pt x="526" y="157"/>
                  </a:cubicBezTo>
                  <a:cubicBezTo>
                    <a:pt x="519" y="157"/>
                    <a:pt x="515" y="158"/>
                    <a:pt x="515" y="158"/>
                  </a:cubicBezTo>
                  <a:cubicBezTo>
                    <a:pt x="515" y="158"/>
                    <a:pt x="528" y="78"/>
                    <a:pt x="450" y="62"/>
                  </a:cubicBezTo>
                  <a:cubicBezTo>
                    <a:pt x="438" y="59"/>
                    <a:pt x="427" y="58"/>
                    <a:pt x="417" y="58"/>
                  </a:cubicBezTo>
                  <a:cubicBezTo>
                    <a:pt x="356" y="58"/>
                    <a:pt x="314" y="93"/>
                    <a:pt x="314" y="93"/>
                  </a:cubicBezTo>
                  <a:cubicBezTo>
                    <a:pt x="314" y="93"/>
                    <a:pt x="308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7529463" y="4638632"/>
              <a:ext cx="88680" cy="43126"/>
            </a:xfrm>
            <a:custGeom>
              <a:avLst/>
              <a:gdLst/>
              <a:ahLst/>
              <a:cxnLst/>
              <a:rect l="l" t="t" r="r" b="b"/>
              <a:pathLst>
                <a:path w="621" h="302" extrusionOk="0">
                  <a:moveTo>
                    <a:pt x="395" y="1"/>
                  </a:moveTo>
                  <a:cubicBezTo>
                    <a:pt x="314" y="1"/>
                    <a:pt x="308" y="93"/>
                    <a:pt x="308" y="93"/>
                  </a:cubicBezTo>
                  <a:cubicBezTo>
                    <a:pt x="308" y="93"/>
                    <a:pt x="265" y="58"/>
                    <a:pt x="204" y="58"/>
                  </a:cubicBezTo>
                  <a:cubicBezTo>
                    <a:pt x="194" y="58"/>
                    <a:pt x="183" y="59"/>
                    <a:pt x="171" y="62"/>
                  </a:cubicBezTo>
                  <a:cubicBezTo>
                    <a:pt x="93" y="78"/>
                    <a:pt x="107" y="157"/>
                    <a:pt x="107" y="157"/>
                  </a:cubicBezTo>
                  <a:cubicBezTo>
                    <a:pt x="107" y="157"/>
                    <a:pt x="103" y="156"/>
                    <a:pt x="97" y="156"/>
                  </a:cubicBezTo>
                  <a:cubicBezTo>
                    <a:pt x="73" y="156"/>
                    <a:pt x="15" y="165"/>
                    <a:pt x="1" y="245"/>
                  </a:cubicBezTo>
                  <a:cubicBezTo>
                    <a:pt x="160" y="276"/>
                    <a:pt x="297" y="302"/>
                    <a:pt x="431" y="302"/>
                  </a:cubicBezTo>
                  <a:cubicBezTo>
                    <a:pt x="484" y="302"/>
                    <a:pt x="536" y="298"/>
                    <a:pt x="589" y="288"/>
                  </a:cubicBezTo>
                  <a:lnTo>
                    <a:pt x="583" y="126"/>
                  </a:lnTo>
                  <a:cubicBezTo>
                    <a:pt x="583" y="126"/>
                    <a:pt x="621" y="102"/>
                    <a:pt x="583" y="62"/>
                  </a:cubicBezTo>
                  <a:cubicBezTo>
                    <a:pt x="572" y="51"/>
                    <a:pt x="562" y="47"/>
                    <a:pt x="552" y="47"/>
                  </a:cubicBezTo>
                  <a:cubicBezTo>
                    <a:pt x="523" y="47"/>
                    <a:pt x="499" y="78"/>
                    <a:pt x="499" y="78"/>
                  </a:cubicBezTo>
                  <a:cubicBezTo>
                    <a:pt x="499" y="78"/>
                    <a:pt x="476" y="1"/>
                    <a:pt x="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7499902" y="4344885"/>
              <a:ext cx="339727" cy="290175"/>
            </a:xfrm>
            <a:custGeom>
              <a:avLst/>
              <a:gdLst/>
              <a:ahLst/>
              <a:cxnLst/>
              <a:rect l="l" t="t" r="r" b="b"/>
              <a:pathLst>
                <a:path w="2379" h="2032" extrusionOk="0">
                  <a:moveTo>
                    <a:pt x="1176" y="0"/>
                  </a:moveTo>
                  <a:cubicBezTo>
                    <a:pt x="1173" y="0"/>
                    <a:pt x="1169" y="0"/>
                    <a:pt x="1166" y="0"/>
                  </a:cubicBezTo>
                  <a:cubicBezTo>
                    <a:pt x="1069" y="5"/>
                    <a:pt x="986" y="78"/>
                    <a:pt x="941" y="164"/>
                  </a:cubicBezTo>
                  <a:cubicBezTo>
                    <a:pt x="899" y="250"/>
                    <a:pt x="889" y="349"/>
                    <a:pt x="883" y="446"/>
                  </a:cubicBezTo>
                  <a:cubicBezTo>
                    <a:pt x="859" y="816"/>
                    <a:pt x="892" y="1187"/>
                    <a:pt x="976" y="1547"/>
                  </a:cubicBezTo>
                  <a:cubicBezTo>
                    <a:pt x="821" y="1271"/>
                    <a:pt x="590" y="980"/>
                    <a:pt x="275" y="973"/>
                  </a:cubicBezTo>
                  <a:cubicBezTo>
                    <a:pt x="274" y="973"/>
                    <a:pt x="272" y="973"/>
                    <a:pt x="271" y="973"/>
                  </a:cubicBezTo>
                  <a:cubicBezTo>
                    <a:pt x="148" y="973"/>
                    <a:pt x="0" y="1066"/>
                    <a:pt x="36" y="1184"/>
                  </a:cubicBezTo>
                  <a:cubicBezTo>
                    <a:pt x="46" y="1215"/>
                    <a:pt x="67" y="1241"/>
                    <a:pt x="89" y="1265"/>
                  </a:cubicBezTo>
                  <a:cubicBezTo>
                    <a:pt x="341" y="1541"/>
                    <a:pt x="827" y="1808"/>
                    <a:pt x="1145" y="2031"/>
                  </a:cubicBezTo>
                  <a:cubicBezTo>
                    <a:pt x="1519" y="1780"/>
                    <a:pt x="2379" y="1680"/>
                    <a:pt x="2378" y="1173"/>
                  </a:cubicBezTo>
                  <a:cubicBezTo>
                    <a:pt x="2378" y="1083"/>
                    <a:pt x="2318" y="1039"/>
                    <a:pt x="2222" y="1039"/>
                  </a:cubicBezTo>
                  <a:cubicBezTo>
                    <a:pt x="2012" y="1039"/>
                    <a:pt x="1628" y="1247"/>
                    <a:pt x="1302" y="1643"/>
                  </a:cubicBezTo>
                  <a:cubicBezTo>
                    <a:pt x="1448" y="1290"/>
                    <a:pt x="1509" y="814"/>
                    <a:pt x="1478" y="434"/>
                  </a:cubicBezTo>
                  <a:cubicBezTo>
                    <a:pt x="1471" y="336"/>
                    <a:pt x="1456" y="234"/>
                    <a:pt x="1405" y="148"/>
                  </a:cubicBezTo>
                  <a:cubicBezTo>
                    <a:pt x="1357" y="65"/>
                    <a:pt x="1270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7663841" y="4370161"/>
              <a:ext cx="11567" cy="259901"/>
            </a:xfrm>
            <a:custGeom>
              <a:avLst/>
              <a:gdLst/>
              <a:ahLst/>
              <a:cxnLst/>
              <a:rect l="l" t="t" r="r" b="b"/>
              <a:pathLst>
                <a:path w="81" h="1820" fill="none" extrusionOk="0">
                  <a:moveTo>
                    <a:pt x="8" y="0"/>
                  </a:moveTo>
                  <a:cubicBezTo>
                    <a:pt x="81" y="448"/>
                    <a:pt x="55" y="903"/>
                    <a:pt x="28" y="1354"/>
                  </a:cubicBezTo>
                  <a:cubicBezTo>
                    <a:pt x="19" y="1509"/>
                    <a:pt x="9" y="1665"/>
                    <a:pt x="0" y="18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7663555" y="4515250"/>
              <a:ext cx="155798" cy="113100"/>
            </a:xfrm>
            <a:custGeom>
              <a:avLst/>
              <a:gdLst/>
              <a:ahLst/>
              <a:cxnLst/>
              <a:rect l="l" t="t" r="r" b="b"/>
              <a:pathLst>
                <a:path w="1091" h="792" fill="none" extrusionOk="0">
                  <a:moveTo>
                    <a:pt x="1090" y="1"/>
                  </a:moveTo>
                  <a:cubicBezTo>
                    <a:pt x="837" y="377"/>
                    <a:pt x="312" y="465"/>
                    <a:pt x="0" y="79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7536031" y="4509681"/>
              <a:ext cx="131521" cy="120097"/>
            </a:xfrm>
            <a:custGeom>
              <a:avLst/>
              <a:gdLst/>
              <a:ahLst/>
              <a:cxnLst/>
              <a:rect l="l" t="t" r="r" b="b"/>
              <a:pathLst>
                <a:path w="921" h="841" fill="none" extrusionOk="0">
                  <a:moveTo>
                    <a:pt x="0" y="1"/>
                  </a:moveTo>
                  <a:cubicBezTo>
                    <a:pt x="141" y="46"/>
                    <a:pt x="262" y="142"/>
                    <a:pt x="370" y="241"/>
                  </a:cubicBezTo>
                  <a:cubicBezTo>
                    <a:pt x="572" y="423"/>
                    <a:pt x="756" y="625"/>
                    <a:pt x="921" y="8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7595581" y="4626065"/>
              <a:ext cx="124381" cy="67117"/>
            </a:xfrm>
            <a:custGeom>
              <a:avLst/>
              <a:gdLst/>
              <a:ahLst/>
              <a:cxnLst/>
              <a:rect l="l" t="t" r="r" b="b"/>
              <a:pathLst>
                <a:path w="871" h="470" extrusionOk="0">
                  <a:moveTo>
                    <a:pt x="480" y="0"/>
                  </a:moveTo>
                  <a:cubicBezTo>
                    <a:pt x="418" y="0"/>
                    <a:pt x="356" y="6"/>
                    <a:pt x="296" y="18"/>
                  </a:cubicBezTo>
                  <a:cubicBezTo>
                    <a:pt x="218" y="33"/>
                    <a:pt x="136" y="62"/>
                    <a:pt x="83" y="119"/>
                  </a:cubicBezTo>
                  <a:cubicBezTo>
                    <a:pt x="10" y="197"/>
                    <a:pt x="3" y="312"/>
                    <a:pt x="1" y="419"/>
                  </a:cubicBezTo>
                  <a:cubicBezTo>
                    <a:pt x="188" y="450"/>
                    <a:pt x="388" y="469"/>
                    <a:pt x="590" y="469"/>
                  </a:cubicBezTo>
                  <a:cubicBezTo>
                    <a:pt x="660" y="469"/>
                    <a:pt x="731" y="467"/>
                    <a:pt x="802" y="462"/>
                  </a:cubicBezTo>
                  <a:cubicBezTo>
                    <a:pt x="828" y="399"/>
                    <a:pt x="855" y="337"/>
                    <a:pt x="864" y="270"/>
                  </a:cubicBezTo>
                  <a:cubicBezTo>
                    <a:pt x="871" y="203"/>
                    <a:pt x="855" y="130"/>
                    <a:pt x="807" y="83"/>
                  </a:cubicBezTo>
                  <a:cubicBezTo>
                    <a:pt x="761" y="40"/>
                    <a:pt x="695" y="22"/>
                    <a:pt x="632" y="11"/>
                  </a:cubicBezTo>
                  <a:cubicBezTo>
                    <a:pt x="583" y="4"/>
                    <a:pt x="531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7628425" y="4662195"/>
              <a:ext cx="122382" cy="34130"/>
            </a:xfrm>
            <a:custGeom>
              <a:avLst/>
              <a:gdLst/>
              <a:ahLst/>
              <a:cxnLst/>
              <a:rect l="l" t="t" r="r" b="b"/>
              <a:pathLst>
                <a:path w="857" h="239" extrusionOk="0">
                  <a:moveTo>
                    <a:pt x="633" y="0"/>
                  </a:moveTo>
                  <a:cubicBezTo>
                    <a:pt x="539" y="0"/>
                    <a:pt x="485" y="119"/>
                    <a:pt x="485" y="119"/>
                  </a:cubicBezTo>
                  <a:cubicBezTo>
                    <a:pt x="485" y="119"/>
                    <a:pt x="489" y="54"/>
                    <a:pt x="429" y="47"/>
                  </a:cubicBezTo>
                  <a:cubicBezTo>
                    <a:pt x="425" y="46"/>
                    <a:pt x="421" y="46"/>
                    <a:pt x="417" y="46"/>
                  </a:cubicBezTo>
                  <a:cubicBezTo>
                    <a:pt x="366" y="46"/>
                    <a:pt x="340" y="93"/>
                    <a:pt x="340" y="93"/>
                  </a:cubicBezTo>
                  <a:cubicBezTo>
                    <a:pt x="340" y="93"/>
                    <a:pt x="324" y="8"/>
                    <a:pt x="232" y="8"/>
                  </a:cubicBezTo>
                  <a:cubicBezTo>
                    <a:pt x="224" y="8"/>
                    <a:pt x="214" y="9"/>
                    <a:pt x="205" y="11"/>
                  </a:cubicBezTo>
                  <a:cubicBezTo>
                    <a:pt x="88" y="28"/>
                    <a:pt x="123" y="164"/>
                    <a:pt x="123" y="164"/>
                  </a:cubicBezTo>
                  <a:cubicBezTo>
                    <a:pt x="123" y="164"/>
                    <a:pt x="103" y="152"/>
                    <a:pt x="78" y="152"/>
                  </a:cubicBezTo>
                  <a:cubicBezTo>
                    <a:pt x="66" y="152"/>
                    <a:pt x="52" y="155"/>
                    <a:pt x="39" y="164"/>
                  </a:cubicBezTo>
                  <a:cubicBezTo>
                    <a:pt x="0" y="189"/>
                    <a:pt x="9" y="233"/>
                    <a:pt x="9" y="233"/>
                  </a:cubicBezTo>
                  <a:cubicBezTo>
                    <a:pt x="90" y="237"/>
                    <a:pt x="176" y="238"/>
                    <a:pt x="260" y="238"/>
                  </a:cubicBezTo>
                  <a:cubicBezTo>
                    <a:pt x="550" y="238"/>
                    <a:pt x="824" y="220"/>
                    <a:pt x="837" y="220"/>
                  </a:cubicBezTo>
                  <a:cubicBezTo>
                    <a:pt x="837" y="220"/>
                    <a:pt x="837" y="220"/>
                    <a:pt x="837" y="220"/>
                  </a:cubicBezTo>
                  <a:cubicBezTo>
                    <a:pt x="856" y="127"/>
                    <a:pt x="806" y="111"/>
                    <a:pt x="769" y="111"/>
                  </a:cubicBezTo>
                  <a:cubicBezTo>
                    <a:pt x="751" y="111"/>
                    <a:pt x="736" y="115"/>
                    <a:pt x="736" y="115"/>
                  </a:cubicBezTo>
                  <a:cubicBezTo>
                    <a:pt x="736" y="115"/>
                    <a:pt x="760" y="22"/>
                    <a:pt x="654" y="2"/>
                  </a:cubicBezTo>
                  <a:cubicBezTo>
                    <a:pt x="647" y="1"/>
                    <a:pt x="640" y="0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7535032" y="4655055"/>
              <a:ext cx="101961" cy="40413"/>
            </a:xfrm>
            <a:custGeom>
              <a:avLst/>
              <a:gdLst/>
              <a:ahLst/>
              <a:cxnLst/>
              <a:rect l="l" t="t" r="r" b="b"/>
              <a:pathLst>
                <a:path w="714" h="283" extrusionOk="0">
                  <a:moveTo>
                    <a:pt x="430" y="0"/>
                  </a:moveTo>
                  <a:cubicBezTo>
                    <a:pt x="330" y="0"/>
                    <a:pt x="289" y="87"/>
                    <a:pt x="289" y="87"/>
                  </a:cubicBezTo>
                  <a:cubicBezTo>
                    <a:pt x="289" y="87"/>
                    <a:pt x="271" y="34"/>
                    <a:pt x="209" y="34"/>
                  </a:cubicBezTo>
                  <a:cubicBezTo>
                    <a:pt x="197" y="34"/>
                    <a:pt x="183" y="36"/>
                    <a:pt x="167" y="41"/>
                  </a:cubicBezTo>
                  <a:cubicBezTo>
                    <a:pt x="72" y="71"/>
                    <a:pt x="103" y="138"/>
                    <a:pt x="103" y="138"/>
                  </a:cubicBezTo>
                  <a:cubicBezTo>
                    <a:pt x="103" y="138"/>
                    <a:pt x="96" y="136"/>
                    <a:pt x="86" y="136"/>
                  </a:cubicBezTo>
                  <a:cubicBezTo>
                    <a:pt x="71" y="136"/>
                    <a:pt x="48" y="140"/>
                    <a:pt x="31" y="161"/>
                  </a:cubicBezTo>
                  <a:cubicBezTo>
                    <a:pt x="1" y="196"/>
                    <a:pt x="33" y="231"/>
                    <a:pt x="33" y="231"/>
                  </a:cubicBezTo>
                  <a:cubicBezTo>
                    <a:pt x="173" y="264"/>
                    <a:pt x="673" y="283"/>
                    <a:pt x="673" y="283"/>
                  </a:cubicBezTo>
                  <a:cubicBezTo>
                    <a:pt x="673" y="283"/>
                    <a:pt x="713" y="163"/>
                    <a:pt x="667" y="127"/>
                  </a:cubicBezTo>
                  <a:cubicBezTo>
                    <a:pt x="649" y="113"/>
                    <a:pt x="631" y="109"/>
                    <a:pt x="615" y="109"/>
                  </a:cubicBezTo>
                  <a:cubicBezTo>
                    <a:pt x="586" y="109"/>
                    <a:pt x="564" y="122"/>
                    <a:pt x="564" y="122"/>
                  </a:cubicBezTo>
                  <a:cubicBezTo>
                    <a:pt x="564" y="122"/>
                    <a:pt x="548" y="7"/>
                    <a:pt x="440" y="1"/>
                  </a:cubicBezTo>
                  <a:cubicBezTo>
                    <a:pt x="437" y="0"/>
                    <a:pt x="433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8047840" y="4257918"/>
              <a:ext cx="70830" cy="31131"/>
            </a:xfrm>
            <a:custGeom>
              <a:avLst/>
              <a:gdLst/>
              <a:ahLst/>
              <a:cxnLst/>
              <a:rect l="l" t="t" r="r" b="b"/>
              <a:pathLst>
                <a:path w="496" h="218" extrusionOk="0">
                  <a:moveTo>
                    <a:pt x="181" y="1"/>
                  </a:moveTo>
                  <a:cubicBezTo>
                    <a:pt x="116" y="1"/>
                    <a:pt x="98" y="63"/>
                    <a:pt x="98" y="63"/>
                  </a:cubicBezTo>
                  <a:cubicBezTo>
                    <a:pt x="98" y="63"/>
                    <a:pt x="79" y="38"/>
                    <a:pt x="56" y="38"/>
                  </a:cubicBezTo>
                  <a:cubicBezTo>
                    <a:pt x="48" y="38"/>
                    <a:pt x="39" y="41"/>
                    <a:pt x="31" y="50"/>
                  </a:cubicBezTo>
                  <a:cubicBezTo>
                    <a:pt x="0" y="82"/>
                    <a:pt x="31" y="102"/>
                    <a:pt x="31" y="102"/>
                  </a:cubicBezTo>
                  <a:lnTo>
                    <a:pt x="26" y="216"/>
                  </a:lnTo>
                  <a:cubicBezTo>
                    <a:pt x="60" y="217"/>
                    <a:pt x="94" y="218"/>
                    <a:pt x="128" y="218"/>
                  </a:cubicBezTo>
                  <a:cubicBezTo>
                    <a:pt x="247" y="218"/>
                    <a:pt x="370" y="210"/>
                    <a:pt x="495" y="196"/>
                  </a:cubicBezTo>
                  <a:cubicBezTo>
                    <a:pt x="484" y="132"/>
                    <a:pt x="437" y="125"/>
                    <a:pt x="418" y="125"/>
                  </a:cubicBezTo>
                  <a:cubicBezTo>
                    <a:pt x="413" y="125"/>
                    <a:pt x="410" y="126"/>
                    <a:pt x="410" y="126"/>
                  </a:cubicBezTo>
                  <a:cubicBezTo>
                    <a:pt x="410" y="126"/>
                    <a:pt x="421" y="63"/>
                    <a:pt x="359" y="49"/>
                  </a:cubicBezTo>
                  <a:cubicBezTo>
                    <a:pt x="349" y="47"/>
                    <a:pt x="341" y="46"/>
                    <a:pt x="332" y="46"/>
                  </a:cubicBezTo>
                  <a:cubicBezTo>
                    <a:pt x="284" y="46"/>
                    <a:pt x="250" y="74"/>
                    <a:pt x="250" y="74"/>
                  </a:cubicBezTo>
                  <a:cubicBezTo>
                    <a:pt x="250" y="74"/>
                    <a:pt x="245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7922744" y="4251349"/>
              <a:ext cx="70973" cy="34558"/>
            </a:xfrm>
            <a:custGeom>
              <a:avLst/>
              <a:gdLst/>
              <a:ahLst/>
              <a:cxnLst/>
              <a:rect l="l" t="t" r="r" b="b"/>
              <a:pathLst>
                <a:path w="497" h="242" extrusionOk="0">
                  <a:moveTo>
                    <a:pt x="316" y="0"/>
                  </a:moveTo>
                  <a:cubicBezTo>
                    <a:pt x="252" y="0"/>
                    <a:pt x="247" y="73"/>
                    <a:pt x="247" y="73"/>
                  </a:cubicBezTo>
                  <a:cubicBezTo>
                    <a:pt x="247" y="73"/>
                    <a:pt x="214" y="46"/>
                    <a:pt x="167" y="46"/>
                  </a:cubicBezTo>
                  <a:cubicBezTo>
                    <a:pt x="158" y="46"/>
                    <a:pt x="148" y="47"/>
                    <a:pt x="138" y="50"/>
                  </a:cubicBezTo>
                  <a:cubicBezTo>
                    <a:pt x="76" y="62"/>
                    <a:pt x="87" y="125"/>
                    <a:pt x="87" y="125"/>
                  </a:cubicBezTo>
                  <a:cubicBezTo>
                    <a:pt x="87" y="125"/>
                    <a:pt x="84" y="125"/>
                    <a:pt x="79" y="125"/>
                  </a:cubicBezTo>
                  <a:cubicBezTo>
                    <a:pt x="60" y="125"/>
                    <a:pt x="12" y="131"/>
                    <a:pt x="1" y="195"/>
                  </a:cubicBezTo>
                  <a:cubicBezTo>
                    <a:pt x="128" y="221"/>
                    <a:pt x="237" y="242"/>
                    <a:pt x="344" y="242"/>
                  </a:cubicBezTo>
                  <a:cubicBezTo>
                    <a:pt x="386" y="242"/>
                    <a:pt x="428" y="238"/>
                    <a:pt x="470" y="231"/>
                  </a:cubicBezTo>
                  <a:lnTo>
                    <a:pt x="466" y="101"/>
                  </a:lnTo>
                  <a:cubicBezTo>
                    <a:pt x="466" y="101"/>
                    <a:pt x="497" y="82"/>
                    <a:pt x="466" y="50"/>
                  </a:cubicBezTo>
                  <a:cubicBezTo>
                    <a:pt x="458" y="41"/>
                    <a:pt x="449" y="38"/>
                    <a:pt x="441" y="38"/>
                  </a:cubicBezTo>
                  <a:cubicBezTo>
                    <a:pt x="418" y="38"/>
                    <a:pt x="399" y="62"/>
                    <a:pt x="399" y="62"/>
                  </a:cubicBezTo>
                  <a:cubicBezTo>
                    <a:pt x="399" y="62"/>
                    <a:pt x="381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7931455" y="4071273"/>
              <a:ext cx="226770" cy="191784"/>
            </a:xfrm>
            <a:custGeom>
              <a:avLst/>
              <a:gdLst/>
              <a:ahLst/>
              <a:cxnLst/>
              <a:rect l="l" t="t" r="r" b="b"/>
              <a:pathLst>
                <a:path w="1588" h="1343" extrusionOk="0">
                  <a:moveTo>
                    <a:pt x="1073" y="1"/>
                  </a:moveTo>
                  <a:cubicBezTo>
                    <a:pt x="1042" y="1"/>
                    <a:pt x="1010" y="16"/>
                    <a:pt x="984" y="31"/>
                  </a:cubicBezTo>
                  <a:cubicBezTo>
                    <a:pt x="881" y="93"/>
                    <a:pt x="808" y="181"/>
                    <a:pt x="750" y="274"/>
                  </a:cubicBezTo>
                  <a:cubicBezTo>
                    <a:pt x="625" y="472"/>
                    <a:pt x="560" y="696"/>
                    <a:pt x="561" y="919"/>
                  </a:cubicBezTo>
                  <a:cubicBezTo>
                    <a:pt x="524" y="758"/>
                    <a:pt x="370" y="510"/>
                    <a:pt x="225" y="439"/>
                  </a:cubicBezTo>
                  <a:cubicBezTo>
                    <a:pt x="193" y="423"/>
                    <a:pt x="162" y="416"/>
                    <a:pt x="135" y="416"/>
                  </a:cubicBezTo>
                  <a:cubicBezTo>
                    <a:pt x="53" y="416"/>
                    <a:pt x="0" y="477"/>
                    <a:pt x="7" y="556"/>
                  </a:cubicBezTo>
                  <a:cubicBezTo>
                    <a:pt x="27" y="769"/>
                    <a:pt x="388" y="1122"/>
                    <a:pt x="591" y="1343"/>
                  </a:cubicBezTo>
                  <a:cubicBezTo>
                    <a:pt x="848" y="1230"/>
                    <a:pt x="1205" y="1089"/>
                    <a:pt x="1472" y="959"/>
                  </a:cubicBezTo>
                  <a:cubicBezTo>
                    <a:pt x="1519" y="936"/>
                    <a:pt x="1569" y="905"/>
                    <a:pt x="1576" y="859"/>
                  </a:cubicBezTo>
                  <a:cubicBezTo>
                    <a:pt x="1587" y="782"/>
                    <a:pt x="1472" y="735"/>
                    <a:pt x="1377" y="732"/>
                  </a:cubicBezTo>
                  <a:cubicBezTo>
                    <a:pt x="1368" y="732"/>
                    <a:pt x="1359" y="731"/>
                    <a:pt x="1350" y="731"/>
                  </a:cubicBezTo>
                  <a:cubicBezTo>
                    <a:pt x="1122" y="731"/>
                    <a:pt x="898" y="842"/>
                    <a:pt x="790" y="1009"/>
                  </a:cubicBezTo>
                  <a:cubicBezTo>
                    <a:pt x="933" y="743"/>
                    <a:pt x="1078" y="474"/>
                    <a:pt x="1159" y="189"/>
                  </a:cubicBezTo>
                  <a:cubicBezTo>
                    <a:pt x="1170" y="153"/>
                    <a:pt x="1180" y="114"/>
                    <a:pt x="1170" y="78"/>
                  </a:cubicBezTo>
                  <a:cubicBezTo>
                    <a:pt x="1159" y="42"/>
                    <a:pt x="1127" y="5"/>
                    <a:pt x="1082" y="1"/>
                  </a:cubicBezTo>
                  <a:cubicBezTo>
                    <a:pt x="1079" y="1"/>
                    <a:pt x="1076" y="1"/>
                    <a:pt x="1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8015280" y="4088410"/>
              <a:ext cx="64690" cy="170935"/>
            </a:xfrm>
            <a:custGeom>
              <a:avLst/>
              <a:gdLst/>
              <a:ahLst/>
              <a:cxnLst/>
              <a:rect l="l" t="t" r="r" b="b"/>
              <a:pathLst>
                <a:path w="453" h="1197" fill="none" extrusionOk="0">
                  <a:moveTo>
                    <a:pt x="452" y="0"/>
                  </a:moveTo>
                  <a:cubicBezTo>
                    <a:pt x="244" y="376"/>
                    <a:pt x="91" y="780"/>
                    <a:pt x="1" y="11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8014281" y="4191657"/>
              <a:ext cx="121525" cy="68402"/>
            </a:xfrm>
            <a:custGeom>
              <a:avLst/>
              <a:gdLst/>
              <a:ahLst/>
              <a:cxnLst/>
              <a:rect l="l" t="t" r="r" b="b"/>
              <a:pathLst>
                <a:path w="851" h="479" fill="none" extrusionOk="0">
                  <a:moveTo>
                    <a:pt x="850" y="1"/>
                  </a:moveTo>
                  <a:cubicBezTo>
                    <a:pt x="525" y="73"/>
                    <a:pt x="223" y="242"/>
                    <a:pt x="1" y="47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7949876" y="4149387"/>
              <a:ext cx="64975" cy="109244"/>
            </a:xfrm>
            <a:custGeom>
              <a:avLst/>
              <a:gdLst/>
              <a:ahLst/>
              <a:cxnLst/>
              <a:rect l="l" t="t" r="r" b="b"/>
              <a:pathLst>
                <a:path w="455" h="765" fill="none" extrusionOk="0">
                  <a:moveTo>
                    <a:pt x="1" y="0"/>
                  </a:moveTo>
                  <a:cubicBezTo>
                    <a:pt x="166" y="249"/>
                    <a:pt x="376" y="481"/>
                    <a:pt x="455" y="76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7975724" y="4254490"/>
              <a:ext cx="84539" cy="40270"/>
            </a:xfrm>
            <a:custGeom>
              <a:avLst/>
              <a:gdLst/>
              <a:ahLst/>
              <a:cxnLst/>
              <a:rect l="l" t="t" r="r" b="b"/>
              <a:pathLst>
                <a:path w="592" h="282" extrusionOk="0">
                  <a:moveTo>
                    <a:pt x="326" y="0"/>
                  </a:moveTo>
                  <a:cubicBezTo>
                    <a:pt x="284" y="0"/>
                    <a:pt x="242" y="3"/>
                    <a:pt x="201" y="10"/>
                  </a:cubicBezTo>
                  <a:cubicBezTo>
                    <a:pt x="149" y="19"/>
                    <a:pt x="93" y="36"/>
                    <a:pt x="57" y="71"/>
                  </a:cubicBezTo>
                  <a:cubicBezTo>
                    <a:pt x="7" y="119"/>
                    <a:pt x="3" y="188"/>
                    <a:pt x="1" y="251"/>
                  </a:cubicBezTo>
                  <a:cubicBezTo>
                    <a:pt x="128" y="270"/>
                    <a:pt x="263" y="282"/>
                    <a:pt x="399" y="282"/>
                  </a:cubicBezTo>
                  <a:cubicBezTo>
                    <a:pt x="448" y="282"/>
                    <a:pt x="498" y="280"/>
                    <a:pt x="548" y="277"/>
                  </a:cubicBezTo>
                  <a:cubicBezTo>
                    <a:pt x="565" y="240"/>
                    <a:pt x="584" y="201"/>
                    <a:pt x="589" y="162"/>
                  </a:cubicBezTo>
                  <a:cubicBezTo>
                    <a:pt x="592" y="122"/>
                    <a:pt x="583" y="79"/>
                    <a:pt x="549" y="49"/>
                  </a:cubicBezTo>
                  <a:cubicBezTo>
                    <a:pt x="518" y="24"/>
                    <a:pt x="472" y="13"/>
                    <a:pt x="430" y="7"/>
                  </a:cubicBezTo>
                  <a:cubicBezTo>
                    <a:pt x="395" y="2"/>
                    <a:pt x="36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8001714" y="4272912"/>
              <a:ext cx="97677" cy="27275"/>
            </a:xfrm>
            <a:custGeom>
              <a:avLst/>
              <a:gdLst/>
              <a:ahLst/>
              <a:cxnLst/>
              <a:rect l="l" t="t" r="r" b="b"/>
              <a:pathLst>
                <a:path w="684" h="191" extrusionOk="0">
                  <a:moveTo>
                    <a:pt x="506" y="1"/>
                  </a:moveTo>
                  <a:cubicBezTo>
                    <a:pt x="431" y="1"/>
                    <a:pt x="388" y="95"/>
                    <a:pt x="388" y="95"/>
                  </a:cubicBezTo>
                  <a:cubicBezTo>
                    <a:pt x="388" y="95"/>
                    <a:pt x="392" y="43"/>
                    <a:pt x="345" y="36"/>
                  </a:cubicBezTo>
                  <a:cubicBezTo>
                    <a:pt x="342" y="36"/>
                    <a:pt x="339" y="36"/>
                    <a:pt x="336" y="36"/>
                  </a:cubicBezTo>
                  <a:cubicBezTo>
                    <a:pt x="294" y="36"/>
                    <a:pt x="274" y="74"/>
                    <a:pt x="274" y="74"/>
                  </a:cubicBezTo>
                  <a:cubicBezTo>
                    <a:pt x="274" y="74"/>
                    <a:pt x="260" y="7"/>
                    <a:pt x="186" y="7"/>
                  </a:cubicBezTo>
                  <a:cubicBezTo>
                    <a:pt x="180" y="7"/>
                    <a:pt x="173" y="7"/>
                    <a:pt x="165" y="8"/>
                  </a:cubicBezTo>
                  <a:cubicBezTo>
                    <a:pt x="71" y="23"/>
                    <a:pt x="99" y="131"/>
                    <a:pt x="99" y="131"/>
                  </a:cubicBezTo>
                  <a:cubicBezTo>
                    <a:pt x="99" y="131"/>
                    <a:pt x="83" y="122"/>
                    <a:pt x="63" y="122"/>
                  </a:cubicBezTo>
                  <a:cubicBezTo>
                    <a:pt x="53" y="122"/>
                    <a:pt x="42" y="124"/>
                    <a:pt x="32" y="131"/>
                  </a:cubicBezTo>
                  <a:cubicBezTo>
                    <a:pt x="1" y="152"/>
                    <a:pt x="9" y="185"/>
                    <a:pt x="9" y="185"/>
                  </a:cubicBezTo>
                  <a:cubicBezTo>
                    <a:pt x="78" y="189"/>
                    <a:pt x="152" y="190"/>
                    <a:pt x="224" y="190"/>
                  </a:cubicBezTo>
                  <a:cubicBezTo>
                    <a:pt x="454" y="190"/>
                    <a:pt x="668" y="176"/>
                    <a:pt x="668" y="176"/>
                  </a:cubicBezTo>
                  <a:cubicBezTo>
                    <a:pt x="683" y="101"/>
                    <a:pt x="643" y="89"/>
                    <a:pt x="614" y="89"/>
                  </a:cubicBezTo>
                  <a:cubicBezTo>
                    <a:pt x="599" y="89"/>
                    <a:pt x="588" y="92"/>
                    <a:pt x="588" y="92"/>
                  </a:cubicBezTo>
                  <a:cubicBezTo>
                    <a:pt x="588" y="92"/>
                    <a:pt x="608" y="18"/>
                    <a:pt x="523" y="2"/>
                  </a:cubicBezTo>
                  <a:cubicBezTo>
                    <a:pt x="517" y="1"/>
                    <a:pt x="511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927028" y="4267486"/>
              <a:ext cx="81397" cy="32416"/>
            </a:xfrm>
            <a:custGeom>
              <a:avLst/>
              <a:gdLst/>
              <a:ahLst/>
              <a:cxnLst/>
              <a:rect l="l" t="t" r="r" b="b"/>
              <a:pathLst>
                <a:path w="570" h="227" extrusionOk="0">
                  <a:moveTo>
                    <a:pt x="342" y="1"/>
                  </a:moveTo>
                  <a:cubicBezTo>
                    <a:pt x="262" y="1"/>
                    <a:pt x="229" y="69"/>
                    <a:pt x="229" y="69"/>
                  </a:cubicBezTo>
                  <a:cubicBezTo>
                    <a:pt x="229" y="69"/>
                    <a:pt x="215" y="26"/>
                    <a:pt x="166" y="26"/>
                  </a:cubicBezTo>
                  <a:cubicBezTo>
                    <a:pt x="156" y="26"/>
                    <a:pt x="145" y="28"/>
                    <a:pt x="133" y="32"/>
                  </a:cubicBezTo>
                  <a:cubicBezTo>
                    <a:pt x="57" y="57"/>
                    <a:pt x="81" y="109"/>
                    <a:pt x="81" y="109"/>
                  </a:cubicBezTo>
                  <a:cubicBezTo>
                    <a:pt x="81" y="109"/>
                    <a:pt x="76" y="108"/>
                    <a:pt x="67" y="108"/>
                  </a:cubicBezTo>
                  <a:cubicBezTo>
                    <a:pt x="55" y="108"/>
                    <a:pt x="38" y="111"/>
                    <a:pt x="25" y="128"/>
                  </a:cubicBezTo>
                  <a:cubicBezTo>
                    <a:pt x="1" y="155"/>
                    <a:pt x="27" y="183"/>
                    <a:pt x="27" y="183"/>
                  </a:cubicBezTo>
                  <a:cubicBezTo>
                    <a:pt x="139" y="209"/>
                    <a:pt x="537" y="226"/>
                    <a:pt x="537" y="226"/>
                  </a:cubicBezTo>
                  <a:cubicBezTo>
                    <a:pt x="537" y="226"/>
                    <a:pt x="569" y="129"/>
                    <a:pt x="532" y="100"/>
                  </a:cubicBezTo>
                  <a:cubicBezTo>
                    <a:pt x="519" y="90"/>
                    <a:pt x="505" y="87"/>
                    <a:pt x="492" y="87"/>
                  </a:cubicBezTo>
                  <a:cubicBezTo>
                    <a:pt x="469" y="87"/>
                    <a:pt x="450" y="97"/>
                    <a:pt x="450" y="97"/>
                  </a:cubicBezTo>
                  <a:cubicBezTo>
                    <a:pt x="450" y="97"/>
                    <a:pt x="437" y="6"/>
                    <a:pt x="351" y="1"/>
                  </a:cubicBezTo>
                  <a:cubicBezTo>
                    <a:pt x="348" y="1"/>
                    <a:pt x="345" y="1"/>
                    <a:pt x="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8391996" y="3984449"/>
              <a:ext cx="52123" cy="23134"/>
            </a:xfrm>
            <a:custGeom>
              <a:avLst/>
              <a:gdLst/>
              <a:ahLst/>
              <a:cxnLst/>
              <a:rect l="l" t="t" r="r" b="b"/>
              <a:pathLst>
                <a:path w="365" h="162" extrusionOk="0">
                  <a:moveTo>
                    <a:pt x="133" y="1"/>
                  </a:moveTo>
                  <a:cubicBezTo>
                    <a:pt x="86" y="1"/>
                    <a:pt x="72" y="46"/>
                    <a:pt x="72" y="46"/>
                  </a:cubicBezTo>
                  <a:cubicBezTo>
                    <a:pt x="72" y="46"/>
                    <a:pt x="59" y="29"/>
                    <a:pt x="42" y="29"/>
                  </a:cubicBezTo>
                  <a:cubicBezTo>
                    <a:pt x="36" y="29"/>
                    <a:pt x="30" y="31"/>
                    <a:pt x="24" y="38"/>
                  </a:cubicBezTo>
                  <a:cubicBezTo>
                    <a:pt x="0" y="61"/>
                    <a:pt x="24" y="75"/>
                    <a:pt x="24" y="75"/>
                  </a:cubicBezTo>
                  <a:lnTo>
                    <a:pt x="19" y="160"/>
                  </a:lnTo>
                  <a:cubicBezTo>
                    <a:pt x="45" y="161"/>
                    <a:pt x="72" y="162"/>
                    <a:pt x="99" y="162"/>
                  </a:cubicBezTo>
                  <a:cubicBezTo>
                    <a:pt x="185" y="162"/>
                    <a:pt x="274" y="156"/>
                    <a:pt x="365" y="145"/>
                  </a:cubicBezTo>
                  <a:cubicBezTo>
                    <a:pt x="357" y="98"/>
                    <a:pt x="322" y="93"/>
                    <a:pt x="308" y="93"/>
                  </a:cubicBezTo>
                  <a:cubicBezTo>
                    <a:pt x="305" y="93"/>
                    <a:pt x="303" y="94"/>
                    <a:pt x="303" y="94"/>
                  </a:cubicBezTo>
                  <a:cubicBezTo>
                    <a:pt x="303" y="94"/>
                    <a:pt x="311" y="47"/>
                    <a:pt x="265" y="37"/>
                  </a:cubicBezTo>
                  <a:cubicBezTo>
                    <a:pt x="258" y="35"/>
                    <a:pt x="251" y="35"/>
                    <a:pt x="245" y="35"/>
                  </a:cubicBezTo>
                  <a:cubicBezTo>
                    <a:pt x="209" y="35"/>
                    <a:pt x="185" y="55"/>
                    <a:pt x="185" y="55"/>
                  </a:cubicBezTo>
                  <a:cubicBezTo>
                    <a:pt x="185" y="55"/>
                    <a:pt x="181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8300316" y="3979736"/>
              <a:ext cx="52123" cy="25704"/>
            </a:xfrm>
            <a:custGeom>
              <a:avLst/>
              <a:gdLst/>
              <a:ahLst/>
              <a:cxnLst/>
              <a:rect l="l" t="t" r="r" b="b"/>
              <a:pathLst>
                <a:path w="365" h="180" extrusionOk="0">
                  <a:moveTo>
                    <a:pt x="232" y="1"/>
                  </a:moveTo>
                  <a:cubicBezTo>
                    <a:pt x="183" y="1"/>
                    <a:pt x="180" y="54"/>
                    <a:pt x="180" y="54"/>
                  </a:cubicBezTo>
                  <a:cubicBezTo>
                    <a:pt x="180" y="54"/>
                    <a:pt x="156" y="34"/>
                    <a:pt x="120" y="34"/>
                  </a:cubicBezTo>
                  <a:cubicBezTo>
                    <a:pt x="114" y="34"/>
                    <a:pt x="107" y="35"/>
                    <a:pt x="100" y="37"/>
                  </a:cubicBezTo>
                  <a:cubicBezTo>
                    <a:pt x="53" y="47"/>
                    <a:pt x="62" y="94"/>
                    <a:pt x="62" y="94"/>
                  </a:cubicBezTo>
                  <a:cubicBezTo>
                    <a:pt x="62" y="94"/>
                    <a:pt x="60" y="93"/>
                    <a:pt x="56" y="93"/>
                  </a:cubicBezTo>
                  <a:cubicBezTo>
                    <a:pt x="42" y="93"/>
                    <a:pt x="8" y="98"/>
                    <a:pt x="0" y="145"/>
                  </a:cubicBezTo>
                  <a:cubicBezTo>
                    <a:pt x="94" y="164"/>
                    <a:pt x="175" y="179"/>
                    <a:pt x="253" y="179"/>
                  </a:cubicBezTo>
                  <a:cubicBezTo>
                    <a:pt x="285" y="179"/>
                    <a:pt x="315" y="177"/>
                    <a:pt x="347" y="171"/>
                  </a:cubicBezTo>
                  <a:lnTo>
                    <a:pt x="341" y="74"/>
                  </a:lnTo>
                  <a:cubicBezTo>
                    <a:pt x="341" y="74"/>
                    <a:pt x="364" y="61"/>
                    <a:pt x="341" y="37"/>
                  </a:cubicBezTo>
                  <a:cubicBezTo>
                    <a:pt x="335" y="31"/>
                    <a:pt x="329" y="29"/>
                    <a:pt x="323" y="29"/>
                  </a:cubicBezTo>
                  <a:cubicBezTo>
                    <a:pt x="306" y="29"/>
                    <a:pt x="292" y="46"/>
                    <a:pt x="292" y="46"/>
                  </a:cubicBezTo>
                  <a:cubicBezTo>
                    <a:pt x="292" y="46"/>
                    <a:pt x="279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8306028" y="3846929"/>
              <a:ext cx="167365" cy="141517"/>
            </a:xfrm>
            <a:custGeom>
              <a:avLst/>
              <a:gdLst/>
              <a:ahLst/>
              <a:cxnLst/>
              <a:rect l="l" t="t" r="r" b="b"/>
              <a:pathLst>
                <a:path w="1172" h="991" extrusionOk="0">
                  <a:moveTo>
                    <a:pt x="793" y="0"/>
                  </a:moveTo>
                  <a:cubicBezTo>
                    <a:pt x="770" y="0"/>
                    <a:pt x="746" y="11"/>
                    <a:pt x="727" y="22"/>
                  </a:cubicBezTo>
                  <a:cubicBezTo>
                    <a:pt x="653" y="68"/>
                    <a:pt x="598" y="134"/>
                    <a:pt x="555" y="201"/>
                  </a:cubicBezTo>
                  <a:cubicBezTo>
                    <a:pt x="462" y="347"/>
                    <a:pt x="414" y="511"/>
                    <a:pt x="415" y="676"/>
                  </a:cubicBezTo>
                  <a:cubicBezTo>
                    <a:pt x="388" y="558"/>
                    <a:pt x="275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2" y="568"/>
                    <a:pt x="290" y="826"/>
                    <a:pt x="438" y="991"/>
                  </a:cubicBezTo>
                  <a:cubicBezTo>
                    <a:pt x="628" y="908"/>
                    <a:pt x="890" y="802"/>
                    <a:pt x="1087" y="707"/>
                  </a:cubicBezTo>
                  <a:cubicBezTo>
                    <a:pt x="1122" y="691"/>
                    <a:pt x="1158" y="667"/>
                    <a:pt x="1163" y="634"/>
                  </a:cubicBezTo>
                  <a:cubicBezTo>
                    <a:pt x="1172" y="577"/>
                    <a:pt x="1087" y="542"/>
                    <a:pt x="1017" y="539"/>
                  </a:cubicBezTo>
                  <a:cubicBezTo>
                    <a:pt x="1010" y="539"/>
                    <a:pt x="1004" y="539"/>
                    <a:pt x="998" y="539"/>
                  </a:cubicBezTo>
                  <a:cubicBezTo>
                    <a:pt x="829" y="539"/>
                    <a:pt x="662" y="620"/>
                    <a:pt x="584" y="744"/>
                  </a:cubicBezTo>
                  <a:cubicBezTo>
                    <a:pt x="690" y="547"/>
                    <a:pt x="795" y="348"/>
                    <a:pt x="856" y="139"/>
                  </a:cubicBezTo>
                  <a:cubicBezTo>
                    <a:pt x="865" y="112"/>
                    <a:pt x="871" y="83"/>
                    <a:pt x="865" y="56"/>
                  </a:cubicBezTo>
                  <a:cubicBezTo>
                    <a:pt x="856" y="29"/>
                    <a:pt x="833" y="4"/>
                    <a:pt x="800" y="0"/>
                  </a:cubicBezTo>
                  <a:cubicBezTo>
                    <a:pt x="797" y="0"/>
                    <a:pt x="795" y="0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8368148" y="3859496"/>
              <a:ext cx="47696" cy="125952"/>
            </a:xfrm>
            <a:custGeom>
              <a:avLst/>
              <a:gdLst/>
              <a:ahLst/>
              <a:cxnLst/>
              <a:rect l="l" t="t" r="r" b="b"/>
              <a:pathLst>
                <a:path w="334" h="882" fill="none" extrusionOk="0">
                  <a:moveTo>
                    <a:pt x="334" y="0"/>
                  </a:moveTo>
                  <a:cubicBezTo>
                    <a:pt x="181" y="278"/>
                    <a:pt x="68" y="575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8367148" y="3935610"/>
              <a:ext cx="89680" cy="50266"/>
            </a:xfrm>
            <a:custGeom>
              <a:avLst/>
              <a:gdLst/>
              <a:ahLst/>
              <a:cxnLst/>
              <a:rect l="l" t="t" r="r" b="b"/>
              <a:pathLst>
                <a:path w="628" h="352" fill="none" extrusionOk="0">
                  <a:moveTo>
                    <a:pt x="628" y="1"/>
                  </a:moveTo>
                  <a:cubicBezTo>
                    <a:pt x="387" y="54"/>
                    <a:pt x="167" y="179"/>
                    <a:pt x="1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8320023" y="3904479"/>
              <a:ext cx="47839" cy="80541"/>
            </a:xfrm>
            <a:custGeom>
              <a:avLst/>
              <a:gdLst/>
              <a:ahLst/>
              <a:cxnLst/>
              <a:rect l="l" t="t" r="r" b="b"/>
              <a:pathLst>
                <a:path w="335" h="564" fill="none" extrusionOk="0">
                  <a:moveTo>
                    <a:pt x="1" y="1"/>
                  </a:moveTo>
                  <a:cubicBezTo>
                    <a:pt x="122" y="184"/>
                    <a:pt x="277" y="355"/>
                    <a:pt x="335" y="56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8339016" y="3982164"/>
              <a:ext cx="62547" cy="29703"/>
            </a:xfrm>
            <a:custGeom>
              <a:avLst/>
              <a:gdLst/>
              <a:ahLst/>
              <a:cxnLst/>
              <a:rect l="l" t="t" r="r" b="b"/>
              <a:pathLst>
                <a:path w="438" h="208" extrusionOk="0">
                  <a:moveTo>
                    <a:pt x="241" y="0"/>
                  </a:moveTo>
                  <a:cubicBezTo>
                    <a:pt x="210" y="0"/>
                    <a:pt x="179" y="3"/>
                    <a:pt x="149" y="8"/>
                  </a:cubicBezTo>
                  <a:cubicBezTo>
                    <a:pt x="109" y="15"/>
                    <a:pt x="69" y="26"/>
                    <a:pt x="41" y="52"/>
                  </a:cubicBezTo>
                  <a:cubicBezTo>
                    <a:pt x="5" y="87"/>
                    <a:pt x="2" y="138"/>
                    <a:pt x="0" y="184"/>
                  </a:cubicBezTo>
                  <a:cubicBezTo>
                    <a:pt x="100" y="199"/>
                    <a:pt x="206" y="208"/>
                    <a:pt x="313" y="208"/>
                  </a:cubicBezTo>
                  <a:cubicBezTo>
                    <a:pt x="343" y="208"/>
                    <a:pt x="373" y="207"/>
                    <a:pt x="403" y="206"/>
                  </a:cubicBezTo>
                  <a:cubicBezTo>
                    <a:pt x="418" y="178"/>
                    <a:pt x="431" y="150"/>
                    <a:pt x="434" y="121"/>
                  </a:cubicBezTo>
                  <a:cubicBezTo>
                    <a:pt x="437" y="91"/>
                    <a:pt x="429" y="60"/>
                    <a:pt x="405" y="38"/>
                  </a:cubicBezTo>
                  <a:cubicBezTo>
                    <a:pt x="381" y="18"/>
                    <a:pt x="349" y="10"/>
                    <a:pt x="317" y="5"/>
                  </a:cubicBezTo>
                  <a:cubicBezTo>
                    <a:pt x="292" y="2"/>
                    <a:pt x="266" y="0"/>
                    <a:pt x="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8358152" y="3995730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2" y="0"/>
                  </a:moveTo>
                  <a:cubicBezTo>
                    <a:pt x="316" y="0"/>
                    <a:pt x="285" y="69"/>
                    <a:pt x="285" y="69"/>
                  </a:cubicBezTo>
                  <a:cubicBezTo>
                    <a:pt x="285" y="69"/>
                    <a:pt x="288" y="32"/>
                    <a:pt x="253" y="27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200" y="54"/>
                    <a:pt x="200" y="54"/>
                  </a:cubicBezTo>
                  <a:cubicBezTo>
                    <a:pt x="200" y="54"/>
                    <a:pt x="190" y="4"/>
                    <a:pt x="135" y="4"/>
                  </a:cubicBezTo>
                  <a:cubicBezTo>
                    <a:pt x="130" y="4"/>
                    <a:pt x="125" y="5"/>
                    <a:pt x="119" y="5"/>
                  </a:cubicBezTo>
                  <a:cubicBezTo>
                    <a:pt x="51" y="16"/>
                    <a:pt x="72" y="95"/>
                    <a:pt x="72" y="95"/>
                  </a:cubicBezTo>
                  <a:cubicBezTo>
                    <a:pt x="72" y="95"/>
                    <a:pt x="60" y="88"/>
                    <a:pt x="46" y="88"/>
                  </a:cubicBezTo>
                  <a:cubicBezTo>
                    <a:pt x="39" y="88"/>
                    <a:pt x="31" y="90"/>
                    <a:pt x="23" y="95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8" y="138"/>
                    <a:pt x="115" y="139"/>
                    <a:pt x="169" y="139"/>
                  </a:cubicBezTo>
                  <a:cubicBezTo>
                    <a:pt x="338" y="139"/>
                    <a:pt x="493" y="129"/>
                    <a:pt x="492" y="129"/>
                  </a:cubicBezTo>
                  <a:cubicBezTo>
                    <a:pt x="503" y="74"/>
                    <a:pt x="473" y="65"/>
                    <a:pt x="451" y="65"/>
                  </a:cubicBezTo>
                  <a:cubicBezTo>
                    <a:pt x="441" y="65"/>
                    <a:pt x="432" y="67"/>
                    <a:pt x="432" y="67"/>
                  </a:cubicBezTo>
                  <a:cubicBezTo>
                    <a:pt x="432" y="67"/>
                    <a:pt x="448" y="13"/>
                    <a:pt x="385" y="1"/>
                  </a:cubicBezTo>
                  <a:cubicBezTo>
                    <a:pt x="381" y="0"/>
                    <a:pt x="376" y="0"/>
                    <a:pt x="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8303315" y="3991446"/>
              <a:ext cx="60120" cy="23705"/>
            </a:xfrm>
            <a:custGeom>
              <a:avLst/>
              <a:gdLst/>
              <a:ahLst/>
              <a:cxnLst/>
              <a:rect l="l" t="t" r="r" b="b"/>
              <a:pathLst>
                <a:path w="421" h="166" extrusionOk="0">
                  <a:moveTo>
                    <a:pt x="253" y="0"/>
                  </a:moveTo>
                  <a:cubicBezTo>
                    <a:pt x="195" y="0"/>
                    <a:pt x="171" y="51"/>
                    <a:pt x="171" y="51"/>
                  </a:cubicBezTo>
                  <a:cubicBezTo>
                    <a:pt x="171" y="51"/>
                    <a:pt x="160" y="19"/>
                    <a:pt x="124" y="19"/>
                  </a:cubicBezTo>
                  <a:cubicBezTo>
                    <a:pt x="117" y="19"/>
                    <a:pt x="108" y="20"/>
                    <a:pt x="99" y="23"/>
                  </a:cubicBezTo>
                  <a:cubicBezTo>
                    <a:pt x="42" y="42"/>
                    <a:pt x="60" y="80"/>
                    <a:pt x="60" y="80"/>
                  </a:cubicBezTo>
                  <a:cubicBezTo>
                    <a:pt x="60" y="80"/>
                    <a:pt x="57" y="79"/>
                    <a:pt x="51" y="79"/>
                  </a:cubicBezTo>
                  <a:cubicBezTo>
                    <a:pt x="43" y="79"/>
                    <a:pt x="29" y="81"/>
                    <a:pt x="18" y="94"/>
                  </a:cubicBezTo>
                  <a:cubicBezTo>
                    <a:pt x="0" y="115"/>
                    <a:pt x="20" y="136"/>
                    <a:pt x="20" y="136"/>
                  </a:cubicBezTo>
                  <a:cubicBezTo>
                    <a:pt x="102" y="155"/>
                    <a:pt x="398" y="166"/>
                    <a:pt x="398" y="166"/>
                  </a:cubicBezTo>
                  <a:cubicBezTo>
                    <a:pt x="398" y="166"/>
                    <a:pt x="421" y="94"/>
                    <a:pt x="394" y="74"/>
                  </a:cubicBezTo>
                  <a:cubicBezTo>
                    <a:pt x="384" y="66"/>
                    <a:pt x="374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4"/>
                    <a:pt x="259" y="0"/>
                  </a:cubicBez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839489" y="3881487"/>
              <a:ext cx="52266" cy="22991"/>
            </a:xfrm>
            <a:custGeom>
              <a:avLst/>
              <a:gdLst/>
              <a:ahLst/>
              <a:cxnLst/>
              <a:rect l="l" t="t" r="r" b="b"/>
              <a:pathLst>
                <a:path w="366" h="161" extrusionOk="0">
                  <a:moveTo>
                    <a:pt x="134" y="0"/>
                  </a:moveTo>
                  <a:cubicBezTo>
                    <a:pt x="87" y="0"/>
                    <a:pt x="74" y="45"/>
                    <a:pt x="74" y="45"/>
                  </a:cubicBezTo>
                  <a:cubicBezTo>
                    <a:pt x="74" y="45"/>
                    <a:pt x="61" y="28"/>
                    <a:pt x="44" y="28"/>
                  </a:cubicBezTo>
                  <a:cubicBezTo>
                    <a:pt x="38" y="28"/>
                    <a:pt x="31" y="30"/>
                    <a:pt x="25" y="36"/>
                  </a:cubicBezTo>
                  <a:cubicBezTo>
                    <a:pt x="1" y="59"/>
                    <a:pt x="25" y="74"/>
                    <a:pt x="25" y="74"/>
                  </a:cubicBezTo>
                  <a:lnTo>
                    <a:pt x="20" y="158"/>
                  </a:lnTo>
                  <a:cubicBezTo>
                    <a:pt x="46" y="160"/>
                    <a:pt x="73" y="160"/>
                    <a:pt x="100" y="160"/>
                  </a:cubicBezTo>
                  <a:cubicBezTo>
                    <a:pt x="186" y="160"/>
                    <a:pt x="275" y="154"/>
                    <a:pt x="366" y="145"/>
                  </a:cubicBezTo>
                  <a:cubicBezTo>
                    <a:pt x="358" y="98"/>
                    <a:pt x="325" y="93"/>
                    <a:pt x="310" y="93"/>
                  </a:cubicBezTo>
                  <a:cubicBezTo>
                    <a:pt x="306" y="93"/>
                    <a:pt x="304" y="93"/>
                    <a:pt x="304" y="93"/>
                  </a:cubicBezTo>
                  <a:cubicBezTo>
                    <a:pt x="304" y="93"/>
                    <a:pt x="313" y="47"/>
                    <a:pt x="267" y="36"/>
                  </a:cubicBezTo>
                  <a:cubicBezTo>
                    <a:pt x="259" y="35"/>
                    <a:pt x="252" y="34"/>
                    <a:pt x="246" y="34"/>
                  </a:cubicBezTo>
                  <a:cubicBezTo>
                    <a:pt x="210" y="34"/>
                    <a:pt x="186" y="54"/>
                    <a:pt x="186" y="54"/>
                  </a:cubicBezTo>
                  <a:cubicBezTo>
                    <a:pt x="186" y="54"/>
                    <a:pt x="182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747809" y="3876489"/>
              <a:ext cx="52266" cy="25562"/>
            </a:xfrm>
            <a:custGeom>
              <a:avLst/>
              <a:gdLst/>
              <a:ahLst/>
              <a:cxnLst/>
              <a:rect l="l" t="t" r="r" b="b"/>
              <a:pathLst>
                <a:path w="366" h="179" extrusionOk="0">
                  <a:moveTo>
                    <a:pt x="233" y="0"/>
                  </a:moveTo>
                  <a:cubicBezTo>
                    <a:pt x="185" y="0"/>
                    <a:pt x="181" y="54"/>
                    <a:pt x="181" y="54"/>
                  </a:cubicBezTo>
                  <a:cubicBezTo>
                    <a:pt x="181" y="54"/>
                    <a:pt x="157" y="34"/>
                    <a:pt x="122" y="34"/>
                  </a:cubicBezTo>
                  <a:cubicBezTo>
                    <a:pt x="116" y="34"/>
                    <a:pt x="109" y="35"/>
                    <a:pt x="101" y="36"/>
                  </a:cubicBezTo>
                  <a:cubicBezTo>
                    <a:pt x="55" y="47"/>
                    <a:pt x="62" y="93"/>
                    <a:pt x="62" y="93"/>
                  </a:cubicBezTo>
                  <a:cubicBezTo>
                    <a:pt x="62" y="93"/>
                    <a:pt x="60" y="93"/>
                    <a:pt x="56" y="93"/>
                  </a:cubicBezTo>
                  <a:cubicBezTo>
                    <a:pt x="41" y="93"/>
                    <a:pt x="7" y="98"/>
                    <a:pt x="0" y="145"/>
                  </a:cubicBezTo>
                  <a:cubicBezTo>
                    <a:pt x="93" y="163"/>
                    <a:pt x="174" y="179"/>
                    <a:pt x="253" y="179"/>
                  </a:cubicBezTo>
                  <a:cubicBezTo>
                    <a:pt x="284" y="179"/>
                    <a:pt x="315" y="176"/>
                    <a:pt x="346" y="171"/>
                  </a:cubicBezTo>
                  <a:lnTo>
                    <a:pt x="342" y="74"/>
                  </a:lnTo>
                  <a:cubicBezTo>
                    <a:pt x="342" y="74"/>
                    <a:pt x="366" y="60"/>
                    <a:pt x="342" y="36"/>
                  </a:cubicBezTo>
                  <a:cubicBezTo>
                    <a:pt x="336" y="30"/>
                    <a:pt x="330" y="28"/>
                    <a:pt x="324" y="28"/>
                  </a:cubicBezTo>
                  <a:cubicBezTo>
                    <a:pt x="308" y="28"/>
                    <a:pt x="294" y="46"/>
                    <a:pt x="294" y="46"/>
                  </a:cubicBezTo>
                  <a:cubicBezTo>
                    <a:pt x="294" y="46"/>
                    <a:pt x="280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753950" y="3743539"/>
              <a:ext cx="167222" cy="141660"/>
            </a:xfrm>
            <a:custGeom>
              <a:avLst/>
              <a:gdLst/>
              <a:ahLst/>
              <a:cxnLst/>
              <a:rect l="l" t="t" r="r" b="b"/>
              <a:pathLst>
                <a:path w="1171" h="992" extrusionOk="0">
                  <a:moveTo>
                    <a:pt x="792" y="1"/>
                  </a:moveTo>
                  <a:cubicBezTo>
                    <a:pt x="768" y="1"/>
                    <a:pt x="745" y="11"/>
                    <a:pt x="726" y="23"/>
                  </a:cubicBezTo>
                  <a:cubicBezTo>
                    <a:pt x="651" y="68"/>
                    <a:pt x="597" y="134"/>
                    <a:pt x="552" y="202"/>
                  </a:cubicBezTo>
                  <a:cubicBezTo>
                    <a:pt x="459" y="347"/>
                    <a:pt x="412" y="512"/>
                    <a:pt x="415" y="677"/>
                  </a:cubicBezTo>
                  <a:cubicBezTo>
                    <a:pt x="387" y="558"/>
                    <a:pt x="273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0" y="568"/>
                    <a:pt x="287" y="828"/>
                    <a:pt x="437" y="991"/>
                  </a:cubicBezTo>
                  <a:cubicBezTo>
                    <a:pt x="626" y="908"/>
                    <a:pt x="888" y="803"/>
                    <a:pt x="1085" y="708"/>
                  </a:cubicBezTo>
                  <a:cubicBezTo>
                    <a:pt x="1120" y="691"/>
                    <a:pt x="1156" y="668"/>
                    <a:pt x="1161" y="635"/>
                  </a:cubicBezTo>
                  <a:cubicBezTo>
                    <a:pt x="1170" y="578"/>
                    <a:pt x="1085" y="543"/>
                    <a:pt x="1015" y="540"/>
                  </a:cubicBezTo>
                  <a:cubicBezTo>
                    <a:pt x="1009" y="539"/>
                    <a:pt x="1003" y="539"/>
                    <a:pt x="997" y="539"/>
                  </a:cubicBezTo>
                  <a:cubicBezTo>
                    <a:pt x="827" y="539"/>
                    <a:pt x="661" y="620"/>
                    <a:pt x="582" y="744"/>
                  </a:cubicBezTo>
                  <a:cubicBezTo>
                    <a:pt x="688" y="548"/>
                    <a:pt x="794" y="348"/>
                    <a:pt x="855" y="140"/>
                  </a:cubicBezTo>
                  <a:cubicBezTo>
                    <a:pt x="862" y="113"/>
                    <a:pt x="870" y="84"/>
                    <a:pt x="862" y="57"/>
                  </a:cubicBezTo>
                  <a:cubicBezTo>
                    <a:pt x="855" y="30"/>
                    <a:pt x="830" y="4"/>
                    <a:pt x="798" y="1"/>
                  </a:cubicBezTo>
                  <a:cubicBezTo>
                    <a:pt x="796" y="1"/>
                    <a:pt x="794" y="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815784" y="3756249"/>
              <a:ext cx="47839" cy="126095"/>
            </a:xfrm>
            <a:custGeom>
              <a:avLst/>
              <a:gdLst/>
              <a:ahLst/>
              <a:cxnLst/>
              <a:rect l="l" t="t" r="r" b="b"/>
              <a:pathLst>
                <a:path w="335" h="883" fill="none" extrusionOk="0">
                  <a:moveTo>
                    <a:pt x="334" y="1"/>
                  </a:moveTo>
                  <a:cubicBezTo>
                    <a:pt x="180" y="279"/>
                    <a:pt x="68" y="577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814927" y="3832649"/>
              <a:ext cx="89537" cy="50266"/>
            </a:xfrm>
            <a:custGeom>
              <a:avLst/>
              <a:gdLst/>
              <a:ahLst/>
              <a:cxnLst/>
              <a:rect l="l" t="t" r="r" b="b"/>
              <a:pathLst>
                <a:path w="627" h="352" fill="none" extrusionOk="0">
                  <a:moveTo>
                    <a:pt x="627" y="0"/>
                  </a:moveTo>
                  <a:cubicBezTo>
                    <a:pt x="387" y="53"/>
                    <a:pt x="166" y="178"/>
                    <a:pt x="0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767659" y="3801232"/>
              <a:ext cx="47982" cy="80541"/>
            </a:xfrm>
            <a:custGeom>
              <a:avLst/>
              <a:gdLst/>
              <a:ahLst/>
              <a:cxnLst/>
              <a:rect l="l" t="t" r="r" b="b"/>
              <a:pathLst>
                <a:path w="336" h="564" fill="none" extrusionOk="0">
                  <a:moveTo>
                    <a:pt x="1" y="0"/>
                  </a:moveTo>
                  <a:cubicBezTo>
                    <a:pt x="122" y="184"/>
                    <a:pt x="277" y="355"/>
                    <a:pt x="336" y="563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786652" y="3878774"/>
              <a:ext cx="62547" cy="29846"/>
            </a:xfrm>
            <a:custGeom>
              <a:avLst/>
              <a:gdLst/>
              <a:ahLst/>
              <a:cxnLst/>
              <a:rect l="l" t="t" r="r" b="b"/>
              <a:pathLst>
                <a:path w="438" h="209" extrusionOk="0">
                  <a:moveTo>
                    <a:pt x="241" y="1"/>
                  </a:moveTo>
                  <a:cubicBezTo>
                    <a:pt x="210" y="1"/>
                    <a:pt x="180" y="3"/>
                    <a:pt x="150" y="9"/>
                  </a:cubicBezTo>
                  <a:cubicBezTo>
                    <a:pt x="110" y="15"/>
                    <a:pt x="69" y="27"/>
                    <a:pt x="42" y="52"/>
                  </a:cubicBezTo>
                  <a:cubicBezTo>
                    <a:pt x="6" y="88"/>
                    <a:pt x="2" y="138"/>
                    <a:pt x="1" y="185"/>
                  </a:cubicBezTo>
                  <a:cubicBezTo>
                    <a:pt x="101" y="200"/>
                    <a:pt x="207" y="208"/>
                    <a:pt x="314" y="208"/>
                  </a:cubicBezTo>
                  <a:cubicBezTo>
                    <a:pt x="344" y="208"/>
                    <a:pt x="374" y="208"/>
                    <a:pt x="404" y="206"/>
                  </a:cubicBezTo>
                  <a:cubicBezTo>
                    <a:pt x="419" y="178"/>
                    <a:pt x="431" y="151"/>
                    <a:pt x="435" y="122"/>
                  </a:cubicBezTo>
                  <a:cubicBezTo>
                    <a:pt x="437" y="92"/>
                    <a:pt x="430" y="61"/>
                    <a:pt x="405" y="39"/>
                  </a:cubicBezTo>
                  <a:cubicBezTo>
                    <a:pt x="382" y="18"/>
                    <a:pt x="349" y="11"/>
                    <a:pt x="317" y="6"/>
                  </a:cubicBezTo>
                  <a:cubicBezTo>
                    <a:pt x="292" y="3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805930" y="3892483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1" y="1"/>
                  </a:moveTo>
                  <a:cubicBezTo>
                    <a:pt x="316" y="1"/>
                    <a:pt x="285" y="70"/>
                    <a:pt x="285" y="70"/>
                  </a:cubicBezTo>
                  <a:cubicBezTo>
                    <a:pt x="285" y="70"/>
                    <a:pt x="287" y="33"/>
                    <a:pt x="252" y="28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199" y="55"/>
                    <a:pt x="199" y="55"/>
                  </a:cubicBezTo>
                  <a:cubicBezTo>
                    <a:pt x="199" y="55"/>
                    <a:pt x="189" y="5"/>
                    <a:pt x="135" y="5"/>
                  </a:cubicBezTo>
                  <a:cubicBezTo>
                    <a:pt x="130" y="5"/>
                    <a:pt x="125" y="5"/>
                    <a:pt x="119" y="6"/>
                  </a:cubicBezTo>
                  <a:cubicBezTo>
                    <a:pt x="51" y="16"/>
                    <a:pt x="72" y="96"/>
                    <a:pt x="72" y="96"/>
                  </a:cubicBezTo>
                  <a:cubicBezTo>
                    <a:pt x="72" y="96"/>
                    <a:pt x="60" y="89"/>
                    <a:pt x="45" y="89"/>
                  </a:cubicBezTo>
                  <a:cubicBezTo>
                    <a:pt x="38" y="89"/>
                    <a:pt x="30" y="91"/>
                    <a:pt x="22" y="96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5" y="139"/>
                    <a:pt x="107" y="139"/>
                    <a:pt x="158" y="139"/>
                  </a:cubicBezTo>
                  <a:cubicBezTo>
                    <a:pt x="325" y="139"/>
                    <a:pt x="480" y="130"/>
                    <a:pt x="492" y="130"/>
                  </a:cubicBezTo>
                  <a:cubicBezTo>
                    <a:pt x="492" y="130"/>
                    <a:pt x="492" y="130"/>
                    <a:pt x="492" y="130"/>
                  </a:cubicBezTo>
                  <a:cubicBezTo>
                    <a:pt x="503" y="75"/>
                    <a:pt x="472" y="66"/>
                    <a:pt x="451" y="66"/>
                  </a:cubicBezTo>
                  <a:cubicBezTo>
                    <a:pt x="440" y="66"/>
                    <a:pt x="431" y="68"/>
                    <a:pt x="431" y="68"/>
                  </a:cubicBezTo>
                  <a:cubicBezTo>
                    <a:pt x="431" y="68"/>
                    <a:pt x="447" y="13"/>
                    <a:pt x="384" y="2"/>
                  </a:cubicBezTo>
                  <a:cubicBezTo>
                    <a:pt x="380" y="1"/>
                    <a:pt x="375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750808" y="3888056"/>
              <a:ext cx="60120" cy="23848"/>
            </a:xfrm>
            <a:custGeom>
              <a:avLst/>
              <a:gdLst/>
              <a:ahLst/>
              <a:cxnLst/>
              <a:rect l="l" t="t" r="r" b="b"/>
              <a:pathLst>
                <a:path w="421" h="167" extrusionOk="0">
                  <a:moveTo>
                    <a:pt x="252" y="1"/>
                  </a:moveTo>
                  <a:cubicBezTo>
                    <a:pt x="194" y="1"/>
                    <a:pt x="170" y="51"/>
                    <a:pt x="170" y="51"/>
                  </a:cubicBezTo>
                  <a:cubicBezTo>
                    <a:pt x="170" y="51"/>
                    <a:pt x="160" y="20"/>
                    <a:pt x="123" y="20"/>
                  </a:cubicBezTo>
                  <a:cubicBezTo>
                    <a:pt x="116" y="20"/>
                    <a:pt x="108" y="21"/>
                    <a:pt x="99" y="24"/>
                  </a:cubicBezTo>
                  <a:cubicBezTo>
                    <a:pt x="44" y="42"/>
                    <a:pt x="62" y="80"/>
                    <a:pt x="62" y="80"/>
                  </a:cubicBezTo>
                  <a:cubicBezTo>
                    <a:pt x="62" y="80"/>
                    <a:pt x="58" y="80"/>
                    <a:pt x="53" y="80"/>
                  </a:cubicBezTo>
                  <a:cubicBezTo>
                    <a:pt x="44" y="80"/>
                    <a:pt x="30" y="82"/>
                    <a:pt x="19" y="95"/>
                  </a:cubicBezTo>
                  <a:cubicBezTo>
                    <a:pt x="1" y="116"/>
                    <a:pt x="21" y="136"/>
                    <a:pt x="21" y="136"/>
                  </a:cubicBezTo>
                  <a:cubicBezTo>
                    <a:pt x="103" y="156"/>
                    <a:pt x="398" y="166"/>
                    <a:pt x="398" y="166"/>
                  </a:cubicBezTo>
                  <a:cubicBezTo>
                    <a:pt x="398" y="166"/>
                    <a:pt x="420" y="95"/>
                    <a:pt x="394" y="74"/>
                  </a:cubicBezTo>
                  <a:cubicBezTo>
                    <a:pt x="384" y="67"/>
                    <a:pt x="373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5"/>
                    <a:pt x="259" y="1"/>
                  </a:cubicBezTo>
                  <a:cubicBezTo>
                    <a:pt x="257" y="1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8914800" y="4069988"/>
              <a:ext cx="55979" cy="24705"/>
            </a:xfrm>
            <a:custGeom>
              <a:avLst/>
              <a:gdLst/>
              <a:ahLst/>
              <a:cxnLst/>
              <a:rect l="l" t="t" r="r" b="b"/>
              <a:pathLst>
                <a:path w="392" h="173" extrusionOk="0">
                  <a:moveTo>
                    <a:pt x="142" y="0"/>
                  </a:moveTo>
                  <a:cubicBezTo>
                    <a:pt x="92" y="0"/>
                    <a:pt x="78" y="50"/>
                    <a:pt x="78" y="50"/>
                  </a:cubicBezTo>
                  <a:cubicBezTo>
                    <a:pt x="78" y="50"/>
                    <a:pt x="62" y="30"/>
                    <a:pt x="44" y="30"/>
                  </a:cubicBezTo>
                  <a:cubicBezTo>
                    <a:pt x="38" y="30"/>
                    <a:pt x="31" y="33"/>
                    <a:pt x="24" y="39"/>
                  </a:cubicBezTo>
                  <a:cubicBezTo>
                    <a:pt x="1" y="64"/>
                    <a:pt x="24" y="80"/>
                    <a:pt x="24" y="80"/>
                  </a:cubicBezTo>
                  <a:lnTo>
                    <a:pt x="21" y="171"/>
                  </a:lnTo>
                  <a:cubicBezTo>
                    <a:pt x="49" y="172"/>
                    <a:pt x="77" y="172"/>
                    <a:pt x="106" y="172"/>
                  </a:cubicBezTo>
                  <a:cubicBezTo>
                    <a:pt x="199" y="172"/>
                    <a:pt x="294" y="166"/>
                    <a:pt x="391" y="155"/>
                  </a:cubicBezTo>
                  <a:cubicBezTo>
                    <a:pt x="383" y="105"/>
                    <a:pt x="347" y="100"/>
                    <a:pt x="332" y="100"/>
                  </a:cubicBezTo>
                  <a:cubicBezTo>
                    <a:pt x="327" y="100"/>
                    <a:pt x="324" y="100"/>
                    <a:pt x="324" y="100"/>
                  </a:cubicBezTo>
                  <a:cubicBezTo>
                    <a:pt x="324" y="100"/>
                    <a:pt x="332" y="50"/>
                    <a:pt x="283" y="39"/>
                  </a:cubicBezTo>
                  <a:cubicBezTo>
                    <a:pt x="276" y="38"/>
                    <a:pt x="269" y="37"/>
                    <a:pt x="262" y="37"/>
                  </a:cubicBezTo>
                  <a:cubicBezTo>
                    <a:pt x="224" y="37"/>
                    <a:pt x="198" y="59"/>
                    <a:pt x="198" y="59"/>
                  </a:cubicBezTo>
                  <a:cubicBezTo>
                    <a:pt x="198" y="59"/>
                    <a:pt x="193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8816266" y="4064704"/>
              <a:ext cx="55979" cy="27561"/>
            </a:xfrm>
            <a:custGeom>
              <a:avLst/>
              <a:gdLst/>
              <a:ahLst/>
              <a:cxnLst/>
              <a:rect l="l" t="t" r="r" b="b"/>
              <a:pathLst>
                <a:path w="392" h="193" extrusionOk="0">
                  <a:moveTo>
                    <a:pt x="249" y="1"/>
                  </a:moveTo>
                  <a:cubicBezTo>
                    <a:pt x="200" y="1"/>
                    <a:pt x="194" y="60"/>
                    <a:pt x="194" y="60"/>
                  </a:cubicBezTo>
                  <a:cubicBezTo>
                    <a:pt x="194" y="60"/>
                    <a:pt x="167" y="38"/>
                    <a:pt x="129" y="38"/>
                  </a:cubicBezTo>
                  <a:cubicBezTo>
                    <a:pt x="123" y="38"/>
                    <a:pt x="116" y="39"/>
                    <a:pt x="109" y="40"/>
                  </a:cubicBezTo>
                  <a:cubicBezTo>
                    <a:pt x="59" y="50"/>
                    <a:pt x="67" y="101"/>
                    <a:pt x="67" y="101"/>
                  </a:cubicBezTo>
                  <a:cubicBezTo>
                    <a:pt x="67" y="101"/>
                    <a:pt x="65" y="101"/>
                    <a:pt x="60" y="101"/>
                  </a:cubicBezTo>
                  <a:cubicBezTo>
                    <a:pt x="44" y="101"/>
                    <a:pt x="8" y="106"/>
                    <a:pt x="0" y="156"/>
                  </a:cubicBezTo>
                  <a:cubicBezTo>
                    <a:pt x="100" y="176"/>
                    <a:pt x="187" y="192"/>
                    <a:pt x="272" y="192"/>
                  </a:cubicBezTo>
                  <a:cubicBezTo>
                    <a:pt x="305" y="192"/>
                    <a:pt x="338" y="190"/>
                    <a:pt x="371" y="184"/>
                  </a:cubicBezTo>
                  <a:lnTo>
                    <a:pt x="367" y="80"/>
                  </a:lnTo>
                  <a:cubicBezTo>
                    <a:pt x="367" y="80"/>
                    <a:pt x="392" y="65"/>
                    <a:pt x="367" y="40"/>
                  </a:cubicBezTo>
                  <a:cubicBezTo>
                    <a:pt x="361" y="34"/>
                    <a:pt x="354" y="31"/>
                    <a:pt x="348" y="31"/>
                  </a:cubicBezTo>
                  <a:cubicBezTo>
                    <a:pt x="330" y="31"/>
                    <a:pt x="314" y="50"/>
                    <a:pt x="314" y="50"/>
                  </a:cubicBezTo>
                  <a:cubicBezTo>
                    <a:pt x="314" y="50"/>
                    <a:pt x="30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8810696" y="3897910"/>
              <a:ext cx="203922" cy="172648"/>
            </a:xfrm>
            <a:custGeom>
              <a:avLst/>
              <a:gdLst/>
              <a:ahLst/>
              <a:cxnLst/>
              <a:rect l="l" t="t" r="r" b="b"/>
              <a:pathLst>
                <a:path w="1428" h="1209" extrusionOk="0">
                  <a:moveTo>
                    <a:pt x="967" y="1"/>
                  </a:moveTo>
                  <a:cubicBezTo>
                    <a:pt x="937" y="1"/>
                    <a:pt x="910" y="14"/>
                    <a:pt x="886" y="29"/>
                  </a:cubicBezTo>
                  <a:cubicBezTo>
                    <a:pt x="794" y="84"/>
                    <a:pt x="728" y="164"/>
                    <a:pt x="675" y="247"/>
                  </a:cubicBezTo>
                  <a:cubicBezTo>
                    <a:pt x="562" y="424"/>
                    <a:pt x="503" y="625"/>
                    <a:pt x="505" y="827"/>
                  </a:cubicBezTo>
                  <a:cubicBezTo>
                    <a:pt x="472" y="682"/>
                    <a:pt x="334" y="459"/>
                    <a:pt x="204" y="396"/>
                  </a:cubicBezTo>
                  <a:cubicBezTo>
                    <a:pt x="174" y="382"/>
                    <a:pt x="147" y="376"/>
                    <a:pt x="122" y="376"/>
                  </a:cubicBezTo>
                  <a:cubicBezTo>
                    <a:pt x="48" y="376"/>
                    <a:pt x="0" y="431"/>
                    <a:pt x="7" y="501"/>
                  </a:cubicBezTo>
                  <a:cubicBezTo>
                    <a:pt x="23" y="692"/>
                    <a:pt x="349" y="1008"/>
                    <a:pt x="531" y="1208"/>
                  </a:cubicBezTo>
                  <a:cubicBezTo>
                    <a:pt x="763" y="1106"/>
                    <a:pt x="1083" y="980"/>
                    <a:pt x="1324" y="863"/>
                  </a:cubicBezTo>
                  <a:cubicBezTo>
                    <a:pt x="1366" y="842"/>
                    <a:pt x="1412" y="814"/>
                    <a:pt x="1416" y="774"/>
                  </a:cubicBezTo>
                  <a:cubicBezTo>
                    <a:pt x="1427" y="704"/>
                    <a:pt x="1324" y="662"/>
                    <a:pt x="1239" y="659"/>
                  </a:cubicBezTo>
                  <a:cubicBezTo>
                    <a:pt x="1231" y="659"/>
                    <a:pt x="1223" y="659"/>
                    <a:pt x="1215" y="659"/>
                  </a:cubicBezTo>
                  <a:cubicBezTo>
                    <a:pt x="1010" y="659"/>
                    <a:pt x="807" y="758"/>
                    <a:pt x="711" y="908"/>
                  </a:cubicBezTo>
                  <a:cubicBezTo>
                    <a:pt x="840" y="668"/>
                    <a:pt x="970" y="427"/>
                    <a:pt x="1043" y="171"/>
                  </a:cubicBezTo>
                  <a:cubicBezTo>
                    <a:pt x="1052" y="137"/>
                    <a:pt x="1061" y="103"/>
                    <a:pt x="1052" y="70"/>
                  </a:cubicBezTo>
                  <a:cubicBezTo>
                    <a:pt x="1043" y="36"/>
                    <a:pt x="1014" y="5"/>
                    <a:pt x="974" y="1"/>
                  </a:cubicBezTo>
                  <a:cubicBezTo>
                    <a:pt x="971" y="1"/>
                    <a:pt x="969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8886240" y="3913333"/>
              <a:ext cx="57978" cy="153655"/>
            </a:xfrm>
            <a:custGeom>
              <a:avLst/>
              <a:gdLst/>
              <a:ahLst/>
              <a:cxnLst/>
              <a:rect l="l" t="t" r="r" b="b"/>
              <a:pathLst>
                <a:path w="406" h="1076" fill="none" extrusionOk="0">
                  <a:moveTo>
                    <a:pt x="405" y="1"/>
                  </a:moveTo>
                  <a:cubicBezTo>
                    <a:pt x="217" y="340"/>
                    <a:pt x="80" y="702"/>
                    <a:pt x="0" y="107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8884954" y="4006155"/>
              <a:ext cx="109244" cy="61405"/>
            </a:xfrm>
            <a:custGeom>
              <a:avLst/>
              <a:gdLst/>
              <a:ahLst/>
              <a:cxnLst/>
              <a:rect l="l" t="t" r="r" b="b"/>
              <a:pathLst>
                <a:path w="765" h="430" fill="none" extrusionOk="0">
                  <a:moveTo>
                    <a:pt x="765" y="1"/>
                  </a:moveTo>
                  <a:cubicBezTo>
                    <a:pt x="471" y="67"/>
                    <a:pt x="201" y="218"/>
                    <a:pt x="1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>
              <a:off x="8827262" y="3968026"/>
              <a:ext cx="58406" cy="98391"/>
            </a:xfrm>
            <a:custGeom>
              <a:avLst/>
              <a:gdLst/>
              <a:ahLst/>
              <a:cxnLst/>
              <a:rect l="l" t="t" r="r" b="b"/>
              <a:pathLst>
                <a:path w="409" h="689" fill="none" extrusionOk="0">
                  <a:moveTo>
                    <a:pt x="1" y="1"/>
                  </a:moveTo>
                  <a:cubicBezTo>
                    <a:pt x="150" y="225"/>
                    <a:pt x="338" y="433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>
              <a:off x="8850396" y="4062705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4" y="0"/>
                  </a:moveTo>
                  <a:cubicBezTo>
                    <a:pt x="256" y="0"/>
                    <a:pt x="218" y="3"/>
                    <a:pt x="181" y="10"/>
                  </a:cubicBezTo>
                  <a:cubicBezTo>
                    <a:pt x="133" y="18"/>
                    <a:pt x="85" y="33"/>
                    <a:pt x="51" y="64"/>
                  </a:cubicBezTo>
                  <a:cubicBezTo>
                    <a:pt x="5" y="107"/>
                    <a:pt x="2" y="169"/>
                    <a:pt x="0" y="226"/>
                  </a:cubicBezTo>
                  <a:cubicBezTo>
                    <a:pt x="115" y="243"/>
                    <a:pt x="236" y="254"/>
                    <a:pt x="358" y="254"/>
                  </a:cubicBezTo>
                  <a:cubicBezTo>
                    <a:pt x="402" y="254"/>
                    <a:pt x="446" y="252"/>
                    <a:pt x="490" y="249"/>
                  </a:cubicBezTo>
                  <a:cubicBezTo>
                    <a:pt x="506" y="215"/>
                    <a:pt x="522" y="182"/>
                    <a:pt x="527" y="146"/>
                  </a:cubicBezTo>
                  <a:cubicBezTo>
                    <a:pt x="532" y="110"/>
                    <a:pt x="522" y="71"/>
                    <a:pt x="492" y="45"/>
                  </a:cubicBezTo>
                  <a:cubicBezTo>
                    <a:pt x="465" y="21"/>
                    <a:pt x="426" y="12"/>
                    <a:pt x="387" y="7"/>
                  </a:cubicBezTo>
                  <a:cubicBezTo>
                    <a:pt x="356" y="2"/>
                    <a:pt x="325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>
              <a:off x="8878671" y="4081841"/>
              <a:ext cx="76828" cy="21420"/>
            </a:xfrm>
            <a:custGeom>
              <a:avLst/>
              <a:gdLst/>
              <a:ahLst/>
              <a:cxnLst/>
              <a:rect l="l" t="t" r="r" b="b"/>
              <a:pathLst>
                <a:path w="538" h="150" extrusionOk="0">
                  <a:moveTo>
                    <a:pt x="398" y="1"/>
                  </a:moveTo>
                  <a:cubicBezTo>
                    <a:pt x="339" y="1"/>
                    <a:pt x="305" y="75"/>
                    <a:pt x="305" y="75"/>
                  </a:cubicBezTo>
                  <a:cubicBezTo>
                    <a:pt x="305" y="75"/>
                    <a:pt x="307" y="35"/>
                    <a:pt x="270" y="30"/>
                  </a:cubicBezTo>
                  <a:cubicBezTo>
                    <a:pt x="267" y="29"/>
                    <a:pt x="264" y="29"/>
                    <a:pt x="261" y="29"/>
                  </a:cubicBezTo>
                  <a:cubicBezTo>
                    <a:pt x="230" y="29"/>
                    <a:pt x="214" y="59"/>
                    <a:pt x="214" y="59"/>
                  </a:cubicBezTo>
                  <a:cubicBezTo>
                    <a:pt x="214" y="59"/>
                    <a:pt x="205" y="5"/>
                    <a:pt x="148" y="5"/>
                  </a:cubicBezTo>
                  <a:cubicBezTo>
                    <a:pt x="142" y="5"/>
                    <a:pt x="136" y="6"/>
                    <a:pt x="130" y="7"/>
                  </a:cubicBezTo>
                  <a:cubicBezTo>
                    <a:pt x="55" y="18"/>
                    <a:pt x="78" y="103"/>
                    <a:pt x="78" y="103"/>
                  </a:cubicBezTo>
                  <a:cubicBezTo>
                    <a:pt x="78" y="103"/>
                    <a:pt x="65" y="96"/>
                    <a:pt x="49" y="96"/>
                  </a:cubicBezTo>
                  <a:cubicBezTo>
                    <a:pt x="41" y="96"/>
                    <a:pt x="32" y="98"/>
                    <a:pt x="24" y="103"/>
                  </a:cubicBezTo>
                  <a:cubicBezTo>
                    <a:pt x="0" y="119"/>
                    <a:pt x="7" y="146"/>
                    <a:pt x="7" y="146"/>
                  </a:cubicBezTo>
                  <a:cubicBezTo>
                    <a:pt x="58" y="149"/>
                    <a:pt x="113" y="150"/>
                    <a:pt x="167" y="150"/>
                  </a:cubicBezTo>
                  <a:cubicBezTo>
                    <a:pt x="346" y="150"/>
                    <a:pt x="514" y="139"/>
                    <a:pt x="525" y="139"/>
                  </a:cubicBezTo>
                  <a:cubicBezTo>
                    <a:pt x="525" y="139"/>
                    <a:pt x="525" y="139"/>
                    <a:pt x="525" y="139"/>
                  </a:cubicBezTo>
                  <a:cubicBezTo>
                    <a:pt x="537" y="79"/>
                    <a:pt x="505" y="69"/>
                    <a:pt x="482" y="69"/>
                  </a:cubicBezTo>
                  <a:cubicBezTo>
                    <a:pt x="471" y="69"/>
                    <a:pt x="461" y="72"/>
                    <a:pt x="461" y="72"/>
                  </a:cubicBezTo>
                  <a:cubicBezTo>
                    <a:pt x="461" y="72"/>
                    <a:pt x="478" y="13"/>
                    <a:pt x="411" y="2"/>
                  </a:cubicBezTo>
                  <a:cubicBezTo>
                    <a:pt x="406" y="1"/>
                    <a:pt x="402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>
              <a:off x="8819836" y="4077557"/>
              <a:ext cx="64261" cy="25562"/>
            </a:xfrm>
            <a:custGeom>
              <a:avLst/>
              <a:gdLst/>
              <a:ahLst/>
              <a:cxnLst/>
              <a:rect l="l" t="t" r="r" b="b"/>
              <a:pathLst>
                <a:path w="450" h="179" extrusionOk="0">
                  <a:moveTo>
                    <a:pt x="270" y="1"/>
                  </a:moveTo>
                  <a:cubicBezTo>
                    <a:pt x="208" y="1"/>
                    <a:pt x="182" y="54"/>
                    <a:pt x="182" y="54"/>
                  </a:cubicBezTo>
                  <a:cubicBezTo>
                    <a:pt x="182" y="54"/>
                    <a:pt x="171" y="21"/>
                    <a:pt x="131" y="21"/>
                  </a:cubicBezTo>
                  <a:cubicBezTo>
                    <a:pt x="123" y="21"/>
                    <a:pt x="115" y="22"/>
                    <a:pt x="105" y="25"/>
                  </a:cubicBezTo>
                  <a:cubicBezTo>
                    <a:pt x="46" y="43"/>
                    <a:pt x="64" y="86"/>
                    <a:pt x="64" y="86"/>
                  </a:cubicBezTo>
                  <a:cubicBezTo>
                    <a:pt x="64" y="86"/>
                    <a:pt x="60" y="84"/>
                    <a:pt x="54" y="84"/>
                  </a:cubicBezTo>
                  <a:cubicBezTo>
                    <a:pt x="45" y="84"/>
                    <a:pt x="31" y="87"/>
                    <a:pt x="20" y="100"/>
                  </a:cubicBezTo>
                  <a:cubicBezTo>
                    <a:pt x="0" y="122"/>
                    <a:pt x="21" y="143"/>
                    <a:pt x="21" y="143"/>
                  </a:cubicBezTo>
                  <a:cubicBezTo>
                    <a:pt x="109" y="164"/>
                    <a:pt x="425" y="179"/>
                    <a:pt x="425" y="179"/>
                  </a:cubicBezTo>
                  <a:cubicBezTo>
                    <a:pt x="425" y="179"/>
                    <a:pt x="450" y="104"/>
                    <a:pt x="421" y="80"/>
                  </a:cubicBezTo>
                  <a:cubicBezTo>
                    <a:pt x="409" y="72"/>
                    <a:pt x="397" y="69"/>
                    <a:pt x="387" y="69"/>
                  </a:cubicBezTo>
                  <a:cubicBezTo>
                    <a:pt x="370" y="69"/>
                    <a:pt x="357" y="76"/>
                    <a:pt x="357" y="76"/>
                  </a:cubicBezTo>
                  <a:cubicBezTo>
                    <a:pt x="357" y="76"/>
                    <a:pt x="344" y="4"/>
                    <a:pt x="277" y="1"/>
                  </a:cubicBezTo>
                  <a:cubicBezTo>
                    <a:pt x="275" y="1"/>
                    <a:pt x="272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>
              <a:off x="8784563" y="4743307"/>
              <a:ext cx="101390" cy="44697"/>
            </a:xfrm>
            <a:custGeom>
              <a:avLst/>
              <a:gdLst/>
              <a:ahLst/>
              <a:cxnLst/>
              <a:rect l="l" t="t" r="r" b="b"/>
              <a:pathLst>
                <a:path w="710" h="313" extrusionOk="0">
                  <a:moveTo>
                    <a:pt x="258" y="1"/>
                  </a:moveTo>
                  <a:cubicBezTo>
                    <a:pt x="165" y="1"/>
                    <a:pt x="141" y="88"/>
                    <a:pt x="141" y="88"/>
                  </a:cubicBezTo>
                  <a:cubicBezTo>
                    <a:pt x="141" y="88"/>
                    <a:pt x="112" y="54"/>
                    <a:pt x="79" y="54"/>
                  </a:cubicBezTo>
                  <a:cubicBezTo>
                    <a:pt x="68" y="54"/>
                    <a:pt x="56" y="58"/>
                    <a:pt x="45" y="70"/>
                  </a:cubicBezTo>
                  <a:cubicBezTo>
                    <a:pt x="0" y="115"/>
                    <a:pt x="45" y="144"/>
                    <a:pt x="45" y="144"/>
                  </a:cubicBezTo>
                  <a:lnTo>
                    <a:pt x="36" y="310"/>
                  </a:lnTo>
                  <a:cubicBezTo>
                    <a:pt x="83" y="311"/>
                    <a:pt x="130" y="312"/>
                    <a:pt x="178" y="312"/>
                  </a:cubicBezTo>
                  <a:cubicBezTo>
                    <a:pt x="351" y="312"/>
                    <a:pt x="529" y="301"/>
                    <a:pt x="709" y="281"/>
                  </a:cubicBezTo>
                  <a:cubicBezTo>
                    <a:pt x="694" y="189"/>
                    <a:pt x="628" y="180"/>
                    <a:pt x="600" y="180"/>
                  </a:cubicBezTo>
                  <a:cubicBezTo>
                    <a:pt x="593" y="180"/>
                    <a:pt x="588" y="180"/>
                    <a:pt x="588" y="180"/>
                  </a:cubicBezTo>
                  <a:cubicBezTo>
                    <a:pt x="588" y="180"/>
                    <a:pt x="604" y="89"/>
                    <a:pt x="515" y="70"/>
                  </a:cubicBezTo>
                  <a:cubicBezTo>
                    <a:pt x="502" y="67"/>
                    <a:pt x="489" y="66"/>
                    <a:pt x="477" y="66"/>
                  </a:cubicBezTo>
                  <a:cubicBezTo>
                    <a:pt x="407" y="66"/>
                    <a:pt x="360" y="106"/>
                    <a:pt x="360" y="106"/>
                  </a:cubicBezTo>
                  <a:cubicBezTo>
                    <a:pt x="360" y="106"/>
                    <a:pt x="351" y="1"/>
                    <a:pt x="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>
              <a:off x="8605773" y="4733739"/>
              <a:ext cx="101390" cy="49410"/>
            </a:xfrm>
            <a:custGeom>
              <a:avLst/>
              <a:gdLst/>
              <a:ahLst/>
              <a:cxnLst/>
              <a:rect l="l" t="t" r="r" b="b"/>
              <a:pathLst>
                <a:path w="710" h="346" extrusionOk="0">
                  <a:moveTo>
                    <a:pt x="451" y="0"/>
                  </a:moveTo>
                  <a:cubicBezTo>
                    <a:pt x="358" y="0"/>
                    <a:pt x="350" y="106"/>
                    <a:pt x="350" y="106"/>
                  </a:cubicBezTo>
                  <a:cubicBezTo>
                    <a:pt x="350" y="106"/>
                    <a:pt x="303" y="65"/>
                    <a:pt x="233" y="65"/>
                  </a:cubicBezTo>
                  <a:cubicBezTo>
                    <a:pt x="221" y="65"/>
                    <a:pt x="208" y="67"/>
                    <a:pt x="195" y="70"/>
                  </a:cubicBezTo>
                  <a:cubicBezTo>
                    <a:pt x="106" y="89"/>
                    <a:pt x="122" y="179"/>
                    <a:pt x="122" y="179"/>
                  </a:cubicBezTo>
                  <a:cubicBezTo>
                    <a:pt x="122" y="179"/>
                    <a:pt x="117" y="179"/>
                    <a:pt x="111" y="179"/>
                  </a:cubicBezTo>
                  <a:cubicBezTo>
                    <a:pt x="84" y="179"/>
                    <a:pt x="16" y="188"/>
                    <a:pt x="1" y="281"/>
                  </a:cubicBezTo>
                  <a:cubicBezTo>
                    <a:pt x="183" y="316"/>
                    <a:pt x="339" y="346"/>
                    <a:pt x="491" y="346"/>
                  </a:cubicBezTo>
                  <a:cubicBezTo>
                    <a:pt x="552" y="346"/>
                    <a:pt x="612" y="341"/>
                    <a:pt x="672" y="330"/>
                  </a:cubicBezTo>
                  <a:lnTo>
                    <a:pt x="666" y="144"/>
                  </a:lnTo>
                  <a:cubicBezTo>
                    <a:pt x="666" y="144"/>
                    <a:pt x="710" y="115"/>
                    <a:pt x="666" y="70"/>
                  </a:cubicBezTo>
                  <a:cubicBezTo>
                    <a:pt x="655" y="58"/>
                    <a:pt x="642" y="54"/>
                    <a:pt x="631" y="54"/>
                  </a:cubicBezTo>
                  <a:cubicBezTo>
                    <a:pt x="598" y="54"/>
                    <a:pt x="569" y="88"/>
                    <a:pt x="569" y="88"/>
                  </a:cubicBezTo>
                  <a:cubicBezTo>
                    <a:pt x="569" y="88"/>
                    <a:pt x="544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>
              <a:off x="8622338" y="4474122"/>
              <a:ext cx="323733" cy="273752"/>
            </a:xfrm>
            <a:custGeom>
              <a:avLst/>
              <a:gdLst/>
              <a:ahLst/>
              <a:cxnLst/>
              <a:rect l="l" t="t" r="r" b="b"/>
              <a:pathLst>
                <a:path w="2267" h="1917" extrusionOk="0">
                  <a:moveTo>
                    <a:pt x="1531" y="1"/>
                  </a:moveTo>
                  <a:cubicBezTo>
                    <a:pt x="1487" y="1"/>
                    <a:pt x="1443" y="23"/>
                    <a:pt x="1406" y="45"/>
                  </a:cubicBezTo>
                  <a:cubicBezTo>
                    <a:pt x="1260" y="133"/>
                    <a:pt x="1156" y="258"/>
                    <a:pt x="1072" y="391"/>
                  </a:cubicBezTo>
                  <a:cubicBezTo>
                    <a:pt x="892" y="672"/>
                    <a:pt x="799" y="992"/>
                    <a:pt x="803" y="1311"/>
                  </a:cubicBezTo>
                  <a:cubicBezTo>
                    <a:pt x="750" y="1081"/>
                    <a:pt x="530" y="725"/>
                    <a:pt x="323" y="626"/>
                  </a:cubicBezTo>
                  <a:cubicBezTo>
                    <a:pt x="276" y="604"/>
                    <a:pt x="233" y="594"/>
                    <a:pt x="194" y="594"/>
                  </a:cubicBezTo>
                  <a:cubicBezTo>
                    <a:pt x="77" y="594"/>
                    <a:pt x="1" y="682"/>
                    <a:pt x="11" y="792"/>
                  </a:cubicBezTo>
                  <a:cubicBezTo>
                    <a:pt x="40" y="1099"/>
                    <a:pt x="557" y="1600"/>
                    <a:pt x="846" y="1917"/>
                  </a:cubicBezTo>
                  <a:cubicBezTo>
                    <a:pt x="1212" y="1755"/>
                    <a:pt x="1720" y="1554"/>
                    <a:pt x="2101" y="1369"/>
                  </a:cubicBezTo>
                  <a:cubicBezTo>
                    <a:pt x="2170" y="1337"/>
                    <a:pt x="2240" y="1291"/>
                    <a:pt x="2250" y="1226"/>
                  </a:cubicBezTo>
                  <a:cubicBezTo>
                    <a:pt x="2267" y="1117"/>
                    <a:pt x="2102" y="1050"/>
                    <a:pt x="1968" y="1044"/>
                  </a:cubicBezTo>
                  <a:cubicBezTo>
                    <a:pt x="1956" y="1044"/>
                    <a:pt x="1944" y="1044"/>
                    <a:pt x="1931" y="1044"/>
                  </a:cubicBezTo>
                  <a:cubicBezTo>
                    <a:pt x="1606" y="1044"/>
                    <a:pt x="1284" y="1201"/>
                    <a:pt x="1130" y="1440"/>
                  </a:cubicBezTo>
                  <a:cubicBezTo>
                    <a:pt x="1336" y="1059"/>
                    <a:pt x="1540" y="675"/>
                    <a:pt x="1657" y="269"/>
                  </a:cubicBezTo>
                  <a:cubicBezTo>
                    <a:pt x="1671" y="218"/>
                    <a:pt x="1685" y="164"/>
                    <a:pt x="1671" y="110"/>
                  </a:cubicBezTo>
                  <a:cubicBezTo>
                    <a:pt x="1657" y="57"/>
                    <a:pt x="1609" y="8"/>
                    <a:pt x="1545" y="2"/>
                  </a:cubicBezTo>
                  <a:cubicBezTo>
                    <a:pt x="1541" y="1"/>
                    <a:pt x="1536" y="1"/>
                    <a:pt x="1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>
              <a:off x="8742293" y="4498685"/>
              <a:ext cx="92250" cy="243621"/>
            </a:xfrm>
            <a:custGeom>
              <a:avLst/>
              <a:gdLst/>
              <a:ahLst/>
              <a:cxnLst/>
              <a:rect l="l" t="t" r="r" b="b"/>
              <a:pathLst>
                <a:path w="646" h="1706" fill="none" extrusionOk="0">
                  <a:moveTo>
                    <a:pt x="645" y="0"/>
                  </a:moveTo>
                  <a:cubicBezTo>
                    <a:pt x="347" y="537"/>
                    <a:pt x="130" y="1113"/>
                    <a:pt x="1" y="170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>
              <a:off x="8740723" y="4646058"/>
              <a:ext cx="173077" cy="97249"/>
            </a:xfrm>
            <a:custGeom>
              <a:avLst/>
              <a:gdLst/>
              <a:ahLst/>
              <a:cxnLst/>
              <a:rect l="l" t="t" r="r" b="b"/>
              <a:pathLst>
                <a:path w="1212" h="681" fill="none" extrusionOk="0">
                  <a:moveTo>
                    <a:pt x="1211" y="1"/>
                  </a:moveTo>
                  <a:cubicBezTo>
                    <a:pt x="746" y="104"/>
                    <a:pt x="317" y="345"/>
                    <a:pt x="0" y="68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>
              <a:off x="8649186" y="4585509"/>
              <a:ext cx="92536" cy="155940"/>
            </a:xfrm>
            <a:custGeom>
              <a:avLst/>
              <a:gdLst/>
              <a:ahLst/>
              <a:cxnLst/>
              <a:rect l="l" t="t" r="r" b="b"/>
              <a:pathLst>
                <a:path w="648" h="1092" fill="none" extrusionOk="0">
                  <a:moveTo>
                    <a:pt x="0" y="1"/>
                  </a:moveTo>
                  <a:cubicBezTo>
                    <a:pt x="235" y="355"/>
                    <a:pt x="535" y="686"/>
                    <a:pt x="647" y="109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>
              <a:off x="8685743" y="4735453"/>
              <a:ext cx="121097" cy="57549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471" y="0"/>
                  </a:moveTo>
                  <a:cubicBezTo>
                    <a:pt x="410" y="0"/>
                    <a:pt x="348" y="5"/>
                    <a:pt x="288" y="15"/>
                  </a:cubicBezTo>
                  <a:cubicBezTo>
                    <a:pt x="212" y="29"/>
                    <a:pt x="133" y="51"/>
                    <a:pt x="81" y="101"/>
                  </a:cubicBezTo>
                  <a:cubicBezTo>
                    <a:pt x="10" y="169"/>
                    <a:pt x="4" y="267"/>
                    <a:pt x="1" y="357"/>
                  </a:cubicBezTo>
                  <a:cubicBezTo>
                    <a:pt x="185" y="386"/>
                    <a:pt x="380" y="403"/>
                    <a:pt x="577" y="403"/>
                  </a:cubicBezTo>
                  <a:cubicBezTo>
                    <a:pt x="645" y="403"/>
                    <a:pt x="712" y="401"/>
                    <a:pt x="780" y="397"/>
                  </a:cubicBezTo>
                  <a:cubicBezTo>
                    <a:pt x="806" y="344"/>
                    <a:pt x="832" y="289"/>
                    <a:pt x="840" y="232"/>
                  </a:cubicBezTo>
                  <a:cubicBezTo>
                    <a:pt x="847" y="175"/>
                    <a:pt x="832" y="113"/>
                    <a:pt x="784" y="72"/>
                  </a:cubicBezTo>
                  <a:cubicBezTo>
                    <a:pt x="740" y="34"/>
                    <a:pt x="677" y="18"/>
                    <a:pt x="615" y="10"/>
                  </a:cubicBezTo>
                  <a:cubicBezTo>
                    <a:pt x="567" y="3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>
              <a:off x="8718874" y="4764299"/>
              <a:ext cx="139518" cy="39271"/>
            </a:xfrm>
            <a:custGeom>
              <a:avLst/>
              <a:gdLst/>
              <a:ahLst/>
              <a:cxnLst/>
              <a:rect l="l" t="t" r="r" b="b"/>
              <a:pathLst>
                <a:path w="977" h="275" extrusionOk="0">
                  <a:moveTo>
                    <a:pt x="721" y="0"/>
                  </a:moveTo>
                  <a:cubicBezTo>
                    <a:pt x="615" y="0"/>
                    <a:pt x="553" y="135"/>
                    <a:pt x="553" y="135"/>
                  </a:cubicBezTo>
                  <a:cubicBezTo>
                    <a:pt x="553" y="135"/>
                    <a:pt x="558" y="61"/>
                    <a:pt x="490" y="52"/>
                  </a:cubicBezTo>
                  <a:cubicBezTo>
                    <a:pt x="486" y="52"/>
                    <a:pt x="482" y="51"/>
                    <a:pt x="478" y="51"/>
                  </a:cubicBezTo>
                  <a:cubicBezTo>
                    <a:pt x="418" y="51"/>
                    <a:pt x="388" y="106"/>
                    <a:pt x="388" y="106"/>
                  </a:cubicBezTo>
                  <a:cubicBezTo>
                    <a:pt x="388" y="106"/>
                    <a:pt x="370" y="8"/>
                    <a:pt x="264" y="8"/>
                  </a:cubicBezTo>
                  <a:cubicBezTo>
                    <a:pt x="254" y="8"/>
                    <a:pt x="244" y="9"/>
                    <a:pt x="233" y="11"/>
                  </a:cubicBezTo>
                  <a:cubicBezTo>
                    <a:pt x="99" y="31"/>
                    <a:pt x="140" y="188"/>
                    <a:pt x="140" y="188"/>
                  </a:cubicBezTo>
                  <a:cubicBezTo>
                    <a:pt x="140" y="188"/>
                    <a:pt x="117" y="175"/>
                    <a:pt x="89" y="175"/>
                  </a:cubicBezTo>
                  <a:cubicBezTo>
                    <a:pt x="74" y="175"/>
                    <a:pt x="59" y="178"/>
                    <a:pt x="45" y="188"/>
                  </a:cubicBezTo>
                  <a:cubicBezTo>
                    <a:pt x="0" y="219"/>
                    <a:pt x="11" y="267"/>
                    <a:pt x="11" y="267"/>
                  </a:cubicBezTo>
                  <a:cubicBezTo>
                    <a:pt x="109" y="272"/>
                    <a:pt x="213" y="274"/>
                    <a:pt x="315" y="274"/>
                  </a:cubicBezTo>
                  <a:cubicBezTo>
                    <a:pt x="647" y="274"/>
                    <a:pt x="955" y="253"/>
                    <a:pt x="955" y="253"/>
                  </a:cubicBezTo>
                  <a:cubicBezTo>
                    <a:pt x="976" y="145"/>
                    <a:pt x="918" y="127"/>
                    <a:pt x="877" y="127"/>
                  </a:cubicBezTo>
                  <a:cubicBezTo>
                    <a:pt x="855" y="127"/>
                    <a:pt x="838" y="132"/>
                    <a:pt x="838" y="132"/>
                  </a:cubicBezTo>
                  <a:cubicBezTo>
                    <a:pt x="838" y="132"/>
                    <a:pt x="867" y="24"/>
                    <a:pt x="745" y="2"/>
                  </a:cubicBezTo>
                  <a:cubicBezTo>
                    <a:pt x="737" y="1"/>
                    <a:pt x="729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>
              <a:off x="8611771" y="4756588"/>
              <a:ext cx="116812" cy="46125"/>
            </a:xfrm>
            <a:custGeom>
              <a:avLst/>
              <a:gdLst/>
              <a:ahLst/>
              <a:cxnLst/>
              <a:rect l="l" t="t" r="r" b="b"/>
              <a:pathLst>
                <a:path w="818" h="323" extrusionOk="0">
                  <a:moveTo>
                    <a:pt x="491" y="0"/>
                  </a:moveTo>
                  <a:cubicBezTo>
                    <a:pt x="379" y="0"/>
                    <a:pt x="332" y="99"/>
                    <a:pt x="332" y="99"/>
                  </a:cubicBezTo>
                  <a:cubicBezTo>
                    <a:pt x="332" y="99"/>
                    <a:pt x="311" y="38"/>
                    <a:pt x="240" y="38"/>
                  </a:cubicBezTo>
                  <a:cubicBezTo>
                    <a:pt x="226" y="38"/>
                    <a:pt x="210" y="40"/>
                    <a:pt x="192" y="46"/>
                  </a:cubicBezTo>
                  <a:cubicBezTo>
                    <a:pt x="83" y="79"/>
                    <a:pt x="119" y="156"/>
                    <a:pt x="119" y="156"/>
                  </a:cubicBezTo>
                  <a:cubicBezTo>
                    <a:pt x="119" y="156"/>
                    <a:pt x="111" y="153"/>
                    <a:pt x="99" y="153"/>
                  </a:cubicBezTo>
                  <a:cubicBezTo>
                    <a:pt x="82" y="153"/>
                    <a:pt x="57" y="158"/>
                    <a:pt x="36" y="183"/>
                  </a:cubicBezTo>
                  <a:cubicBezTo>
                    <a:pt x="1" y="223"/>
                    <a:pt x="38" y="263"/>
                    <a:pt x="38" y="263"/>
                  </a:cubicBezTo>
                  <a:cubicBezTo>
                    <a:pt x="199" y="300"/>
                    <a:pt x="772" y="322"/>
                    <a:pt x="772" y="322"/>
                  </a:cubicBezTo>
                  <a:cubicBezTo>
                    <a:pt x="772" y="322"/>
                    <a:pt x="817" y="186"/>
                    <a:pt x="765" y="144"/>
                  </a:cubicBezTo>
                  <a:cubicBezTo>
                    <a:pt x="744" y="129"/>
                    <a:pt x="723" y="124"/>
                    <a:pt x="703" y="124"/>
                  </a:cubicBezTo>
                  <a:cubicBezTo>
                    <a:pt x="672" y="124"/>
                    <a:pt x="647" y="137"/>
                    <a:pt x="647" y="137"/>
                  </a:cubicBezTo>
                  <a:cubicBezTo>
                    <a:pt x="647" y="137"/>
                    <a:pt x="627" y="8"/>
                    <a:pt x="504" y="1"/>
                  </a:cubicBezTo>
                  <a:cubicBezTo>
                    <a:pt x="500" y="0"/>
                    <a:pt x="495" y="0"/>
                    <a:pt x="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>
              <a:off x="8839257" y="4357595"/>
              <a:ext cx="74543" cy="32702"/>
            </a:xfrm>
            <a:custGeom>
              <a:avLst/>
              <a:gdLst/>
              <a:ahLst/>
              <a:cxnLst/>
              <a:rect l="l" t="t" r="r" b="b"/>
              <a:pathLst>
                <a:path w="522" h="229" extrusionOk="0">
                  <a:moveTo>
                    <a:pt x="191" y="0"/>
                  </a:moveTo>
                  <a:cubicBezTo>
                    <a:pt x="122" y="0"/>
                    <a:pt x="104" y="65"/>
                    <a:pt x="104" y="65"/>
                  </a:cubicBezTo>
                  <a:cubicBezTo>
                    <a:pt x="104" y="65"/>
                    <a:pt x="83" y="39"/>
                    <a:pt x="59" y="39"/>
                  </a:cubicBezTo>
                  <a:cubicBezTo>
                    <a:pt x="51" y="39"/>
                    <a:pt x="42" y="42"/>
                    <a:pt x="34" y="51"/>
                  </a:cubicBezTo>
                  <a:cubicBezTo>
                    <a:pt x="0" y="84"/>
                    <a:pt x="34" y="105"/>
                    <a:pt x="34" y="105"/>
                  </a:cubicBezTo>
                  <a:lnTo>
                    <a:pt x="29" y="227"/>
                  </a:lnTo>
                  <a:cubicBezTo>
                    <a:pt x="62" y="228"/>
                    <a:pt x="96" y="228"/>
                    <a:pt x="130" y="228"/>
                  </a:cubicBezTo>
                  <a:cubicBezTo>
                    <a:pt x="256" y="228"/>
                    <a:pt x="388" y="220"/>
                    <a:pt x="521" y="206"/>
                  </a:cubicBezTo>
                  <a:cubicBezTo>
                    <a:pt x="510" y="139"/>
                    <a:pt x="463" y="132"/>
                    <a:pt x="442" y="132"/>
                  </a:cubicBezTo>
                  <a:cubicBezTo>
                    <a:pt x="436" y="132"/>
                    <a:pt x="432" y="132"/>
                    <a:pt x="432" y="132"/>
                  </a:cubicBezTo>
                  <a:cubicBezTo>
                    <a:pt x="432" y="132"/>
                    <a:pt x="444" y="66"/>
                    <a:pt x="378" y="52"/>
                  </a:cubicBezTo>
                  <a:cubicBezTo>
                    <a:pt x="368" y="50"/>
                    <a:pt x="358" y="49"/>
                    <a:pt x="349" y="49"/>
                  </a:cubicBezTo>
                  <a:cubicBezTo>
                    <a:pt x="298" y="49"/>
                    <a:pt x="264" y="78"/>
                    <a:pt x="264" y="78"/>
                  </a:cubicBezTo>
                  <a:cubicBezTo>
                    <a:pt x="264" y="78"/>
                    <a:pt x="258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>
              <a:off x="8708306" y="4350597"/>
              <a:ext cx="74543" cy="36272"/>
            </a:xfrm>
            <a:custGeom>
              <a:avLst/>
              <a:gdLst/>
              <a:ahLst/>
              <a:cxnLst/>
              <a:rect l="l" t="t" r="r" b="b"/>
              <a:pathLst>
                <a:path w="522" h="254" extrusionOk="0">
                  <a:moveTo>
                    <a:pt x="332" y="1"/>
                  </a:moveTo>
                  <a:cubicBezTo>
                    <a:pt x="264" y="1"/>
                    <a:pt x="258" y="78"/>
                    <a:pt x="258" y="78"/>
                  </a:cubicBezTo>
                  <a:cubicBezTo>
                    <a:pt x="258" y="78"/>
                    <a:pt x="223" y="49"/>
                    <a:pt x="173" y="49"/>
                  </a:cubicBezTo>
                  <a:cubicBezTo>
                    <a:pt x="164" y="49"/>
                    <a:pt x="154" y="50"/>
                    <a:pt x="144" y="52"/>
                  </a:cubicBezTo>
                  <a:cubicBezTo>
                    <a:pt x="78" y="66"/>
                    <a:pt x="90" y="132"/>
                    <a:pt x="90" y="132"/>
                  </a:cubicBezTo>
                  <a:cubicBezTo>
                    <a:pt x="90" y="132"/>
                    <a:pt x="86" y="131"/>
                    <a:pt x="81" y="131"/>
                  </a:cubicBezTo>
                  <a:cubicBezTo>
                    <a:pt x="61" y="131"/>
                    <a:pt x="12" y="138"/>
                    <a:pt x="1" y="205"/>
                  </a:cubicBezTo>
                  <a:cubicBezTo>
                    <a:pt x="134" y="231"/>
                    <a:pt x="248" y="253"/>
                    <a:pt x="359" y="253"/>
                  </a:cubicBezTo>
                  <a:cubicBezTo>
                    <a:pt x="404" y="253"/>
                    <a:pt x="447" y="250"/>
                    <a:pt x="492" y="241"/>
                  </a:cubicBezTo>
                  <a:lnTo>
                    <a:pt x="489" y="105"/>
                  </a:lnTo>
                  <a:cubicBezTo>
                    <a:pt x="489" y="105"/>
                    <a:pt x="522" y="84"/>
                    <a:pt x="489" y="50"/>
                  </a:cubicBezTo>
                  <a:cubicBezTo>
                    <a:pt x="480" y="42"/>
                    <a:pt x="472" y="39"/>
                    <a:pt x="463" y="39"/>
                  </a:cubicBezTo>
                  <a:cubicBezTo>
                    <a:pt x="439" y="39"/>
                    <a:pt x="418" y="65"/>
                    <a:pt x="418" y="65"/>
                  </a:cubicBezTo>
                  <a:cubicBezTo>
                    <a:pt x="418" y="65"/>
                    <a:pt x="400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>
              <a:off x="8720730" y="4160669"/>
              <a:ext cx="236909" cy="200066"/>
            </a:xfrm>
            <a:custGeom>
              <a:avLst/>
              <a:gdLst/>
              <a:ahLst/>
              <a:cxnLst/>
              <a:rect l="l" t="t" r="r" b="b"/>
              <a:pathLst>
                <a:path w="1659" h="1401" extrusionOk="0">
                  <a:moveTo>
                    <a:pt x="1121" y="0"/>
                  </a:moveTo>
                  <a:cubicBezTo>
                    <a:pt x="1087" y="0"/>
                    <a:pt x="1055" y="15"/>
                    <a:pt x="1028" y="32"/>
                  </a:cubicBezTo>
                  <a:cubicBezTo>
                    <a:pt x="921" y="97"/>
                    <a:pt x="845" y="189"/>
                    <a:pt x="784" y="285"/>
                  </a:cubicBezTo>
                  <a:cubicBezTo>
                    <a:pt x="654" y="491"/>
                    <a:pt x="586" y="724"/>
                    <a:pt x="588" y="959"/>
                  </a:cubicBezTo>
                  <a:cubicBezTo>
                    <a:pt x="549" y="790"/>
                    <a:pt x="388" y="530"/>
                    <a:pt x="236" y="458"/>
                  </a:cubicBezTo>
                  <a:cubicBezTo>
                    <a:pt x="202" y="442"/>
                    <a:pt x="170" y="435"/>
                    <a:pt x="141" y="435"/>
                  </a:cubicBezTo>
                  <a:cubicBezTo>
                    <a:pt x="56" y="435"/>
                    <a:pt x="1" y="498"/>
                    <a:pt x="8" y="579"/>
                  </a:cubicBezTo>
                  <a:cubicBezTo>
                    <a:pt x="29" y="804"/>
                    <a:pt x="407" y="1170"/>
                    <a:pt x="619" y="1401"/>
                  </a:cubicBezTo>
                  <a:cubicBezTo>
                    <a:pt x="886" y="1284"/>
                    <a:pt x="1258" y="1136"/>
                    <a:pt x="1537" y="1001"/>
                  </a:cubicBezTo>
                  <a:cubicBezTo>
                    <a:pt x="1588" y="977"/>
                    <a:pt x="1639" y="944"/>
                    <a:pt x="1646" y="897"/>
                  </a:cubicBezTo>
                  <a:cubicBezTo>
                    <a:pt x="1658" y="816"/>
                    <a:pt x="1538" y="767"/>
                    <a:pt x="1439" y="763"/>
                  </a:cubicBezTo>
                  <a:cubicBezTo>
                    <a:pt x="1430" y="763"/>
                    <a:pt x="1421" y="763"/>
                    <a:pt x="1412" y="763"/>
                  </a:cubicBezTo>
                  <a:cubicBezTo>
                    <a:pt x="1173" y="763"/>
                    <a:pt x="939" y="878"/>
                    <a:pt x="825" y="1053"/>
                  </a:cubicBezTo>
                  <a:cubicBezTo>
                    <a:pt x="975" y="774"/>
                    <a:pt x="1125" y="494"/>
                    <a:pt x="1212" y="196"/>
                  </a:cubicBezTo>
                  <a:cubicBezTo>
                    <a:pt x="1222" y="159"/>
                    <a:pt x="1233" y="118"/>
                    <a:pt x="1222" y="80"/>
                  </a:cubicBezTo>
                  <a:cubicBezTo>
                    <a:pt x="1212" y="41"/>
                    <a:pt x="1177" y="5"/>
                    <a:pt x="1130" y="1"/>
                  </a:cubicBezTo>
                  <a:cubicBezTo>
                    <a:pt x="1127" y="0"/>
                    <a:pt x="1124" y="0"/>
                    <a:pt x="1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8808554" y="4178662"/>
              <a:ext cx="67403" cy="178360"/>
            </a:xfrm>
            <a:custGeom>
              <a:avLst/>
              <a:gdLst/>
              <a:ahLst/>
              <a:cxnLst/>
              <a:rect l="l" t="t" r="r" b="b"/>
              <a:pathLst>
                <a:path w="472" h="1249" fill="none" extrusionOk="0">
                  <a:moveTo>
                    <a:pt x="472" y="1"/>
                  </a:moveTo>
                  <a:cubicBezTo>
                    <a:pt x="254" y="393"/>
                    <a:pt x="95" y="814"/>
                    <a:pt x="1" y="124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8807269" y="4286478"/>
              <a:ext cx="126523" cy="71116"/>
            </a:xfrm>
            <a:custGeom>
              <a:avLst/>
              <a:gdLst/>
              <a:ahLst/>
              <a:cxnLst/>
              <a:rect l="l" t="t" r="r" b="b"/>
              <a:pathLst>
                <a:path w="886" h="498" fill="none" extrusionOk="0">
                  <a:moveTo>
                    <a:pt x="886" y="0"/>
                  </a:moveTo>
                  <a:cubicBezTo>
                    <a:pt x="547" y="76"/>
                    <a:pt x="233" y="251"/>
                    <a:pt x="0" y="4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8740294" y="4242209"/>
              <a:ext cx="67688" cy="113814"/>
            </a:xfrm>
            <a:custGeom>
              <a:avLst/>
              <a:gdLst/>
              <a:ahLst/>
              <a:cxnLst/>
              <a:rect l="l" t="t" r="r" b="b"/>
              <a:pathLst>
                <a:path w="474" h="797" fill="none" extrusionOk="0">
                  <a:moveTo>
                    <a:pt x="0" y="0"/>
                  </a:moveTo>
                  <a:cubicBezTo>
                    <a:pt x="172" y="259"/>
                    <a:pt x="392" y="501"/>
                    <a:pt x="473" y="7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8767284" y="4351740"/>
              <a:ext cx="88395" cy="42270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339" y="1"/>
                  </a:moveTo>
                  <a:cubicBezTo>
                    <a:pt x="296" y="1"/>
                    <a:pt x="252" y="4"/>
                    <a:pt x="209" y="11"/>
                  </a:cubicBezTo>
                  <a:cubicBezTo>
                    <a:pt x="153" y="22"/>
                    <a:pt x="95" y="38"/>
                    <a:pt x="58" y="75"/>
                  </a:cubicBezTo>
                  <a:cubicBezTo>
                    <a:pt x="6" y="124"/>
                    <a:pt x="1" y="196"/>
                    <a:pt x="0" y="262"/>
                  </a:cubicBezTo>
                  <a:cubicBezTo>
                    <a:pt x="133" y="283"/>
                    <a:pt x="273" y="296"/>
                    <a:pt x="415" y="296"/>
                  </a:cubicBezTo>
                  <a:cubicBezTo>
                    <a:pt x="466" y="296"/>
                    <a:pt x="518" y="294"/>
                    <a:pt x="570" y="290"/>
                  </a:cubicBezTo>
                  <a:cubicBezTo>
                    <a:pt x="589" y="252"/>
                    <a:pt x="608" y="213"/>
                    <a:pt x="613" y="170"/>
                  </a:cubicBezTo>
                  <a:cubicBezTo>
                    <a:pt x="618" y="128"/>
                    <a:pt x="607" y="83"/>
                    <a:pt x="572" y="53"/>
                  </a:cubicBezTo>
                  <a:cubicBezTo>
                    <a:pt x="540" y="25"/>
                    <a:pt x="493" y="14"/>
                    <a:pt x="448" y="7"/>
                  </a:cubicBezTo>
                  <a:cubicBezTo>
                    <a:pt x="412" y="3"/>
                    <a:pt x="37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>
              <a:off x="8791132" y="4373017"/>
              <a:ext cx="101961" cy="28703"/>
            </a:xfrm>
            <a:custGeom>
              <a:avLst/>
              <a:gdLst/>
              <a:ahLst/>
              <a:cxnLst/>
              <a:rect l="l" t="t" r="r" b="b"/>
              <a:pathLst>
                <a:path w="714" h="201" extrusionOk="0">
                  <a:moveTo>
                    <a:pt x="528" y="0"/>
                  </a:moveTo>
                  <a:cubicBezTo>
                    <a:pt x="450" y="0"/>
                    <a:pt x="405" y="99"/>
                    <a:pt x="405" y="99"/>
                  </a:cubicBezTo>
                  <a:cubicBezTo>
                    <a:pt x="405" y="99"/>
                    <a:pt x="408" y="45"/>
                    <a:pt x="358" y="38"/>
                  </a:cubicBezTo>
                  <a:cubicBezTo>
                    <a:pt x="355" y="38"/>
                    <a:pt x="352" y="37"/>
                    <a:pt x="349" y="37"/>
                  </a:cubicBezTo>
                  <a:cubicBezTo>
                    <a:pt x="305" y="37"/>
                    <a:pt x="284" y="77"/>
                    <a:pt x="284" y="77"/>
                  </a:cubicBezTo>
                  <a:cubicBezTo>
                    <a:pt x="284" y="77"/>
                    <a:pt x="272" y="7"/>
                    <a:pt x="194" y="7"/>
                  </a:cubicBezTo>
                  <a:cubicBezTo>
                    <a:pt x="187" y="7"/>
                    <a:pt x="179" y="8"/>
                    <a:pt x="171" y="9"/>
                  </a:cubicBezTo>
                  <a:cubicBezTo>
                    <a:pt x="73" y="24"/>
                    <a:pt x="103" y="138"/>
                    <a:pt x="103" y="138"/>
                  </a:cubicBezTo>
                  <a:cubicBezTo>
                    <a:pt x="103" y="138"/>
                    <a:pt x="86" y="128"/>
                    <a:pt x="66" y="128"/>
                  </a:cubicBezTo>
                  <a:cubicBezTo>
                    <a:pt x="55" y="128"/>
                    <a:pt x="44" y="131"/>
                    <a:pt x="33" y="138"/>
                  </a:cubicBezTo>
                  <a:cubicBezTo>
                    <a:pt x="1" y="160"/>
                    <a:pt x="9" y="195"/>
                    <a:pt x="9" y="195"/>
                  </a:cubicBezTo>
                  <a:cubicBezTo>
                    <a:pt x="83" y="199"/>
                    <a:pt x="161" y="201"/>
                    <a:pt x="237" y="201"/>
                  </a:cubicBezTo>
                  <a:cubicBezTo>
                    <a:pt x="478" y="201"/>
                    <a:pt x="699" y="185"/>
                    <a:pt x="698" y="185"/>
                  </a:cubicBezTo>
                  <a:cubicBezTo>
                    <a:pt x="713" y="107"/>
                    <a:pt x="671" y="93"/>
                    <a:pt x="640" y="93"/>
                  </a:cubicBezTo>
                  <a:cubicBezTo>
                    <a:pt x="625" y="93"/>
                    <a:pt x="612" y="97"/>
                    <a:pt x="612" y="97"/>
                  </a:cubicBezTo>
                  <a:cubicBezTo>
                    <a:pt x="612" y="97"/>
                    <a:pt x="635" y="19"/>
                    <a:pt x="545" y="2"/>
                  </a:cubicBezTo>
                  <a:cubicBezTo>
                    <a:pt x="539" y="1"/>
                    <a:pt x="533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>
              <a:off x="8713019" y="4367305"/>
              <a:ext cx="85539" cy="33844"/>
            </a:xfrm>
            <a:custGeom>
              <a:avLst/>
              <a:gdLst/>
              <a:ahLst/>
              <a:cxnLst/>
              <a:rect l="l" t="t" r="r" b="b"/>
              <a:pathLst>
                <a:path w="599" h="237" extrusionOk="0">
                  <a:moveTo>
                    <a:pt x="360" y="0"/>
                  </a:moveTo>
                  <a:cubicBezTo>
                    <a:pt x="278" y="0"/>
                    <a:pt x="243" y="73"/>
                    <a:pt x="243" y="73"/>
                  </a:cubicBezTo>
                  <a:cubicBezTo>
                    <a:pt x="243" y="73"/>
                    <a:pt x="228" y="29"/>
                    <a:pt x="176" y="29"/>
                  </a:cubicBezTo>
                  <a:cubicBezTo>
                    <a:pt x="165" y="29"/>
                    <a:pt x="154" y="30"/>
                    <a:pt x="140" y="35"/>
                  </a:cubicBezTo>
                  <a:cubicBezTo>
                    <a:pt x="61" y="58"/>
                    <a:pt x="87" y="114"/>
                    <a:pt x="87" y="114"/>
                  </a:cubicBezTo>
                  <a:cubicBezTo>
                    <a:pt x="87" y="114"/>
                    <a:pt x="81" y="112"/>
                    <a:pt x="72" y="112"/>
                  </a:cubicBezTo>
                  <a:cubicBezTo>
                    <a:pt x="59" y="112"/>
                    <a:pt x="40" y="116"/>
                    <a:pt x="26" y="134"/>
                  </a:cubicBezTo>
                  <a:cubicBezTo>
                    <a:pt x="1" y="162"/>
                    <a:pt x="29" y="192"/>
                    <a:pt x="29" y="192"/>
                  </a:cubicBezTo>
                  <a:cubicBezTo>
                    <a:pt x="146" y="221"/>
                    <a:pt x="564" y="236"/>
                    <a:pt x="564" y="236"/>
                  </a:cubicBezTo>
                  <a:cubicBezTo>
                    <a:pt x="564" y="236"/>
                    <a:pt x="598" y="135"/>
                    <a:pt x="559" y="106"/>
                  </a:cubicBezTo>
                  <a:cubicBezTo>
                    <a:pt x="545" y="95"/>
                    <a:pt x="530" y="91"/>
                    <a:pt x="516" y="91"/>
                  </a:cubicBezTo>
                  <a:cubicBezTo>
                    <a:pt x="493" y="91"/>
                    <a:pt x="474" y="102"/>
                    <a:pt x="474" y="102"/>
                  </a:cubicBezTo>
                  <a:cubicBezTo>
                    <a:pt x="474" y="102"/>
                    <a:pt x="459" y="6"/>
                    <a:pt x="369" y="0"/>
                  </a:cubicBezTo>
                  <a:cubicBezTo>
                    <a:pt x="366" y="0"/>
                    <a:pt x="363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>
              <a:off x="8700595" y="5300241"/>
              <a:ext cx="123810" cy="54122"/>
            </a:xfrm>
            <a:custGeom>
              <a:avLst/>
              <a:gdLst/>
              <a:ahLst/>
              <a:cxnLst/>
              <a:rect l="l" t="t" r="r" b="b"/>
              <a:pathLst>
                <a:path w="867" h="379" extrusionOk="0">
                  <a:moveTo>
                    <a:pt x="315" y="1"/>
                  </a:moveTo>
                  <a:cubicBezTo>
                    <a:pt x="204" y="1"/>
                    <a:pt x="173" y="107"/>
                    <a:pt x="173" y="107"/>
                  </a:cubicBezTo>
                  <a:cubicBezTo>
                    <a:pt x="173" y="107"/>
                    <a:pt x="138" y="65"/>
                    <a:pt x="98" y="65"/>
                  </a:cubicBezTo>
                  <a:cubicBezTo>
                    <a:pt x="84" y="65"/>
                    <a:pt x="69" y="70"/>
                    <a:pt x="55" y="85"/>
                  </a:cubicBezTo>
                  <a:cubicBezTo>
                    <a:pt x="0" y="138"/>
                    <a:pt x="55" y="173"/>
                    <a:pt x="55" y="173"/>
                  </a:cubicBezTo>
                  <a:lnTo>
                    <a:pt x="47" y="375"/>
                  </a:lnTo>
                  <a:cubicBezTo>
                    <a:pt x="105" y="377"/>
                    <a:pt x="164" y="379"/>
                    <a:pt x="223" y="379"/>
                  </a:cubicBezTo>
                  <a:cubicBezTo>
                    <a:pt x="431" y="379"/>
                    <a:pt x="647" y="364"/>
                    <a:pt x="866" y="340"/>
                  </a:cubicBezTo>
                  <a:cubicBezTo>
                    <a:pt x="847" y="229"/>
                    <a:pt x="767" y="217"/>
                    <a:pt x="734" y="217"/>
                  </a:cubicBezTo>
                  <a:cubicBezTo>
                    <a:pt x="724" y="217"/>
                    <a:pt x="718" y="218"/>
                    <a:pt x="718" y="218"/>
                  </a:cubicBezTo>
                  <a:cubicBezTo>
                    <a:pt x="718" y="218"/>
                    <a:pt x="737" y="107"/>
                    <a:pt x="628" y="85"/>
                  </a:cubicBezTo>
                  <a:cubicBezTo>
                    <a:pt x="612" y="81"/>
                    <a:pt x="596" y="79"/>
                    <a:pt x="581" y="79"/>
                  </a:cubicBezTo>
                  <a:cubicBezTo>
                    <a:pt x="496" y="79"/>
                    <a:pt x="438" y="128"/>
                    <a:pt x="438" y="128"/>
                  </a:cubicBezTo>
                  <a:cubicBezTo>
                    <a:pt x="438" y="128"/>
                    <a:pt x="428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>
              <a:off x="8459400" y="5284390"/>
              <a:ext cx="123810" cy="60120"/>
            </a:xfrm>
            <a:custGeom>
              <a:avLst/>
              <a:gdLst/>
              <a:ahLst/>
              <a:cxnLst/>
              <a:rect l="l" t="t" r="r" b="b"/>
              <a:pathLst>
                <a:path w="867" h="421" extrusionOk="0">
                  <a:moveTo>
                    <a:pt x="551" y="0"/>
                  </a:moveTo>
                  <a:cubicBezTo>
                    <a:pt x="439" y="0"/>
                    <a:pt x="428" y="128"/>
                    <a:pt x="428" y="128"/>
                  </a:cubicBezTo>
                  <a:cubicBezTo>
                    <a:pt x="428" y="128"/>
                    <a:pt x="370" y="79"/>
                    <a:pt x="284" y="79"/>
                  </a:cubicBezTo>
                  <a:cubicBezTo>
                    <a:pt x="269" y="79"/>
                    <a:pt x="254" y="81"/>
                    <a:pt x="238" y="84"/>
                  </a:cubicBezTo>
                  <a:cubicBezTo>
                    <a:pt x="130" y="108"/>
                    <a:pt x="148" y="217"/>
                    <a:pt x="148" y="217"/>
                  </a:cubicBezTo>
                  <a:cubicBezTo>
                    <a:pt x="148" y="217"/>
                    <a:pt x="142" y="216"/>
                    <a:pt x="133" y="216"/>
                  </a:cubicBezTo>
                  <a:cubicBezTo>
                    <a:pt x="99" y="216"/>
                    <a:pt x="19" y="228"/>
                    <a:pt x="0" y="340"/>
                  </a:cubicBezTo>
                  <a:cubicBezTo>
                    <a:pt x="222" y="384"/>
                    <a:pt x="413" y="420"/>
                    <a:pt x="598" y="420"/>
                  </a:cubicBezTo>
                  <a:cubicBezTo>
                    <a:pt x="672" y="420"/>
                    <a:pt x="745" y="414"/>
                    <a:pt x="819" y="401"/>
                  </a:cubicBezTo>
                  <a:lnTo>
                    <a:pt x="813" y="173"/>
                  </a:lnTo>
                  <a:cubicBezTo>
                    <a:pt x="813" y="173"/>
                    <a:pt x="866" y="139"/>
                    <a:pt x="813" y="84"/>
                  </a:cubicBezTo>
                  <a:cubicBezTo>
                    <a:pt x="799" y="70"/>
                    <a:pt x="784" y="65"/>
                    <a:pt x="770" y="65"/>
                  </a:cubicBezTo>
                  <a:cubicBezTo>
                    <a:pt x="730" y="65"/>
                    <a:pt x="695" y="108"/>
                    <a:pt x="695" y="108"/>
                  </a:cubicBezTo>
                  <a:cubicBezTo>
                    <a:pt x="695" y="108"/>
                    <a:pt x="664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>
              <a:off x="8410989" y="4865261"/>
              <a:ext cx="480245" cy="409843"/>
            </a:xfrm>
            <a:custGeom>
              <a:avLst/>
              <a:gdLst/>
              <a:ahLst/>
              <a:cxnLst/>
              <a:rect l="l" t="t" r="r" b="b"/>
              <a:pathLst>
                <a:path w="3363" h="2870" extrusionOk="0">
                  <a:moveTo>
                    <a:pt x="1662" y="1"/>
                  </a:moveTo>
                  <a:cubicBezTo>
                    <a:pt x="1658" y="1"/>
                    <a:pt x="1653" y="1"/>
                    <a:pt x="1649" y="1"/>
                  </a:cubicBezTo>
                  <a:cubicBezTo>
                    <a:pt x="1511" y="7"/>
                    <a:pt x="1395" y="110"/>
                    <a:pt x="1334" y="233"/>
                  </a:cubicBezTo>
                  <a:cubicBezTo>
                    <a:pt x="1272" y="354"/>
                    <a:pt x="1257" y="495"/>
                    <a:pt x="1248" y="632"/>
                  </a:cubicBezTo>
                  <a:cubicBezTo>
                    <a:pt x="1215" y="1155"/>
                    <a:pt x="1258" y="1681"/>
                    <a:pt x="1379" y="2190"/>
                  </a:cubicBezTo>
                  <a:cubicBezTo>
                    <a:pt x="1160" y="1798"/>
                    <a:pt x="837" y="1386"/>
                    <a:pt x="389" y="1376"/>
                  </a:cubicBezTo>
                  <a:cubicBezTo>
                    <a:pt x="386" y="1376"/>
                    <a:pt x="384" y="1376"/>
                    <a:pt x="381" y="1376"/>
                  </a:cubicBezTo>
                  <a:cubicBezTo>
                    <a:pt x="207" y="1376"/>
                    <a:pt x="0" y="1507"/>
                    <a:pt x="51" y="1673"/>
                  </a:cubicBezTo>
                  <a:cubicBezTo>
                    <a:pt x="63" y="1717"/>
                    <a:pt x="93" y="1753"/>
                    <a:pt x="124" y="1787"/>
                  </a:cubicBezTo>
                  <a:cubicBezTo>
                    <a:pt x="480" y="2177"/>
                    <a:pt x="1166" y="2553"/>
                    <a:pt x="1617" y="2869"/>
                  </a:cubicBezTo>
                  <a:cubicBezTo>
                    <a:pt x="2145" y="2514"/>
                    <a:pt x="3361" y="2373"/>
                    <a:pt x="3362" y="1659"/>
                  </a:cubicBezTo>
                  <a:cubicBezTo>
                    <a:pt x="3362" y="1531"/>
                    <a:pt x="3278" y="1469"/>
                    <a:pt x="3141" y="1469"/>
                  </a:cubicBezTo>
                  <a:cubicBezTo>
                    <a:pt x="2845" y="1469"/>
                    <a:pt x="2302" y="1763"/>
                    <a:pt x="1842" y="2322"/>
                  </a:cubicBezTo>
                  <a:cubicBezTo>
                    <a:pt x="2049" y="1824"/>
                    <a:pt x="2135" y="1151"/>
                    <a:pt x="2090" y="614"/>
                  </a:cubicBezTo>
                  <a:cubicBezTo>
                    <a:pt x="2079" y="475"/>
                    <a:pt x="2057" y="332"/>
                    <a:pt x="1987" y="211"/>
                  </a:cubicBezTo>
                  <a:cubicBezTo>
                    <a:pt x="1920" y="93"/>
                    <a:pt x="1796" y="1"/>
                    <a:pt x="1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>
              <a:off x="8642759" y="4900677"/>
              <a:ext cx="15994" cy="367574"/>
            </a:xfrm>
            <a:custGeom>
              <a:avLst/>
              <a:gdLst/>
              <a:ahLst/>
              <a:cxnLst/>
              <a:rect l="l" t="t" r="r" b="b"/>
              <a:pathLst>
                <a:path w="112" h="2574" fill="none" extrusionOk="0">
                  <a:moveTo>
                    <a:pt x="10" y="0"/>
                  </a:moveTo>
                  <a:cubicBezTo>
                    <a:pt x="112" y="632"/>
                    <a:pt x="76" y="1277"/>
                    <a:pt x="38" y="1915"/>
                  </a:cubicBezTo>
                  <a:cubicBezTo>
                    <a:pt x="26" y="2134"/>
                    <a:pt x="12" y="2354"/>
                    <a:pt x="1" y="257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>
              <a:off x="8641903" y="5105743"/>
              <a:ext cx="220344" cy="159939"/>
            </a:xfrm>
            <a:custGeom>
              <a:avLst/>
              <a:gdLst/>
              <a:ahLst/>
              <a:cxnLst/>
              <a:rect l="l" t="t" r="r" b="b"/>
              <a:pathLst>
                <a:path w="1543" h="1120" fill="none" extrusionOk="0">
                  <a:moveTo>
                    <a:pt x="1543" y="1"/>
                  </a:moveTo>
                  <a:cubicBezTo>
                    <a:pt x="1185" y="532"/>
                    <a:pt x="442" y="657"/>
                    <a:pt x="1" y="11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>
              <a:off x="8461827" y="5098317"/>
              <a:ext cx="186786" cy="169649"/>
            </a:xfrm>
            <a:custGeom>
              <a:avLst/>
              <a:gdLst/>
              <a:ahLst/>
              <a:cxnLst/>
              <a:rect l="l" t="t" r="r" b="b"/>
              <a:pathLst>
                <a:path w="1308" h="1188" fill="none" extrusionOk="0">
                  <a:moveTo>
                    <a:pt x="1" y="0"/>
                  </a:moveTo>
                  <a:cubicBezTo>
                    <a:pt x="201" y="63"/>
                    <a:pt x="369" y="201"/>
                    <a:pt x="525" y="340"/>
                  </a:cubicBezTo>
                  <a:cubicBezTo>
                    <a:pt x="811" y="598"/>
                    <a:pt x="1073" y="883"/>
                    <a:pt x="1307" y="118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>
              <a:off x="8545939" y="5262398"/>
              <a:ext cx="175790" cy="95106"/>
            </a:xfrm>
            <a:custGeom>
              <a:avLst/>
              <a:gdLst/>
              <a:ahLst/>
              <a:cxnLst/>
              <a:rect l="l" t="t" r="r" b="b"/>
              <a:pathLst>
                <a:path w="1231" h="666" extrusionOk="0">
                  <a:moveTo>
                    <a:pt x="680" y="1"/>
                  </a:moveTo>
                  <a:cubicBezTo>
                    <a:pt x="592" y="1"/>
                    <a:pt x="505" y="9"/>
                    <a:pt x="419" y="26"/>
                  </a:cubicBezTo>
                  <a:cubicBezTo>
                    <a:pt x="307" y="48"/>
                    <a:pt x="193" y="87"/>
                    <a:pt x="117" y="169"/>
                  </a:cubicBezTo>
                  <a:cubicBezTo>
                    <a:pt x="12" y="279"/>
                    <a:pt x="3" y="443"/>
                    <a:pt x="0" y="592"/>
                  </a:cubicBezTo>
                  <a:cubicBezTo>
                    <a:pt x="266" y="638"/>
                    <a:pt x="549" y="665"/>
                    <a:pt x="833" y="665"/>
                  </a:cubicBezTo>
                  <a:cubicBezTo>
                    <a:pt x="933" y="665"/>
                    <a:pt x="1033" y="662"/>
                    <a:pt x="1133" y="654"/>
                  </a:cubicBezTo>
                  <a:cubicBezTo>
                    <a:pt x="1171" y="567"/>
                    <a:pt x="1210" y="477"/>
                    <a:pt x="1221" y="383"/>
                  </a:cubicBezTo>
                  <a:cubicBezTo>
                    <a:pt x="1231" y="290"/>
                    <a:pt x="1209" y="187"/>
                    <a:pt x="1139" y="119"/>
                  </a:cubicBezTo>
                  <a:cubicBezTo>
                    <a:pt x="1076" y="56"/>
                    <a:pt x="983" y="31"/>
                    <a:pt x="894" y="17"/>
                  </a:cubicBezTo>
                  <a:cubicBezTo>
                    <a:pt x="823" y="6"/>
                    <a:pt x="752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>
              <a:off x="8620482" y="5325660"/>
              <a:ext cx="169792" cy="47696"/>
            </a:xfrm>
            <a:custGeom>
              <a:avLst/>
              <a:gdLst/>
              <a:ahLst/>
              <a:cxnLst/>
              <a:rect l="l" t="t" r="r" b="b"/>
              <a:pathLst>
                <a:path w="1189" h="334" extrusionOk="0">
                  <a:moveTo>
                    <a:pt x="881" y="0"/>
                  </a:moveTo>
                  <a:cubicBezTo>
                    <a:pt x="749" y="0"/>
                    <a:pt x="674" y="166"/>
                    <a:pt x="674" y="166"/>
                  </a:cubicBezTo>
                  <a:cubicBezTo>
                    <a:pt x="674" y="166"/>
                    <a:pt x="680" y="77"/>
                    <a:pt x="597" y="65"/>
                  </a:cubicBezTo>
                  <a:cubicBezTo>
                    <a:pt x="592" y="64"/>
                    <a:pt x="586" y="64"/>
                    <a:pt x="581" y="64"/>
                  </a:cubicBezTo>
                  <a:cubicBezTo>
                    <a:pt x="509" y="64"/>
                    <a:pt x="473" y="130"/>
                    <a:pt x="473" y="130"/>
                  </a:cubicBezTo>
                  <a:cubicBezTo>
                    <a:pt x="473" y="130"/>
                    <a:pt x="452" y="12"/>
                    <a:pt x="323" y="12"/>
                  </a:cubicBezTo>
                  <a:cubicBezTo>
                    <a:pt x="311" y="12"/>
                    <a:pt x="299" y="13"/>
                    <a:pt x="285" y="15"/>
                  </a:cubicBezTo>
                  <a:cubicBezTo>
                    <a:pt x="122" y="40"/>
                    <a:pt x="171" y="229"/>
                    <a:pt x="171" y="229"/>
                  </a:cubicBezTo>
                  <a:cubicBezTo>
                    <a:pt x="171" y="229"/>
                    <a:pt x="144" y="212"/>
                    <a:pt x="109" y="212"/>
                  </a:cubicBezTo>
                  <a:cubicBezTo>
                    <a:pt x="92" y="212"/>
                    <a:pt x="73" y="217"/>
                    <a:pt x="55" y="229"/>
                  </a:cubicBezTo>
                  <a:cubicBezTo>
                    <a:pt x="1" y="267"/>
                    <a:pt x="13" y="325"/>
                    <a:pt x="13" y="325"/>
                  </a:cubicBezTo>
                  <a:cubicBezTo>
                    <a:pt x="132" y="331"/>
                    <a:pt x="258" y="333"/>
                    <a:pt x="382" y="333"/>
                  </a:cubicBezTo>
                  <a:cubicBezTo>
                    <a:pt x="788" y="333"/>
                    <a:pt x="1164" y="308"/>
                    <a:pt x="1164" y="308"/>
                  </a:cubicBezTo>
                  <a:cubicBezTo>
                    <a:pt x="1189" y="177"/>
                    <a:pt x="1118" y="155"/>
                    <a:pt x="1068" y="155"/>
                  </a:cubicBezTo>
                  <a:cubicBezTo>
                    <a:pt x="1042" y="155"/>
                    <a:pt x="1021" y="161"/>
                    <a:pt x="1021" y="161"/>
                  </a:cubicBezTo>
                  <a:cubicBezTo>
                    <a:pt x="1021" y="161"/>
                    <a:pt x="1057" y="31"/>
                    <a:pt x="909" y="3"/>
                  </a:cubicBezTo>
                  <a:cubicBezTo>
                    <a:pt x="900" y="1"/>
                    <a:pt x="890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>
              <a:off x="8490531" y="5315950"/>
              <a:ext cx="141803" cy="56264"/>
            </a:xfrm>
            <a:custGeom>
              <a:avLst/>
              <a:gdLst/>
              <a:ahLst/>
              <a:cxnLst/>
              <a:rect l="l" t="t" r="r" b="b"/>
              <a:pathLst>
                <a:path w="993" h="394" extrusionOk="0">
                  <a:moveTo>
                    <a:pt x="597" y="1"/>
                  </a:moveTo>
                  <a:cubicBezTo>
                    <a:pt x="459" y="1"/>
                    <a:pt x="401" y="121"/>
                    <a:pt x="401" y="121"/>
                  </a:cubicBezTo>
                  <a:cubicBezTo>
                    <a:pt x="401" y="121"/>
                    <a:pt x="377" y="48"/>
                    <a:pt x="291" y="48"/>
                  </a:cubicBezTo>
                  <a:cubicBezTo>
                    <a:pt x="274" y="48"/>
                    <a:pt x="255" y="50"/>
                    <a:pt x="233" y="57"/>
                  </a:cubicBezTo>
                  <a:cubicBezTo>
                    <a:pt x="99" y="99"/>
                    <a:pt x="142" y="192"/>
                    <a:pt x="142" y="192"/>
                  </a:cubicBezTo>
                  <a:cubicBezTo>
                    <a:pt x="142" y="192"/>
                    <a:pt x="132" y="189"/>
                    <a:pt x="117" y="189"/>
                  </a:cubicBezTo>
                  <a:cubicBezTo>
                    <a:pt x="96" y="189"/>
                    <a:pt x="65" y="195"/>
                    <a:pt x="41" y="224"/>
                  </a:cubicBezTo>
                  <a:cubicBezTo>
                    <a:pt x="0" y="273"/>
                    <a:pt x="45" y="322"/>
                    <a:pt x="45" y="322"/>
                  </a:cubicBezTo>
                  <a:cubicBezTo>
                    <a:pt x="241" y="368"/>
                    <a:pt x="937" y="393"/>
                    <a:pt x="937" y="393"/>
                  </a:cubicBezTo>
                  <a:cubicBezTo>
                    <a:pt x="937" y="393"/>
                    <a:pt x="993" y="226"/>
                    <a:pt x="927" y="176"/>
                  </a:cubicBezTo>
                  <a:cubicBezTo>
                    <a:pt x="904" y="157"/>
                    <a:pt x="878" y="151"/>
                    <a:pt x="855" y="151"/>
                  </a:cubicBezTo>
                  <a:cubicBezTo>
                    <a:pt x="817" y="151"/>
                    <a:pt x="786" y="168"/>
                    <a:pt x="786" y="168"/>
                  </a:cubicBezTo>
                  <a:cubicBezTo>
                    <a:pt x="786" y="168"/>
                    <a:pt x="761" y="11"/>
                    <a:pt x="612" y="1"/>
                  </a:cubicBezTo>
                  <a:cubicBezTo>
                    <a:pt x="607" y="1"/>
                    <a:pt x="60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>
              <a:off x="8594777" y="6082805"/>
              <a:ext cx="152799" cy="66974"/>
            </a:xfrm>
            <a:custGeom>
              <a:avLst/>
              <a:gdLst/>
              <a:ahLst/>
              <a:cxnLst/>
              <a:rect l="l" t="t" r="r" b="b"/>
              <a:pathLst>
                <a:path w="1070" h="469" extrusionOk="0">
                  <a:moveTo>
                    <a:pt x="390" y="0"/>
                  </a:moveTo>
                  <a:cubicBezTo>
                    <a:pt x="250" y="0"/>
                    <a:pt x="213" y="133"/>
                    <a:pt x="213" y="133"/>
                  </a:cubicBezTo>
                  <a:cubicBezTo>
                    <a:pt x="213" y="133"/>
                    <a:pt x="170" y="80"/>
                    <a:pt x="120" y="80"/>
                  </a:cubicBezTo>
                  <a:cubicBezTo>
                    <a:pt x="103" y="80"/>
                    <a:pt x="85" y="87"/>
                    <a:pt x="67" y="105"/>
                  </a:cubicBezTo>
                  <a:cubicBezTo>
                    <a:pt x="0" y="174"/>
                    <a:pt x="67" y="216"/>
                    <a:pt x="67" y="216"/>
                  </a:cubicBezTo>
                  <a:lnTo>
                    <a:pt x="56" y="464"/>
                  </a:lnTo>
                  <a:cubicBezTo>
                    <a:pt x="129" y="467"/>
                    <a:pt x="203" y="469"/>
                    <a:pt x="277" y="469"/>
                  </a:cubicBezTo>
                  <a:cubicBezTo>
                    <a:pt x="534" y="469"/>
                    <a:pt x="799" y="451"/>
                    <a:pt x="1070" y="421"/>
                  </a:cubicBezTo>
                  <a:cubicBezTo>
                    <a:pt x="1046" y="283"/>
                    <a:pt x="944" y="269"/>
                    <a:pt x="903" y="269"/>
                  </a:cubicBezTo>
                  <a:cubicBezTo>
                    <a:pt x="892" y="269"/>
                    <a:pt x="886" y="270"/>
                    <a:pt x="886" y="270"/>
                  </a:cubicBezTo>
                  <a:cubicBezTo>
                    <a:pt x="886" y="270"/>
                    <a:pt x="910" y="133"/>
                    <a:pt x="775" y="105"/>
                  </a:cubicBezTo>
                  <a:cubicBezTo>
                    <a:pt x="756" y="100"/>
                    <a:pt x="737" y="99"/>
                    <a:pt x="719" y="99"/>
                  </a:cubicBezTo>
                  <a:cubicBezTo>
                    <a:pt x="614" y="99"/>
                    <a:pt x="541" y="159"/>
                    <a:pt x="541" y="159"/>
                  </a:cubicBezTo>
                  <a:cubicBezTo>
                    <a:pt x="541" y="159"/>
                    <a:pt x="529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>
              <a:off x="8296461" y="6063098"/>
              <a:ext cx="152941" cy="74400"/>
            </a:xfrm>
            <a:custGeom>
              <a:avLst/>
              <a:gdLst/>
              <a:ahLst/>
              <a:cxnLst/>
              <a:rect l="l" t="t" r="r" b="b"/>
              <a:pathLst>
                <a:path w="1071" h="521" extrusionOk="0">
                  <a:moveTo>
                    <a:pt x="679" y="1"/>
                  </a:moveTo>
                  <a:cubicBezTo>
                    <a:pt x="540" y="1"/>
                    <a:pt x="529" y="160"/>
                    <a:pt x="529" y="160"/>
                  </a:cubicBezTo>
                  <a:cubicBezTo>
                    <a:pt x="529" y="160"/>
                    <a:pt x="457" y="100"/>
                    <a:pt x="353" y="100"/>
                  </a:cubicBezTo>
                  <a:cubicBezTo>
                    <a:pt x="334" y="100"/>
                    <a:pt x="315" y="102"/>
                    <a:pt x="295" y="106"/>
                  </a:cubicBezTo>
                  <a:cubicBezTo>
                    <a:pt x="161" y="134"/>
                    <a:pt x="183" y="271"/>
                    <a:pt x="183" y="271"/>
                  </a:cubicBezTo>
                  <a:cubicBezTo>
                    <a:pt x="183" y="271"/>
                    <a:pt x="176" y="270"/>
                    <a:pt x="165" y="270"/>
                  </a:cubicBezTo>
                  <a:cubicBezTo>
                    <a:pt x="123" y="270"/>
                    <a:pt x="23" y="285"/>
                    <a:pt x="0" y="422"/>
                  </a:cubicBezTo>
                  <a:cubicBezTo>
                    <a:pt x="274" y="476"/>
                    <a:pt x="509" y="521"/>
                    <a:pt x="739" y="521"/>
                  </a:cubicBezTo>
                  <a:cubicBezTo>
                    <a:pt x="830" y="521"/>
                    <a:pt x="921" y="514"/>
                    <a:pt x="1012" y="497"/>
                  </a:cubicBezTo>
                  <a:lnTo>
                    <a:pt x="1003" y="217"/>
                  </a:lnTo>
                  <a:cubicBezTo>
                    <a:pt x="1003" y="217"/>
                    <a:pt x="1070" y="174"/>
                    <a:pt x="1003" y="106"/>
                  </a:cubicBezTo>
                  <a:cubicBezTo>
                    <a:pt x="985" y="88"/>
                    <a:pt x="967" y="81"/>
                    <a:pt x="949" y="81"/>
                  </a:cubicBezTo>
                  <a:cubicBezTo>
                    <a:pt x="899" y="81"/>
                    <a:pt x="856" y="134"/>
                    <a:pt x="856" y="134"/>
                  </a:cubicBezTo>
                  <a:cubicBezTo>
                    <a:pt x="856" y="134"/>
                    <a:pt x="819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>
              <a:off x="8277325" y="5481602"/>
              <a:ext cx="649894" cy="595486"/>
            </a:xfrm>
            <a:custGeom>
              <a:avLst/>
              <a:gdLst/>
              <a:ahLst/>
              <a:cxnLst/>
              <a:rect l="l" t="t" r="r" b="b"/>
              <a:pathLst>
                <a:path w="4551" h="4170" extrusionOk="0">
                  <a:moveTo>
                    <a:pt x="3075" y="1"/>
                  </a:moveTo>
                  <a:cubicBezTo>
                    <a:pt x="2983" y="1"/>
                    <a:pt x="2896" y="45"/>
                    <a:pt x="2820" y="93"/>
                  </a:cubicBezTo>
                  <a:cubicBezTo>
                    <a:pt x="2529" y="284"/>
                    <a:pt x="2318" y="560"/>
                    <a:pt x="2151" y="847"/>
                  </a:cubicBezTo>
                  <a:cubicBezTo>
                    <a:pt x="1791" y="1462"/>
                    <a:pt x="1604" y="2157"/>
                    <a:pt x="1610" y="2851"/>
                  </a:cubicBezTo>
                  <a:cubicBezTo>
                    <a:pt x="1503" y="2350"/>
                    <a:pt x="1061" y="1576"/>
                    <a:pt x="647" y="1361"/>
                  </a:cubicBezTo>
                  <a:cubicBezTo>
                    <a:pt x="554" y="1312"/>
                    <a:pt x="466" y="1290"/>
                    <a:pt x="387" y="1290"/>
                  </a:cubicBezTo>
                  <a:cubicBezTo>
                    <a:pt x="154" y="1290"/>
                    <a:pt x="1" y="1481"/>
                    <a:pt x="22" y="1724"/>
                  </a:cubicBezTo>
                  <a:cubicBezTo>
                    <a:pt x="79" y="2387"/>
                    <a:pt x="1117" y="3481"/>
                    <a:pt x="1697" y="4170"/>
                  </a:cubicBezTo>
                  <a:cubicBezTo>
                    <a:pt x="2432" y="3819"/>
                    <a:pt x="3453" y="3379"/>
                    <a:pt x="4219" y="2976"/>
                  </a:cubicBezTo>
                  <a:cubicBezTo>
                    <a:pt x="4354" y="2906"/>
                    <a:pt x="4497" y="2808"/>
                    <a:pt x="4516" y="2668"/>
                  </a:cubicBezTo>
                  <a:cubicBezTo>
                    <a:pt x="4550" y="2427"/>
                    <a:pt x="4220" y="2283"/>
                    <a:pt x="3950" y="2271"/>
                  </a:cubicBezTo>
                  <a:cubicBezTo>
                    <a:pt x="3924" y="2270"/>
                    <a:pt x="3897" y="2270"/>
                    <a:pt x="3871" y="2270"/>
                  </a:cubicBezTo>
                  <a:cubicBezTo>
                    <a:pt x="3217" y="2270"/>
                    <a:pt x="2575" y="2614"/>
                    <a:pt x="2266" y="3133"/>
                  </a:cubicBezTo>
                  <a:cubicBezTo>
                    <a:pt x="2678" y="2303"/>
                    <a:pt x="3091" y="1467"/>
                    <a:pt x="3325" y="584"/>
                  </a:cubicBezTo>
                  <a:cubicBezTo>
                    <a:pt x="3355" y="470"/>
                    <a:pt x="3382" y="351"/>
                    <a:pt x="3355" y="238"/>
                  </a:cubicBezTo>
                  <a:cubicBezTo>
                    <a:pt x="3327" y="124"/>
                    <a:pt x="3231" y="15"/>
                    <a:pt x="3103" y="2"/>
                  </a:cubicBezTo>
                  <a:cubicBezTo>
                    <a:pt x="3093" y="1"/>
                    <a:pt x="3084" y="1"/>
                    <a:pt x="3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>
              <a:off x="8518092" y="5534296"/>
              <a:ext cx="184929" cy="530797"/>
            </a:xfrm>
            <a:custGeom>
              <a:avLst/>
              <a:gdLst/>
              <a:ahLst/>
              <a:cxnLst/>
              <a:rect l="l" t="t" r="r" b="b"/>
              <a:pathLst>
                <a:path w="1295" h="3717" fill="none" extrusionOk="0">
                  <a:moveTo>
                    <a:pt x="1295" y="1"/>
                  </a:moveTo>
                  <a:cubicBezTo>
                    <a:pt x="697" y="1170"/>
                    <a:pt x="260" y="2424"/>
                    <a:pt x="1" y="371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>
              <a:off x="8514522" y="5855462"/>
              <a:ext cx="347581" cy="211633"/>
            </a:xfrm>
            <a:custGeom>
              <a:avLst/>
              <a:gdLst/>
              <a:ahLst/>
              <a:cxnLst/>
              <a:rect l="l" t="t" r="r" b="b"/>
              <a:pathLst>
                <a:path w="2434" h="1482" fill="none" extrusionOk="0">
                  <a:moveTo>
                    <a:pt x="2434" y="1"/>
                  </a:moveTo>
                  <a:cubicBezTo>
                    <a:pt x="1501" y="226"/>
                    <a:pt x="640" y="750"/>
                    <a:pt x="1" y="148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>
              <a:off x="8330876" y="5723940"/>
              <a:ext cx="185786" cy="339156"/>
            </a:xfrm>
            <a:custGeom>
              <a:avLst/>
              <a:gdLst/>
              <a:ahLst/>
              <a:cxnLst/>
              <a:rect l="l" t="t" r="r" b="b"/>
              <a:pathLst>
                <a:path w="1301" h="2375" fill="none" extrusionOk="0">
                  <a:moveTo>
                    <a:pt x="0" y="1"/>
                  </a:moveTo>
                  <a:cubicBezTo>
                    <a:pt x="475" y="773"/>
                    <a:pt x="1074" y="1493"/>
                    <a:pt x="1300" y="237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>
              <a:off x="8400993" y="6023113"/>
              <a:ext cx="246334" cy="136091"/>
            </a:xfrm>
            <a:custGeom>
              <a:avLst/>
              <a:gdLst/>
              <a:ahLst/>
              <a:cxnLst/>
              <a:rect l="l" t="t" r="r" b="b"/>
              <a:pathLst>
                <a:path w="1725" h="953" extrusionOk="0">
                  <a:moveTo>
                    <a:pt x="954" y="1"/>
                  </a:moveTo>
                  <a:cubicBezTo>
                    <a:pt x="830" y="1"/>
                    <a:pt x="707" y="13"/>
                    <a:pt x="586" y="37"/>
                  </a:cubicBezTo>
                  <a:cubicBezTo>
                    <a:pt x="429" y="68"/>
                    <a:pt x="270" y="124"/>
                    <a:pt x="164" y="240"/>
                  </a:cubicBezTo>
                  <a:cubicBezTo>
                    <a:pt x="19" y="400"/>
                    <a:pt x="5" y="632"/>
                    <a:pt x="0" y="847"/>
                  </a:cubicBezTo>
                  <a:cubicBezTo>
                    <a:pt x="377" y="912"/>
                    <a:pt x="778" y="953"/>
                    <a:pt x="1181" y="953"/>
                  </a:cubicBezTo>
                  <a:cubicBezTo>
                    <a:pt x="1317" y="953"/>
                    <a:pt x="1454" y="948"/>
                    <a:pt x="1590" y="938"/>
                  </a:cubicBezTo>
                  <a:cubicBezTo>
                    <a:pt x="1642" y="811"/>
                    <a:pt x="1697" y="683"/>
                    <a:pt x="1711" y="548"/>
                  </a:cubicBezTo>
                  <a:cubicBezTo>
                    <a:pt x="1725" y="413"/>
                    <a:pt x="1694" y="267"/>
                    <a:pt x="1597" y="170"/>
                  </a:cubicBezTo>
                  <a:cubicBezTo>
                    <a:pt x="1508" y="81"/>
                    <a:pt x="1378" y="44"/>
                    <a:pt x="1253" y="24"/>
                  </a:cubicBezTo>
                  <a:cubicBezTo>
                    <a:pt x="1154" y="9"/>
                    <a:pt x="1054" y="1"/>
                    <a:pt x="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>
              <a:off x="8495672" y="6114507"/>
              <a:ext cx="210205" cy="58977"/>
            </a:xfrm>
            <a:custGeom>
              <a:avLst/>
              <a:gdLst/>
              <a:ahLst/>
              <a:cxnLst/>
              <a:rect l="l" t="t" r="r" b="b"/>
              <a:pathLst>
                <a:path w="1472" h="413" extrusionOk="0">
                  <a:moveTo>
                    <a:pt x="1087" y="1"/>
                  </a:moveTo>
                  <a:cubicBezTo>
                    <a:pt x="925" y="1"/>
                    <a:pt x="834" y="205"/>
                    <a:pt x="834" y="205"/>
                  </a:cubicBezTo>
                  <a:cubicBezTo>
                    <a:pt x="834" y="205"/>
                    <a:pt x="840" y="93"/>
                    <a:pt x="737" y="79"/>
                  </a:cubicBezTo>
                  <a:cubicBezTo>
                    <a:pt x="731" y="78"/>
                    <a:pt x="724" y="78"/>
                    <a:pt x="718" y="78"/>
                  </a:cubicBezTo>
                  <a:cubicBezTo>
                    <a:pt x="629" y="78"/>
                    <a:pt x="584" y="159"/>
                    <a:pt x="584" y="159"/>
                  </a:cubicBezTo>
                  <a:cubicBezTo>
                    <a:pt x="584" y="159"/>
                    <a:pt x="557" y="13"/>
                    <a:pt x="397" y="13"/>
                  </a:cubicBezTo>
                  <a:cubicBezTo>
                    <a:pt x="383" y="13"/>
                    <a:pt x="367" y="14"/>
                    <a:pt x="351" y="17"/>
                  </a:cubicBezTo>
                  <a:cubicBezTo>
                    <a:pt x="149" y="48"/>
                    <a:pt x="210" y="283"/>
                    <a:pt x="210" y="283"/>
                  </a:cubicBezTo>
                  <a:cubicBezTo>
                    <a:pt x="210" y="283"/>
                    <a:pt x="176" y="263"/>
                    <a:pt x="133" y="263"/>
                  </a:cubicBezTo>
                  <a:cubicBezTo>
                    <a:pt x="112" y="263"/>
                    <a:pt x="88" y="268"/>
                    <a:pt x="66" y="283"/>
                  </a:cubicBezTo>
                  <a:cubicBezTo>
                    <a:pt x="1" y="330"/>
                    <a:pt x="16" y="402"/>
                    <a:pt x="16" y="402"/>
                  </a:cubicBezTo>
                  <a:cubicBezTo>
                    <a:pt x="163" y="410"/>
                    <a:pt x="319" y="413"/>
                    <a:pt x="471" y="413"/>
                  </a:cubicBezTo>
                  <a:cubicBezTo>
                    <a:pt x="973" y="413"/>
                    <a:pt x="1440" y="382"/>
                    <a:pt x="1439" y="382"/>
                  </a:cubicBezTo>
                  <a:cubicBezTo>
                    <a:pt x="1471" y="220"/>
                    <a:pt x="1384" y="193"/>
                    <a:pt x="1321" y="193"/>
                  </a:cubicBezTo>
                  <a:cubicBezTo>
                    <a:pt x="1289" y="193"/>
                    <a:pt x="1264" y="200"/>
                    <a:pt x="1264" y="200"/>
                  </a:cubicBezTo>
                  <a:cubicBezTo>
                    <a:pt x="1264" y="200"/>
                    <a:pt x="1307" y="38"/>
                    <a:pt x="1124" y="4"/>
                  </a:cubicBezTo>
                  <a:cubicBezTo>
                    <a:pt x="1111" y="2"/>
                    <a:pt x="1099" y="1"/>
                    <a:pt x="1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334446" y="6102512"/>
              <a:ext cx="175504" cy="69402"/>
            </a:xfrm>
            <a:custGeom>
              <a:avLst/>
              <a:gdLst/>
              <a:ahLst/>
              <a:cxnLst/>
              <a:rect l="l" t="t" r="r" b="b"/>
              <a:pathLst>
                <a:path w="1229" h="486" extrusionOk="0">
                  <a:moveTo>
                    <a:pt x="739" y="0"/>
                  </a:moveTo>
                  <a:cubicBezTo>
                    <a:pt x="567" y="0"/>
                    <a:pt x="496" y="149"/>
                    <a:pt x="496" y="149"/>
                  </a:cubicBezTo>
                  <a:cubicBezTo>
                    <a:pt x="496" y="149"/>
                    <a:pt x="466" y="57"/>
                    <a:pt x="359" y="57"/>
                  </a:cubicBezTo>
                  <a:cubicBezTo>
                    <a:pt x="338" y="57"/>
                    <a:pt x="314" y="60"/>
                    <a:pt x="287" y="69"/>
                  </a:cubicBezTo>
                  <a:cubicBezTo>
                    <a:pt x="122" y="120"/>
                    <a:pt x="176" y="235"/>
                    <a:pt x="176" y="235"/>
                  </a:cubicBezTo>
                  <a:cubicBezTo>
                    <a:pt x="176" y="235"/>
                    <a:pt x="164" y="232"/>
                    <a:pt x="146" y="232"/>
                  </a:cubicBezTo>
                  <a:cubicBezTo>
                    <a:pt x="121" y="232"/>
                    <a:pt x="83" y="239"/>
                    <a:pt x="52" y="276"/>
                  </a:cubicBezTo>
                  <a:cubicBezTo>
                    <a:pt x="0" y="336"/>
                    <a:pt x="57" y="397"/>
                    <a:pt x="57" y="397"/>
                  </a:cubicBezTo>
                  <a:cubicBezTo>
                    <a:pt x="300" y="455"/>
                    <a:pt x="1159" y="485"/>
                    <a:pt x="1159" y="485"/>
                  </a:cubicBezTo>
                  <a:cubicBezTo>
                    <a:pt x="1159" y="485"/>
                    <a:pt x="1229" y="279"/>
                    <a:pt x="1148" y="217"/>
                  </a:cubicBezTo>
                  <a:cubicBezTo>
                    <a:pt x="1119" y="193"/>
                    <a:pt x="1087" y="186"/>
                    <a:pt x="1059" y="186"/>
                  </a:cubicBezTo>
                  <a:cubicBezTo>
                    <a:pt x="1010" y="186"/>
                    <a:pt x="972" y="207"/>
                    <a:pt x="972" y="207"/>
                  </a:cubicBezTo>
                  <a:cubicBezTo>
                    <a:pt x="972" y="207"/>
                    <a:pt x="942" y="12"/>
                    <a:pt x="758" y="1"/>
                  </a:cubicBezTo>
                  <a:cubicBezTo>
                    <a:pt x="751" y="0"/>
                    <a:pt x="74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>
              <a:off x="6964103" y="4184088"/>
              <a:ext cx="50980" cy="22420"/>
            </a:xfrm>
            <a:custGeom>
              <a:avLst/>
              <a:gdLst/>
              <a:ahLst/>
              <a:cxnLst/>
              <a:rect l="l" t="t" r="r" b="b"/>
              <a:pathLst>
                <a:path w="357" h="157" extrusionOk="0">
                  <a:moveTo>
                    <a:pt x="130" y="1"/>
                  </a:moveTo>
                  <a:cubicBezTo>
                    <a:pt x="83" y="1"/>
                    <a:pt x="71" y="44"/>
                    <a:pt x="71" y="44"/>
                  </a:cubicBezTo>
                  <a:cubicBezTo>
                    <a:pt x="71" y="44"/>
                    <a:pt x="57" y="27"/>
                    <a:pt x="41" y="27"/>
                  </a:cubicBezTo>
                  <a:cubicBezTo>
                    <a:pt x="35" y="27"/>
                    <a:pt x="28" y="30"/>
                    <a:pt x="22" y="36"/>
                  </a:cubicBezTo>
                  <a:cubicBezTo>
                    <a:pt x="1" y="58"/>
                    <a:pt x="22" y="72"/>
                    <a:pt x="22" y="72"/>
                  </a:cubicBezTo>
                  <a:lnTo>
                    <a:pt x="19" y="155"/>
                  </a:lnTo>
                  <a:cubicBezTo>
                    <a:pt x="43" y="156"/>
                    <a:pt x="68" y="157"/>
                    <a:pt x="92" y="157"/>
                  </a:cubicBezTo>
                  <a:cubicBezTo>
                    <a:pt x="178" y="157"/>
                    <a:pt x="265" y="150"/>
                    <a:pt x="356" y="140"/>
                  </a:cubicBezTo>
                  <a:cubicBezTo>
                    <a:pt x="349" y="94"/>
                    <a:pt x="314" y="89"/>
                    <a:pt x="301" y="89"/>
                  </a:cubicBezTo>
                  <a:cubicBezTo>
                    <a:pt x="297" y="89"/>
                    <a:pt x="295" y="90"/>
                    <a:pt x="295" y="90"/>
                  </a:cubicBezTo>
                  <a:cubicBezTo>
                    <a:pt x="295" y="90"/>
                    <a:pt x="301" y="44"/>
                    <a:pt x="258" y="36"/>
                  </a:cubicBezTo>
                  <a:cubicBezTo>
                    <a:pt x="251" y="35"/>
                    <a:pt x="245" y="34"/>
                    <a:pt x="239" y="34"/>
                  </a:cubicBezTo>
                  <a:cubicBezTo>
                    <a:pt x="204" y="34"/>
                    <a:pt x="180" y="54"/>
                    <a:pt x="180" y="54"/>
                  </a:cubicBezTo>
                  <a:cubicBezTo>
                    <a:pt x="180" y="54"/>
                    <a:pt x="176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6874708" y="4179233"/>
              <a:ext cx="50838" cy="24848"/>
            </a:xfrm>
            <a:custGeom>
              <a:avLst/>
              <a:gdLst/>
              <a:ahLst/>
              <a:cxnLst/>
              <a:rect l="l" t="t" r="r" b="b"/>
              <a:pathLst>
                <a:path w="356" h="174" extrusionOk="0">
                  <a:moveTo>
                    <a:pt x="227" y="1"/>
                  </a:moveTo>
                  <a:cubicBezTo>
                    <a:pt x="180" y="1"/>
                    <a:pt x="176" y="55"/>
                    <a:pt x="176" y="55"/>
                  </a:cubicBezTo>
                  <a:cubicBezTo>
                    <a:pt x="176" y="55"/>
                    <a:pt x="151" y="34"/>
                    <a:pt x="116" y="34"/>
                  </a:cubicBezTo>
                  <a:cubicBezTo>
                    <a:pt x="111" y="34"/>
                    <a:pt x="105" y="35"/>
                    <a:pt x="99" y="36"/>
                  </a:cubicBezTo>
                  <a:cubicBezTo>
                    <a:pt x="53" y="45"/>
                    <a:pt x="61" y="91"/>
                    <a:pt x="61" y="91"/>
                  </a:cubicBezTo>
                  <a:cubicBezTo>
                    <a:pt x="61" y="91"/>
                    <a:pt x="59" y="90"/>
                    <a:pt x="55" y="90"/>
                  </a:cubicBezTo>
                  <a:cubicBezTo>
                    <a:pt x="40" y="90"/>
                    <a:pt x="8" y="95"/>
                    <a:pt x="0" y="140"/>
                  </a:cubicBezTo>
                  <a:cubicBezTo>
                    <a:pt x="90" y="158"/>
                    <a:pt x="169" y="173"/>
                    <a:pt x="245" y="173"/>
                  </a:cubicBezTo>
                  <a:cubicBezTo>
                    <a:pt x="276" y="173"/>
                    <a:pt x="306" y="171"/>
                    <a:pt x="336" y="165"/>
                  </a:cubicBezTo>
                  <a:lnTo>
                    <a:pt x="333" y="72"/>
                  </a:lnTo>
                  <a:cubicBezTo>
                    <a:pt x="333" y="72"/>
                    <a:pt x="356" y="59"/>
                    <a:pt x="333" y="36"/>
                  </a:cubicBezTo>
                  <a:cubicBezTo>
                    <a:pt x="327" y="30"/>
                    <a:pt x="321" y="28"/>
                    <a:pt x="316" y="28"/>
                  </a:cubicBezTo>
                  <a:cubicBezTo>
                    <a:pt x="300" y="28"/>
                    <a:pt x="286" y="45"/>
                    <a:pt x="286" y="45"/>
                  </a:cubicBezTo>
                  <a:cubicBezTo>
                    <a:pt x="286" y="45"/>
                    <a:pt x="27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6864997" y="4011296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4"/>
                    <a:pt x="886" y="28"/>
                  </a:cubicBezTo>
                  <a:cubicBezTo>
                    <a:pt x="794" y="83"/>
                    <a:pt x="728" y="163"/>
                    <a:pt x="675" y="246"/>
                  </a:cubicBezTo>
                  <a:cubicBezTo>
                    <a:pt x="562" y="423"/>
                    <a:pt x="503" y="625"/>
                    <a:pt x="505" y="826"/>
                  </a:cubicBezTo>
                  <a:cubicBezTo>
                    <a:pt x="472" y="682"/>
                    <a:pt x="334" y="458"/>
                    <a:pt x="204" y="394"/>
                  </a:cubicBezTo>
                  <a:cubicBezTo>
                    <a:pt x="174" y="380"/>
                    <a:pt x="147" y="374"/>
                    <a:pt x="122" y="374"/>
                  </a:cubicBezTo>
                  <a:cubicBezTo>
                    <a:pt x="48" y="374"/>
                    <a:pt x="0" y="430"/>
                    <a:pt x="7" y="501"/>
                  </a:cubicBezTo>
                  <a:cubicBezTo>
                    <a:pt x="24" y="692"/>
                    <a:pt x="349" y="1008"/>
                    <a:pt x="532" y="1207"/>
                  </a:cubicBezTo>
                  <a:cubicBezTo>
                    <a:pt x="763" y="1105"/>
                    <a:pt x="1083" y="978"/>
                    <a:pt x="1324" y="863"/>
                  </a:cubicBezTo>
                  <a:cubicBezTo>
                    <a:pt x="1366" y="842"/>
                    <a:pt x="1412" y="813"/>
                    <a:pt x="1417" y="773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3" y="658"/>
                    <a:pt x="1226" y="658"/>
                    <a:pt x="1218" y="658"/>
                  </a:cubicBezTo>
                  <a:cubicBezTo>
                    <a:pt x="1012" y="658"/>
                    <a:pt x="809" y="756"/>
                    <a:pt x="711" y="907"/>
                  </a:cubicBezTo>
                  <a:cubicBezTo>
                    <a:pt x="840" y="667"/>
                    <a:pt x="972" y="425"/>
                    <a:pt x="1044" y="170"/>
                  </a:cubicBezTo>
                  <a:cubicBezTo>
                    <a:pt x="1052" y="136"/>
                    <a:pt x="1061" y="103"/>
                    <a:pt x="1052" y="69"/>
                  </a:cubicBezTo>
                  <a:cubicBezTo>
                    <a:pt x="1044" y="36"/>
                    <a:pt x="1014" y="5"/>
                    <a:pt x="974" y="1"/>
                  </a:cubicBezTo>
                  <a:cubicBezTo>
                    <a:pt x="971" y="0"/>
                    <a:pt x="968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6940540" y="4026719"/>
              <a:ext cx="58121" cy="153370"/>
            </a:xfrm>
            <a:custGeom>
              <a:avLst/>
              <a:gdLst/>
              <a:ahLst/>
              <a:cxnLst/>
              <a:rect l="l" t="t" r="r" b="b"/>
              <a:pathLst>
                <a:path w="407" h="1074" fill="none" extrusionOk="0">
                  <a:moveTo>
                    <a:pt x="406" y="0"/>
                  </a:moveTo>
                  <a:cubicBezTo>
                    <a:pt x="218" y="338"/>
                    <a:pt x="81" y="701"/>
                    <a:pt x="0" y="107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>
              <a:off x="6939541" y="4119684"/>
              <a:ext cx="108958" cy="61405"/>
            </a:xfrm>
            <a:custGeom>
              <a:avLst/>
              <a:gdLst/>
              <a:ahLst/>
              <a:cxnLst/>
              <a:rect l="l" t="t" r="r" b="b"/>
              <a:pathLst>
                <a:path w="763" h="430" fill="none" extrusionOk="0">
                  <a:moveTo>
                    <a:pt x="763" y="0"/>
                  </a:moveTo>
                  <a:cubicBezTo>
                    <a:pt x="470" y="65"/>
                    <a:pt x="199" y="217"/>
                    <a:pt x="0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>
              <a:off x="6881563" y="4081413"/>
              <a:ext cx="58549" cy="98248"/>
            </a:xfrm>
            <a:custGeom>
              <a:avLst/>
              <a:gdLst/>
              <a:ahLst/>
              <a:cxnLst/>
              <a:rect l="l" t="t" r="r" b="b"/>
              <a:pathLst>
                <a:path w="410" h="688" fill="none" extrusionOk="0">
                  <a:moveTo>
                    <a:pt x="1" y="1"/>
                  </a:moveTo>
                  <a:cubicBezTo>
                    <a:pt x="150" y="224"/>
                    <a:pt x="339" y="432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>
              <a:off x="6904982" y="4175949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9" y="0"/>
                  </a:moveTo>
                  <a:cubicBezTo>
                    <a:pt x="259" y="0"/>
                    <a:pt x="220" y="4"/>
                    <a:pt x="181" y="10"/>
                  </a:cubicBezTo>
                  <a:cubicBezTo>
                    <a:pt x="133" y="18"/>
                    <a:pt x="84" y="33"/>
                    <a:pt x="51" y="64"/>
                  </a:cubicBezTo>
                  <a:cubicBezTo>
                    <a:pt x="5" y="108"/>
                    <a:pt x="1" y="170"/>
                    <a:pt x="0" y="226"/>
                  </a:cubicBezTo>
                  <a:cubicBezTo>
                    <a:pt x="114" y="243"/>
                    <a:pt x="235" y="254"/>
                    <a:pt x="356" y="254"/>
                  </a:cubicBezTo>
                  <a:cubicBezTo>
                    <a:pt x="401" y="254"/>
                    <a:pt x="445" y="252"/>
                    <a:pt x="489" y="249"/>
                  </a:cubicBezTo>
                  <a:cubicBezTo>
                    <a:pt x="507" y="216"/>
                    <a:pt x="523" y="182"/>
                    <a:pt x="527" y="146"/>
                  </a:cubicBezTo>
                  <a:cubicBezTo>
                    <a:pt x="532" y="110"/>
                    <a:pt x="522" y="71"/>
                    <a:pt x="492" y="46"/>
                  </a:cubicBezTo>
                  <a:cubicBezTo>
                    <a:pt x="465" y="22"/>
                    <a:pt x="425" y="11"/>
                    <a:pt x="387" y="6"/>
                  </a:cubicBezTo>
                  <a:cubicBezTo>
                    <a:pt x="358" y="2"/>
                    <a:pt x="328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6931115" y="4194656"/>
              <a:ext cx="69830" cy="19564"/>
            </a:xfrm>
            <a:custGeom>
              <a:avLst/>
              <a:gdLst/>
              <a:ahLst/>
              <a:cxnLst/>
              <a:rect l="l" t="t" r="r" b="b"/>
              <a:pathLst>
                <a:path w="489" h="137" extrusionOk="0">
                  <a:moveTo>
                    <a:pt x="478" y="127"/>
                  </a:moveTo>
                  <a:cubicBezTo>
                    <a:pt x="478" y="127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lose/>
                  <a:moveTo>
                    <a:pt x="361" y="0"/>
                  </a:moveTo>
                  <a:cubicBezTo>
                    <a:pt x="306" y="0"/>
                    <a:pt x="276" y="68"/>
                    <a:pt x="276" y="68"/>
                  </a:cubicBezTo>
                  <a:cubicBezTo>
                    <a:pt x="276" y="68"/>
                    <a:pt x="278" y="33"/>
                    <a:pt x="245" y="27"/>
                  </a:cubicBezTo>
                  <a:cubicBezTo>
                    <a:pt x="242" y="27"/>
                    <a:pt x="240" y="27"/>
                    <a:pt x="237" y="27"/>
                  </a:cubicBezTo>
                  <a:cubicBezTo>
                    <a:pt x="208" y="27"/>
                    <a:pt x="194" y="53"/>
                    <a:pt x="194" y="53"/>
                  </a:cubicBezTo>
                  <a:cubicBezTo>
                    <a:pt x="194" y="53"/>
                    <a:pt x="186" y="6"/>
                    <a:pt x="134" y="6"/>
                  </a:cubicBezTo>
                  <a:cubicBezTo>
                    <a:pt x="129" y="6"/>
                    <a:pt x="123" y="6"/>
                    <a:pt x="117" y="8"/>
                  </a:cubicBezTo>
                  <a:cubicBezTo>
                    <a:pt x="50" y="18"/>
                    <a:pt x="70" y="95"/>
                    <a:pt x="70" y="95"/>
                  </a:cubicBezTo>
                  <a:cubicBezTo>
                    <a:pt x="70" y="95"/>
                    <a:pt x="59" y="88"/>
                    <a:pt x="45" y="88"/>
                  </a:cubicBezTo>
                  <a:cubicBezTo>
                    <a:pt x="38" y="88"/>
                    <a:pt x="30" y="90"/>
                    <a:pt x="23" y="95"/>
                  </a:cubicBezTo>
                  <a:cubicBezTo>
                    <a:pt x="0" y="109"/>
                    <a:pt x="5" y="134"/>
                    <a:pt x="5" y="134"/>
                  </a:cubicBezTo>
                  <a:cubicBezTo>
                    <a:pt x="53" y="136"/>
                    <a:pt x="104" y="137"/>
                    <a:pt x="154" y="137"/>
                  </a:cubicBezTo>
                  <a:cubicBezTo>
                    <a:pt x="316" y="137"/>
                    <a:pt x="467" y="127"/>
                    <a:pt x="477" y="127"/>
                  </a:cubicBezTo>
                  <a:cubicBezTo>
                    <a:pt x="477" y="127"/>
                    <a:pt x="478" y="127"/>
                    <a:pt x="478" y="127"/>
                  </a:cubicBezTo>
                  <a:lnTo>
                    <a:pt x="478" y="127"/>
                  </a:lnTo>
                  <a:cubicBezTo>
                    <a:pt x="489" y="73"/>
                    <a:pt x="459" y="64"/>
                    <a:pt x="438" y="64"/>
                  </a:cubicBezTo>
                  <a:cubicBezTo>
                    <a:pt x="427" y="64"/>
                    <a:pt x="419" y="66"/>
                    <a:pt x="419" y="66"/>
                  </a:cubicBezTo>
                  <a:cubicBezTo>
                    <a:pt x="419" y="66"/>
                    <a:pt x="433" y="14"/>
                    <a:pt x="372" y="1"/>
                  </a:cubicBezTo>
                  <a:cubicBezTo>
                    <a:pt x="368" y="1"/>
                    <a:pt x="364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6877564" y="4190800"/>
              <a:ext cx="58549" cy="22991"/>
            </a:xfrm>
            <a:custGeom>
              <a:avLst/>
              <a:gdLst/>
              <a:ahLst/>
              <a:cxnLst/>
              <a:rect l="l" t="t" r="r" b="b"/>
              <a:pathLst>
                <a:path w="410" h="161" extrusionOk="0">
                  <a:moveTo>
                    <a:pt x="248" y="0"/>
                  </a:moveTo>
                  <a:cubicBezTo>
                    <a:pt x="191" y="0"/>
                    <a:pt x="167" y="50"/>
                    <a:pt x="167" y="50"/>
                  </a:cubicBezTo>
                  <a:cubicBezTo>
                    <a:pt x="167" y="50"/>
                    <a:pt x="157" y="18"/>
                    <a:pt x="121" y="18"/>
                  </a:cubicBezTo>
                  <a:cubicBezTo>
                    <a:pt x="114" y="18"/>
                    <a:pt x="107" y="20"/>
                    <a:pt x="98" y="22"/>
                  </a:cubicBezTo>
                  <a:cubicBezTo>
                    <a:pt x="42" y="40"/>
                    <a:pt x="60" y="78"/>
                    <a:pt x="60" y="78"/>
                  </a:cubicBezTo>
                  <a:cubicBezTo>
                    <a:pt x="60" y="78"/>
                    <a:pt x="56" y="77"/>
                    <a:pt x="50" y="77"/>
                  </a:cubicBezTo>
                  <a:cubicBezTo>
                    <a:pt x="41" y="77"/>
                    <a:pt x="29" y="79"/>
                    <a:pt x="19" y="91"/>
                  </a:cubicBezTo>
                  <a:cubicBezTo>
                    <a:pt x="1" y="112"/>
                    <a:pt x="21" y="131"/>
                    <a:pt x="21" y="131"/>
                  </a:cubicBezTo>
                  <a:cubicBezTo>
                    <a:pt x="100" y="150"/>
                    <a:pt x="388" y="161"/>
                    <a:pt x="388" y="161"/>
                  </a:cubicBezTo>
                  <a:cubicBezTo>
                    <a:pt x="388" y="161"/>
                    <a:pt x="409" y="92"/>
                    <a:pt x="383" y="72"/>
                  </a:cubicBezTo>
                  <a:cubicBezTo>
                    <a:pt x="374" y="64"/>
                    <a:pt x="363" y="62"/>
                    <a:pt x="354" y="62"/>
                  </a:cubicBezTo>
                  <a:cubicBezTo>
                    <a:pt x="338" y="62"/>
                    <a:pt x="325" y="69"/>
                    <a:pt x="325" y="69"/>
                  </a:cubicBezTo>
                  <a:cubicBezTo>
                    <a:pt x="325" y="69"/>
                    <a:pt x="315" y="5"/>
                    <a:pt x="254" y="0"/>
                  </a:cubicBezTo>
                  <a:cubicBezTo>
                    <a:pt x="252" y="0"/>
                    <a:pt x="250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>
              <a:off x="3142679" y="6166345"/>
              <a:ext cx="228912" cy="100533"/>
            </a:xfrm>
            <a:custGeom>
              <a:avLst/>
              <a:gdLst/>
              <a:ahLst/>
              <a:cxnLst/>
              <a:rect l="l" t="t" r="r" b="b"/>
              <a:pathLst>
                <a:path w="1603" h="704" extrusionOk="0">
                  <a:moveTo>
                    <a:pt x="583" y="0"/>
                  </a:moveTo>
                  <a:cubicBezTo>
                    <a:pt x="376" y="0"/>
                    <a:pt x="319" y="200"/>
                    <a:pt x="319" y="200"/>
                  </a:cubicBezTo>
                  <a:cubicBezTo>
                    <a:pt x="319" y="200"/>
                    <a:pt x="255" y="121"/>
                    <a:pt x="182" y="121"/>
                  </a:cubicBezTo>
                  <a:cubicBezTo>
                    <a:pt x="155" y="121"/>
                    <a:pt x="128" y="130"/>
                    <a:pt x="102" y="157"/>
                  </a:cubicBezTo>
                  <a:cubicBezTo>
                    <a:pt x="1" y="260"/>
                    <a:pt x="102" y="324"/>
                    <a:pt x="102" y="324"/>
                  </a:cubicBezTo>
                  <a:lnTo>
                    <a:pt x="83" y="697"/>
                  </a:lnTo>
                  <a:cubicBezTo>
                    <a:pt x="194" y="701"/>
                    <a:pt x="306" y="704"/>
                    <a:pt x="418" y="704"/>
                  </a:cubicBezTo>
                  <a:cubicBezTo>
                    <a:pt x="803" y="704"/>
                    <a:pt x="1199" y="677"/>
                    <a:pt x="1603" y="633"/>
                  </a:cubicBezTo>
                  <a:cubicBezTo>
                    <a:pt x="1569" y="425"/>
                    <a:pt x="1418" y="404"/>
                    <a:pt x="1356" y="404"/>
                  </a:cubicBezTo>
                  <a:cubicBezTo>
                    <a:pt x="1339" y="404"/>
                    <a:pt x="1329" y="405"/>
                    <a:pt x="1329" y="405"/>
                  </a:cubicBezTo>
                  <a:cubicBezTo>
                    <a:pt x="1329" y="405"/>
                    <a:pt x="1364" y="201"/>
                    <a:pt x="1162" y="157"/>
                  </a:cubicBezTo>
                  <a:cubicBezTo>
                    <a:pt x="1132" y="151"/>
                    <a:pt x="1103" y="148"/>
                    <a:pt x="1076" y="148"/>
                  </a:cubicBezTo>
                  <a:cubicBezTo>
                    <a:pt x="919" y="148"/>
                    <a:pt x="811" y="238"/>
                    <a:pt x="811" y="238"/>
                  </a:cubicBezTo>
                  <a:cubicBezTo>
                    <a:pt x="811" y="238"/>
                    <a:pt x="794" y="0"/>
                    <a:pt x="585" y="0"/>
                  </a:cubicBezTo>
                  <a:cubicBezTo>
                    <a:pt x="584" y="0"/>
                    <a:pt x="583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>
              <a:off x="2739401" y="6144639"/>
              <a:ext cx="228912" cy="111386"/>
            </a:xfrm>
            <a:custGeom>
              <a:avLst/>
              <a:gdLst/>
              <a:ahLst/>
              <a:cxnLst/>
              <a:rect l="l" t="t" r="r" b="b"/>
              <a:pathLst>
                <a:path w="1603" h="780" extrusionOk="0">
                  <a:moveTo>
                    <a:pt x="1020" y="0"/>
                  </a:moveTo>
                  <a:cubicBezTo>
                    <a:pt x="1019" y="0"/>
                    <a:pt x="1019" y="0"/>
                    <a:pt x="1018" y="0"/>
                  </a:cubicBezTo>
                  <a:cubicBezTo>
                    <a:pt x="808" y="0"/>
                    <a:pt x="792" y="238"/>
                    <a:pt x="792" y="238"/>
                  </a:cubicBezTo>
                  <a:cubicBezTo>
                    <a:pt x="792" y="238"/>
                    <a:pt x="683" y="147"/>
                    <a:pt x="525" y="147"/>
                  </a:cubicBezTo>
                  <a:cubicBezTo>
                    <a:pt x="498" y="147"/>
                    <a:pt x="470" y="150"/>
                    <a:pt x="441" y="156"/>
                  </a:cubicBezTo>
                  <a:cubicBezTo>
                    <a:pt x="239" y="201"/>
                    <a:pt x="274" y="404"/>
                    <a:pt x="274" y="404"/>
                  </a:cubicBezTo>
                  <a:cubicBezTo>
                    <a:pt x="274" y="404"/>
                    <a:pt x="264" y="403"/>
                    <a:pt x="247" y="403"/>
                  </a:cubicBezTo>
                  <a:cubicBezTo>
                    <a:pt x="185" y="403"/>
                    <a:pt x="34" y="425"/>
                    <a:pt x="0" y="632"/>
                  </a:cubicBezTo>
                  <a:cubicBezTo>
                    <a:pt x="411" y="712"/>
                    <a:pt x="764" y="780"/>
                    <a:pt x="1108" y="780"/>
                  </a:cubicBezTo>
                  <a:cubicBezTo>
                    <a:pt x="1244" y="780"/>
                    <a:pt x="1380" y="769"/>
                    <a:pt x="1516" y="744"/>
                  </a:cubicBezTo>
                  <a:lnTo>
                    <a:pt x="1501" y="323"/>
                  </a:lnTo>
                  <a:cubicBezTo>
                    <a:pt x="1501" y="323"/>
                    <a:pt x="1602" y="260"/>
                    <a:pt x="1501" y="156"/>
                  </a:cubicBezTo>
                  <a:cubicBezTo>
                    <a:pt x="1475" y="129"/>
                    <a:pt x="1447" y="120"/>
                    <a:pt x="1421" y="120"/>
                  </a:cubicBezTo>
                  <a:cubicBezTo>
                    <a:pt x="1348" y="120"/>
                    <a:pt x="1284" y="199"/>
                    <a:pt x="1284" y="199"/>
                  </a:cubicBezTo>
                  <a:cubicBezTo>
                    <a:pt x="1284" y="199"/>
                    <a:pt x="1227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>
              <a:off x="2684279" y="5418197"/>
              <a:ext cx="822257" cy="759566"/>
            </a:xfrm>
            <a:custGeom>
              <a:avLst/>
              <a:gdLst/>
              <a:ahLst/>
              <a:cxnLst/>
              <a:rect l="l" t="t" r="r" b="b"/>
              <a:pathLst>
                <a:path w="5758" h="5319" extrusionOk="0">
                  <a:moveTo>
                    <a:pt x="2870" y="0"/>
                  </a:moveTo>
                  <a:cubicBezTo>
                    <a:pt x="2857" y="0"/>
                    <a:pt x="2844" y="1"/>
                    <a:pt x="2831" y="3"/>
                  </a:cubicBezTo>
                  <a:cubicBezTo>
                    <a:pt x="2660" y="22"/>
                    <a:pt x="2534" y="168"/>
                    <a:pt x="2451" y="315"/>
                  </a:cubicBezTo>
                  <a:cubicBezTo>
                    <a:pt x="2214" y="735"/>
                    <a:pt x="2172" y="1228"/>
                    <a:pt x="2167" y="1707"/>
                  </a:cubicBezTo>
                  <a:cubicBezTo>
                    <a:pt x="2157" y="2494"/>
                    <a:pt x="2232" y="3284"/>
                    <a:pt x="2388" y="4056"/>
                  </a:cubicBezTo>
                  <a:cubicBezTo>
                    <a:pt x="2239" y="3657"/>
                    <a:pt x="2064" y="3260"/>
                    <a:pt x="1786" y="2933"/>
                  </a:cubicBezTo>
                  <a:cubicBezTo>
                    <a:pt x="1509" y="2606"/>
                    <a:pt x="1114" y="2353"/>
                    <a:pt x="679" y="2316"/>
                  </a:cubicBezTo>
                  <a:cubicBezTo>
                    <a:pt x="650" y="2314"/>
                    <a:pt x="621" y="2313"/>
                    <a:pt x="592" y="2313"/>
                  </a:cubicBezTo>
                  <a:cubicBezTo>
                    <a:pt x="461" y="2313"/>
                    <a:pt x="328" y="2340"/>
                    <a:pt x="225" y="2418"/>
                  </a:cubicBezTo>
                  <a:cubicBezTo>
                    <a:pt x="1" y="2590"/>
                    <a:pt x="17" y="2938"/>
                    <a:pt x="152" y="3181"/>
                  </a:cubicBezTo>
                  <a:cubicBezTo>
                    <a:pt x="337" y="3517"/>
                    <a:pt x="681" y="3740"/>
                    <a:pt x="1010" y="3947"/>
                  </a:cubicBezTo>
                  <a:cubicBezTo>
                    <a:pt x="1626" y="4334"/>
                    <a:pt x="2580" y="5319"/>
                    <a:pt x="2580" y="5319"/>
                  </a:cubicBezTo>
                  <a:cubicBezTo>
                    <a:pt x="2580" y="5319"/>
                    <a:pt x="4518" y="4079"/>
                    <a:pt x="5269" y="3608"/>
                  </a:cubicBezTo>
                  <a:cubicBezTo>
                    <a:pt x="5412" y="3518"/>
                    <a:pt x="5560" y="3424"/>
                    <a:pt x="5650" y="3284"/>
                  </a:cubicBezTo>
                  <a:cubicBezTo>
                    <a:pt x="5741" y="3144"/>
                    <a:pt x="5757" y="2945"/>
                    <a:pt x="5642" y="2823"/>
                  </a:cubicBezTo>
                  <a:cubicBezTo>
                    <a:pt x="5551" y="2727"/>
                    <a:pt x="5409" y="2703"/>
                    <a:pt x="5272" y="2703"/>
                  </a:cubicBezTo>
                  <a:cubicBezTo>
                    <a:pt x="5254" y="2703"/>
                    <a:pt x="5236" y="2703"/>
                    <a:pt x="5219" y="2704"/>
                  </a:cubicBezTo>
                  <a:cubicBezTo>
                    <a:pt x="4321" y="2733"/>
                    <a:pt x="3461" y="3265"/>
                    <a:pt x="3054" y="4042"/>
                  </a:cubicBezTo>
                  <a:cubicBezTo>
                    <a:pt x="3333" y="3280"/>
                    <a:pt x="3502" y="2480"/>
                    <a:pt x="3554" y="1673"/>
                  </a:cubicBezTo>
                  <a:cubicBezTo>
                    <a:pt x="3585" y="1191"/>
                    <a:pt x="3566" y="675"/>
                    <a:pt x="3290" y="273"/>
                  </a:cubicBezTo>
                  <a:cubicBezTo>
                    <a:pt x="3192" y="132"/>
                    <a:pt x="3041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>
              <a:off x="3055426" y="5522444"/>
              <a:ext cx="41698" cy="646895"/>
            </a:xfrm>
            <a:custGeom>
              <a:avLst/>
              <a:gdLst/>
              <a:ahLst/>
              <a:cxnLst/>
              <a:rect l="l" t="t" r="r" b="b"/>
              <a:pathLst>
                <a:path w="292" h="4530" fill="none" extrusionOk="0">
                  <a:moveTo>
                    <a:pt x="263" y="0"/>
                  </a:moveTo>
                  <a:cubicBezTo>
                    <a:pt x="291" y="1514"/>
                    <a:pt x="203" y="3030"/>
                    <a:pt x="1" y="453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>
              <a:off x="3053712" y="5860460"/>
              <a:ext cx="384853" cy="308882"/>
            </a:xfrm>
            <a:custGeom>
              <a:avLst/>
              <a:gdLst/>
              <a:ahLst/>
              <a:cxnLst/>
              <a:rect l="l" t="t" r="r" b="b"/>
              <a:pathLst>
                <a:path w="2695" h="2163" fill="none" extrusionOk="0">
                  <a:moveTo>
                    <a:pt x="2695" y="1"/>
                  </a:moveTo>
                  <a:cubicBezTo>
                    <a:pt x="1671" y="523"/>
                    <a:pt x="748" y="1264"/>
                    <a:pt x="1" y="21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2769819" y="5811335"/>
              <a:ext cx="281035" cy="361433"/>
            </a:xfrm>
            <a:custGeom>
              <a:avLst/>
              <a:gdLst/>
              <a:ahLst/>
              <a:cxnLst/>
              <a:rect l="l" t="t" r="r" b="b"/>
              <a:pathLst>
                <a:path w="1968" h="2531" fill="none" extrusionOk="0">
                  <a:moveTo>
                    <a:pt x="0" y="1"/>
                  </a:moveTo>
                  <a:cubicBezTo>
                    <a:pt x="416" y="345"/>
                    <a:pt x="834" y="688"/>
                    <a:pt x="1191" y="1099"/>
                  </a:cubicBezTo>
                  <a:cubicBezTo>
                    <a:pt x="1547" y="1508"/>
                    <a:pt x="1841" y="1992"/>
                    <a:pt x="1968" y="253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2939469" y="6139070"/>
              <a:ext cx="228341" cy="135520"/>
            </a:xfrm>
            <a:custGeom>
              <a:avLst/>
              <a:gdLst/>
              <a:ahLst/>
              <a:cxnLst/>
              <a:rect l="l" t="t" r="r" b="b"/>
              <a:pathLst>
                <a:path w="1599" h="949" extrusionOk="0">
                  <a:moveTo>
                    <a:pt x="887" y="1"/>
                  </a:moveTo>
                  <a:cubicBezTo>
                    <a:pt x="772" y="1"/>
                    <a:pt x="656" y="13"/>
                    <a:pt x="543" y="38"/>
                  </a:cubicBezTo>
                  <a:cubicBezTo>
                    <a:pt x="399" y="69"/>
                    <a:pt x="251" y="124"/>
                    <a:pt x="153" y="241"/>
                  </a:cubicBezTo>
                  <a:cubicBezTo>
                    <a:pt x="17" y="400"/>
                    <a:pt x="6" y="632"/>
                    <a:pt x="1" y="844"/>
                  </a:cubicBezTo>
                  <a:cubicBezTo>
                    <a:pt x="347" y="908"/>
                    <a:pt x="715" y="948"/>
                    <a:pt x="1087" y="948"/>
                  </a:cubicBezTo>
                  <a:cubicBezTo>
                    <a:pt x="1216" y="948"/>
                    <a:pt x="1345" y="943"/>
                    <a:pt x="1473" y="933"/>
                  </a:cubicBezTo>
                  <a:cubicBezTo>
                    <a:pt x="1522" y="809"/>
                    <a:pt x="1572" y="681"/>
                    <a:pt x="1586" y="547"/>
                  </a:cubicBezTo>
                  <a:cubicBezTo>
                    <a:pt x="1598" y="412"/>
                    <a:pt x="1570" y="267"/>
                    <a:pt x="1479" y="169"/>
                  </a:cubicBezTo>
                  <a:cubicBezTo>
                    <a:pt x="1398" y="80"/>
                    <a:pt x="1277" y="44"/>
                    <a:pt x="1160" y="25"/>
                  </a:cubicBezTo>
                  <a:cubicBezTo>
                    <a:pt x="1070" y="9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2994449" y="6205188"/>
              <a:ext cx="315022" cy="87966"/>
            </a:xfrm>
            <a:custGeom>
              <a:avLst/>
              <a:gdLst/>
              <a:ahLst/>
              <a:cxnLst/>
              <a:rect l="l" t="t" r="r" b="b"/>
              <a:pathLst>
                <a:path w="2206" h="616" extrusionOk="0">
                  <a:moveTo>
                    <a:pt x="1631" y="0"/>
                  </a:moveTo>
                  <a:cubicBezTo>
                    <a:pt x="1388" y="0"/>
                    <a:pt x="1249" y="306"/>
                    <a:pt x="1249" y="306"/>
                  </a:cubicBezTo>
                  <a:cubicBezTo>
                    <a:pt x="1249" y="306"/>
                    <a:pt x="1261" y="139"/>
                    <a:pt x="1108" y="119"/>
                  </a:cubicBezTo>
                  <a:cubicBezTo>
                    <a:pt x="1097" y="117"/>
                    <a:pt x="1086" y="116"/>
                    <a:pt x="1076" y="116"/>
                  </a:cubicBezTo>
                  <a:cubicBezTo>
                    <a:pt x="943" y="116"/>
                    <a:pt x="877" y="238"/>
                    <a:pt x="877" y="238"/>
                  </a:cubicBezTo>
                  <a:cubicBezTo>
                    <a:pt x="877" y="238"/>
                    <a:pt x="838" y="19"/>
                    <a:pt x="599" y="19"/>
                  </a:cubicBezTo>
                  <a:cubicBezTo>
                    <a:pt x="577" y="19"/>
                    <a:pt x="554" y="21"/>
                    <a:pt x="529" y="25"/>
                  </a:cubicBezTo>
                  <a:cubicBezTo>
                    <a:pt x="226" y="72"/>
                    <a:pt x="317" y="424"/>
                    <a:pt x="317" y="424"/>
                  </a:cubicBezTo>
                  <a:cubicBezTo>
                    <a:pt x="317" y="424"/>
                    <a:pt x="266" y="393"/>
                    <a:pt x="202" y="393"/>
                  </a:cubicBezTo>
                  <a:cubicBezTo>
                    <a:pt x="170" y="393"/>
                    <a:pt x="135" y="401"/>
                    <a:pt x="101" y="424"/>
                  </a:cubicBezTo>
                  <a:cubicBezTo>
                    <a:pt x="0" y="492"/>
                    <a:pt x="25" y="600"/>
                    <a:pt x="25" y="600"/>
                  </a:cubicBezTo>
                  <a:cubicBezTo>
                    <a:pt x="242" y="611"/>
                    <a:pt x="473" y="615"/>
                    <a:pt x="699" y="615"/>
                  </a:cubicBezTo>
                  <a:cubicBezTo>
                    <a:pt x="1448" y="615"/>
                    <a:pt x="2146" y="569"/>
                    <a:pt x="2158" y="569"/>
                  </a:cubicBezTo>
                  <a:cubicBezTo>
                    <a:pt x="2158" y="569"/>
                    <a:pt x="2158" y="569"/>
                    <a:pt x="2158" y="569"/>
                  </a:cubicBezTo>
                  <a:cubicBezTo>
                    <a:pt x="2206" y="327"/>
                    <a:pt x="2074" y="286"/>
                    <a:pt x="1980" y="286"/>
                  </a:cubicBezTo>
                  <a:cubicBezTo>
                    <a:pt x="1933" y="286"/>
                    <a:pt x="1894" y="296"/>
                    <a:pt x="1894" y="296"/>
                  </a:cubicBezTo>
                  <a:cubicBezTo>
                    <a:pt x="1894" y="296"/>
                    <a:pt x="1961" y="56"/>
                    <a:pt x="1685" y="5"/>
                  </a:cubicBezTo>
                  <a:cubicBezTo>
                    <a:pt x="1666" y="2"/>
                    <a:pt x="1648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2753111" y="6187480"/>
              <a:ext cx="262614" cy="104103"/>
            </a:xfrm>
            <a:custGeom>
              <a:avLst/>
              <a:gdLst/>
              <a:ahLst/>
              <a:cxnLst/>
              <a:rect l="l" t="t" r="r" b="b"/>
              <a:pathLst>
                <a:path w="1839" h="729" extrusionOk="0">
                  <a:moveTo>
                    <a:pt x="1108" y="0"/>
                  </a:moveTo>
                  <a:cubicBezTo>
                    <a:pt x="851" y="0"/>
                    <a:pt x="744" y="223"/>
                    <a:pt x="744" y="223"/>
                  </a:cubicBezTo>
                  <a:cubicBezTo>
                    <a:pt x="744" y="223"/>
                    <a:pt x="699" y="86"/>
                    <a:pt x="539" y="86"/>
                  </a:cubicBezTo>
                  <a:cubicBezTo>
                    <a:pt x="507" y="86"/>
                    <a:pt x="472" y="91"/>
                    <a:pt x="431" y="103"/>
                  </a:cubicBezTo>
                  <a:cubicBezTo>
                    <a:pt x="183" y="179"/>
                    <a:pt x="264" y="351"/>
                    <a:pt x="264" y="351"/>
                  </a:cubicBezTo>
                  <a:cubicBezTo>
                    <a:pt x="264" y="351"/>
                    <a:pt x="246" y="346"/>
                    <a:pt x="219" y="346"/>
                  </a:cubicBezTo>
                  <a:cubicBezTo>
                    <a:pt x="181" y="346"/>
                    <a:pt x="124" y="357"/>
                    <a:pt x="78" y="410"/>
                  </a:cubicBezTo>
                  <a:cubicBezTo>
                    <a:pt x="0" y="501"/>
                    <a:pt x="86" y="591"/>
                    <a:pt x="86" y="591"/>
                  </a:cubicBezTo>
                  <a:cubicBezTo>
                    <a:pt x="449" y="678"/>
                    <a:pt x="1737" y="728"/>
                    <a:pt x="1737" y="728"/>
                  </a:cubicBezTo>
                  <a:cubicBezTo>
                    <a:pt x="1737" y="728"/>
                    <a:pt x="1839" y="418"/>
                    <a:pt x="1720" y="325"/>
                  </a:cubicBezTo>
                  <a:cubicBezTo>
                    <a:pt x="1676" y="291"/>
                    <a:pt x="1628" y="280"/>
                    <a:pt x="1585" y="280"/>
                  </a:cubicBezTo>
                  <a:cubicBezTo>
                    <a:pt x="1514" y="280"/>
                    <a:pt x="1457" y="311"/>
                    <a:pt x="1457" y="311"/>
                  </a:cubicBezTo>
                  <a:cubicBezTo>
                    <a:pt x="1457" y="311"/>
                    <a:pt x="1411" y="17"/>
                    <a:pt x="1135" y="1"/>
                  </a:cubicBezTo>
                  <a:cubicBezTo>
                    <a:pt x="1126" y="0"/>
                    <a:pt x="1117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14"/>
          <p:cNvGrpSpPr/>
          <p:nvPr/>
        </p:nvGrpSpPr>
        <p:grpSpPr>
          <a:xfrm rot="188576">
            <a:off x="-594086" y="3707978"/>
            <a:ext cx="8799172" cy="2871039"/>
            <a:chOff x="-1381801" y="3817225"/>
            <a:chExt cx="8303504" cy="2709309"/>
          </a:xfrm>
        </p:grpSpPr>
        <p:grpSp>
          <p:nvGrpSpPr>
            <p:cNvPr id="1423" name="Google Shape;1423;p14"/>
            <p:cNvGrpSpPr/>
            <p:nvPr/>
          </p:nvGrpSpPr>
          <p:grpSpPr>
            <a:xfrm>
              <a:off x="-1381801" y="3817225"/>
              <a:ext cx="8303504" cy="2709309"/>
              <a:chOff x="-1381801" y="3817225"/>
              <a:chExt cx="8303504" cy="2709309"/>
            </a:xfrm>
          </p:grpSpPr>
          <p:sp>
            <p:nvSpPr>
              <p:cNvPr id="1424" name="Google Shape;1424;p14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5" name="Google Shape;1425;p14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1426" name="Google Shape;1426;p14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14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14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14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14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14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14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33" name="Google Shape;1433;p14"/>
            <p:cNvSpPr/>
            <p:nvPr/>
          </p:nvSpPr>
          <p:spPr>
            <a:xfrm flipH="1">
              <a:off x="-1026198" y="4748272"/>
              <a:ext cx="7947901" cy="1778262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06AE2A">
                <a:alpha val="8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14"/>
          <p:cNvSpPr/>
          <p:nvPr/>
        </p:nvSpPr>
        <p:spPr>
          <a:xfrm rot="7727114">
            <a:off x="3744799" y="730539"/>
            <a:ext cx="8113549" cy="7183202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4"/>
          <p:cNvSpPr/>
          <p:nvPr/>
        </p:nvSpPr>
        <p:spPr>
          <a:xfrm rot="-1943048">
            <a:off x="1593656" y="2998582"/>
            <a:ext cx="5707623" cy="5053163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5"/>
          <p:cNvSpPr txBox="1">
            <a:spLocks noGrp="1"/>
          </p:cNvSpPr>
          <p:nvPr>
            <p:ph type="subTitle" idx="1"/>
          </p:nvPr>
        </p:nvSpPr>
        <p:spPr>
          <a:xfrm>
            <a:off x="1979100" y="2873800"/>
            <a:ext cx="5185800" cy="6312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15"/>
          <p:cNvSpPr txBox="1">
            <a:spLocks noGrp="1"/>
          </p:cNvSpPr>
          <p:nvPr>
            <p:ph type="title"/>
          </p:nvPr>
        </p:nvSpPr>
        <p:spPr>
          <a:xfrm>
            <a:off x="1979100" y="1067650"/>
            <a:ext cx="5185800" cy="18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15"/>
          <p:cNvSpPr/>
          <p:nvPr/>
        </p:nvSpPr>
        <p:spPr>
          <a:xfrm>
            <a:off x="5222404" y="3368426"/>
            <a:ext cx="9434183" cy="2597059"/>
          </a:xfrm>
          <a:custGeom>
            <a:avLst/>
            <a:gdLst/>
            <a:ahLst/>
            <a:cxnLst/>
            <a:rect l="l" t="t" r="r" b="b"/>
            <a:pathLst>
              <a:path w="62278" h="17144" extrusionOk="0">
                <a:moveTo>
                  <a:pt x="43938" y="0"/>
                </a:moveTo>
                <a:cubicBezTo>
                  <a:pt x="42749" y="0"/>
                  <a:pt x="41548" y="16"/>
                  <a:pt x="40339" y="48"/>
                </a:cubicBezTo>
                <a:cubicBezTo>
                  <a:pt x="40337" y="48"/>
                  <a:pt x="40333" y="48"/>
                  <a:pt x="40330" y="49"/>
                </a:cubicBezTo>
                <a:cubicBezTo>
                  <a:pt x="36204" y="154"/>
                  <a:pt x="31978" y="447"/>
                  <a:pt x="27787" y="927"/>
                </a:cubicBezTo>
                <a:cubicBezTo>
                  <a:pt x="24852" y="1263"/>
                  <a:pt x="21935" y="1692"/>
                  <a:pt x="19079" y="2218"/>
                </a:cubicBezTo>
                <a:cubicBezTo>
                  <a:pt x="15696" y="2838"/>
                  <a:pt x="12400" y="3593"/>
                  <a:pt x="9267" y="4483"/>
                </a:cubicBezTo>
                <a:cubicBezTo>
                  <a:pt x="6583" y="5246"/>
                  <a:pt x="4016" y="6111"/>
                  <a:pt x="1616" y="7079"/>
                </a:cubicBezTo>
                <a:cubicBezTo>
                  <a:pt x="1068" y="7300"/>
                  <a:pt x="529" y="7526"/>
                  <a:pt x="0" y="7757"/>
                </a:cubicBezTo>
                <a:lnTo>
                  <a:pt x="0" y="17143"/>
                </a:lnTo>
                <a:lnTo>
                  <a:pt x="62278" y="17143"/>
                </a:lnTo>
                <a:lnTo>
                  <a:pt x="62278" y="1443"/>
                </a:lnTo>
                <a:cubicBezTo>
                  <a:pt x="62003" y="1393"/>
                  <a:pt x="61725" y="1346"/>
                  <a:pt x="61444" y="1298"/>
                </a:cubicBezTo>
                <a:cubicBezTo>
                  <a:pt x="60925" y="1211"/>
                  <a:pt x="60398" y="1129"/>
                  <a:pt x="59863" y="1051"/>
                </a:cubicBezTo>
                <a:cubicBezTo>
                  <a:pt x="59640" y="1018"/>
                  <a:pt x="59414" y="987"/>
                  <a:pt x="59188" y="956"/>
                </a:cubicBezTo>
                <a:lnTo>
                  <a:pt x="59186" y="956"/>
                </a:lnTo>
                <a:cubicBezTo>
                  <a:pt x="58535" y="866"/>
                  <a:pt x="57873" y="783"/>
                  <a:pt x="57199" y="706"/>
                </a:cubicBezTo>
                <a:cubicBezTo>
                  <a:pt x="56697" y="648"/>
                  <a:pt x="56188" y="596"/>
                  <a:pt x="55673" y="545"/>
                </a:cubicBezTo>
                <a:cubicBezTo>
                  <a:pt x="55030" y="482"/>
                  <a:pt x="54380" y="423"/>
                  <a:pt x="53721" y="371"/>
                </a:cubicBezTo>
                <a:cubicBezTo>
                  <a:pt x="53168" y="328"/>
                  <a:pt x="52609" y="288"/>
                  <a:pt x="52045" y="251"/>
                </a:cubicBezTo>
                <a:lnTo>
                  <a:pt x="52044" y="251"/>
                </a:lnTo>
                <a:cubicBezTo>
                  <a:pt x="50650" y="163"/>
                  <a:pt x="49226" y="96"/>
                  <a:pt x="47777" y="55"/>
                </a:cubicBezTo>
                <a:cubicBezTo>
                  <a:pt x="46682" y="23"/>
                  <a:pt x="45571" y="6"/>
                  <a:pt x="44450" y="1"/>
                </a:cubicBezTo>
                <a:lnTo>
                  <a:pt x="44447" y="1"/>
                </a:lnTo>
                <a:cubicBezTo>
                  <a:pt x="44277" y="1"/>
                  <a:pt x="44108" y="0"/>
                  <a:pt x="439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5"/>
          <p:cNvSpPr/>
          <p:nvPr/>
        </p:nvSpPr>
        <p:spPr>
          <a:xfrm>
            <a:off x="5342078" y="3406752"/>
            <a:ext cx="8018253" cy="2558885"/>
          </a:xfrm>
          <a:custGeom>
            <a:avLst/>
            <a:gdLst/>
            <a:ahLst/>
            <a:cxnLst/>
            <a:rect l="l" t="t" r="r" b="b"/>
            <a:pathLst>
              <a:path w="52931" h="16892" extrusionOk="0">
                <a:moveTo>
                  <a:pt x="51254" y="1"/>
                </a:moveTo>
                <a:cubicBezTo>
                  <a:pt x="33268" y="3263"/>
                  <a:pt x="16006" y="8840"/>
                  <a:pt x="1" y="16891"/>
                </a:cubicBezTo>
                <a:lnTo>
                  <a:pt x="11258" y="16891"/>
                </a:lnTo>
                <a:cubicBezTo>
                  <a:pt x="24236" y="9369"/>
                  <a:pt x="38602" y="4631"/>
                  <a:pt x="52931" y="120"/>
                </a:cubicBezTo>
                <a:lnTo>
                  <a:pt x="512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5"/>
          <p:cNvSpPr/>
          <p:nvPr/>
        </p:nvSpPr>
        <p:spPr>
          <a:xfrm>
            <a:off x="5222404" y="3368426"/>
            <a:ext cx="7237650" cy="1988392"/>
          </a:xfrm>
          <a:custGeom>
            <a:avLst/>
            <a:gdLst/>
            <a:ahLst/>
            <a:cxnLst/>
            <a:rect l="l" t="t" r="r" b="b"/>
            <a:pathLst>
              <a:path w="47778" h="13126" extrusionOk="0">
                <a:moveTo>
                  <a:pt x="43938" y="0"/>
                </a:moveTo>
                <a:cubicBezTo>
                  <a:pt x="42749" y="0"/>
                  <a:pt x="41548" y="16"/>
                  <a:pt x="40339" y="48"/>
                </a:cubicBezTo>
                <a:cubicBezTo>
                  <a:pt x="40337" y="48"/>
                  <a:pt x="40333" y="48"/>
                  <a:pt x="40330" y="49"/>
                </a:cubicBezTo>
                <a:cubicBezTo>
                  <a:pt x="30643" y="1050"/>
                  <a:pt x="20708" y="3239"/>
                  <a:pt x="11015" y="6147"/>
                </a:cubicBezTo>
                <a:cubicBezTo>
                  <a:pt x="7292" y="7264"/>
                  <a:pt x="3593" y="8491"/>
                  <a:pt x="0" y="9969"/>
                </a:cubicBezTo>
                <a:lnTo>
                  <a:pt x="0" y="13125"/>
                </a:lnTo>
                <a:cubicBezTo>
                  <a:pt x="14999" y="6115"/>
                  <a:pt x="31308" y="2153"/>
                  <a:pt x="47777" y="55"/>
                </a:cubicBezTo>
                <a:cubicBezTo>
                  <a:pt x="46681" y="23"/>
                  <a:pt x="45570" y="7"/>
                  <a:pt x="44450" y="1"/>
                </a:cubicBezTo>
                <a:lnTo>
                  <a:pt x="44447" y="1"/>
                </a:lnTo>
                <a:cubicBezTo>
                  <a:pt x="44277" y="1"/>
                  <a:pt x="44108" y="0"/>
                  <a:pt x="439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5"/>
          <p:cNvSpPr/>
          <p:nvPr/>
        </p:nvSpPr>
        <p:spPr>
          <a:xfrm>
            <a:off x="4959878" y="4891315"/>
            <a:ext cx="773179" cy="708950"/>
          </a:xfrm>
          <a:custGeom>
            <a:avLst/>
            <a:gdLst/>
            <a:ahLst/>
            <a:cxnLst/>
            <a:rect l="l" t="t" r="r" b="b"/>
            <a:pathLst>
              <a:path w="5104" h="4680" extrusionOk="0">
                <a:moveTo>
                  <a:pt x="3446" y="1"/>
                </a:moveTo>
                <a:cubicBezTo>
                  <a:pt x="3344" y="1"/>
                  <a:pt x="3247" y="51"/>
                  <a:pt x="3164" y="106"/>
                </a:cubicBezTo>
                <a:cubicBezTo>
                  <a:pt x="2837" y="320"/>
                  <a:pt x="2600" y="629"/>
                  <a:pt x="2411" y="951"/>
                </a:cubicBezTo>
                <a:cubicBezTo>
                  <a:pt x="2008" y="1641"/>
                  <a:pt x="1797" y="2421"/>
                  <a:pt x="1805" y="3198"/>
                </a:cubicBezTo>
                <a:cubicBezTo>
                  <a:pt x="1685" y="2636"/>
                  <a:pt x="1190" y="1768"/>
                  <a:pt x="725" y="1527"/>
                </a:cubicBezTo>
                <a:cubicBezTo>
                  <a:pt x="620" y="1473"/>
                  <a:pt x="522" y="1448"/>
                  <a:pt x="433" y="1448"/>
                </a:cubicBezTo>
                <a:cubicBezTo>
                  <a:pt x="172" y="1448"/>
                  <a:pt x="1" y="1661"/>
                  <a:pt x="24" y="1933"/>
                </a:cubicBezTo>
                <a:cubicBezTo>
                  <a:pt x="86" y="2679"/>
                  <a:pt x="1251" y="3905"/>
                  <a:pt x="1904" y="4679"/>
                </a:cubicBezTo>
                <a:cubicBezTo>
                  <a:pt x="2727" y="4286"/>
                  <a:pt x="3873" y="3791"/>
                  <a:pt x="4731" y="3341"/>
                </a:cubicBezTo>
                <a:cubicBezTo>
                  <a:pt x="4883" y="3260"/>
                  <a:pt x="5042" y="3151"/>
                  <a:pt x="5064" y="2993"/>
                </a:cubicBezTo>
                <a:cubicBezTo>
                  <a:pt x="5103" y="2723"/>
                  <a:pt x="4732" y="2561"/>
                  <a:pt x="4430" y="2547"/>
                </a:cubicBezTo>
                <a:cubicBezTo>
                  <a:pt x="4401" y="2546"/>
                  <a:pt x="4371" y="2545"/>
                  <a:pt x="4342" y="2545"/>
                </a:cubicBezTo>
                <a:cubicBezTo>
                  <a:pt x="3609" y="2545"/>
                  <a:pt x="2888" y="2931"/>
                  <a:pt x="2542" y="3513"/>
                </a:cubicBezTo>
                <a:cubicBezTo>
                  <a:pt x="3003" y="2583"/>
                  <a:pt x="3467" y="1647"/>
                  <a:pt x="3729" y="655"/>
                </a:cubicBezTo>
                <a:cubicBezTo>
                  <a:pt x="3762" y="528"/>
                  <a:pt x="3792" y="393"/>
                  <a:pt x="3762" y="267"/>
                </a:cubicBezTo>
                <a:cubicBezTo>
                  <a:pt x="3731" y="139"/>
                  <a:pt x="3622" y="18"/>
                  <a:pt x="3479" y="3"/>
                </a:cubicBezTo>
                <a:cubicBezTo>
                  <a:pt x="3468" y="2"/>
                  <a:pt x="3457" y="1"/>
                  <a:pt x="344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15"/>
          <p:cNvGrpSpPr/>
          <p:nvPr/>
        </p:nvGrpSpPr>
        <p:grpSpPr>
          <a:xfrm>
            <a:off x="7118778" y="4083295"/>
            <a:ext cx="741974" cy="743039"/>
            <a:chOff x="6524578" y="4258558"/>
            <a:chExt cx="741974" cy="743039"/>
          </a:xfrm>
        </p:grpSpPr>
        <p:sp>
          <p:nvSpPr>
            <p:cNvPr id="1444" name="Google Shape;1444;p15"/>
            <p:cNvSpPr/>
            <p:nvPr/>
          </p:nvSpPr>
          <p:spPr>
            <a:xfrm>
              <a:off x="6920714" y="4917371"/>
              <a:ext cx="143002" cy="62866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344" y="0"/>
                  </a:moveTo>
                  <a:cubicBezTo>
                    <a:pt x="221" y="0"/>
                    <a:pt x="188" y="118"/>
                    <a:pt x="188" y="118"/>
                  </a:cubicBezTo>
                  <a:cubicBezTo>
                    <a:pt x="188" y="118"/>
                    <a:pt x="151" y="72"/>
                    <a:pt x="107" y="72"/>
                  </a:cubicBezTo>
                  <a:cubicBezTo>
                    <a:pt x="92" y="72"/>
                    <a:pt x="76" y="78"/>
                    <a:pt x="60" y="94"/>
                  </a:cubicBezTo>
                  <a:cubicBezTo>
                    <a:pt x="0" y="154"/>
                    <a:pt x="60" y="192"/>
                    <a:pt x="60" y="192"/>
                  </a:cubicBezTo>
                  <a:lnTo>
                    <a:pt x="49" y="411"/>
                  </a:lnTo>
                  <a:cubicBezTo>
                    <a:pt x="113" y="413"/>
                    <a:pt x="178" y="415"/>
                    <a:pt x="244" y="415"/>
                  </a:cubicBezTo>
                  <a:cubicBezTo>
                    <a:pt x="471" y="415"/>
                    <a:pt x="705" y="399"/>
                    <a:pt x="944" y="372"/>
                  </a:cubicBezTo>
                  <a:cubicBezTo>
                    <a:pt x="923" y="252"/>
                    <a:pt x="835" y="239"/>
                    <a:pt x="798" y="239"/>
                  </a:cubicBezTo>
                  <a:cubicBezTo>
                    <a:pt x="789" y="239"/>
                    <a:pt x="782" y="240"/>
                    <a:pt x="782" y="240"/>
                  </a:cubicBezTo>
                  <a:cubicBezTo>
                    <a:pt x="782" y="240"/>
                    <a:pt x="803" y="119"/>
                    <a:pt x="684" y="93"/>
                  </a:cubicBezTo>
                  <a:cubicBezTo>
                    <a:pt x="667" y="89"/>
                    <a:pt x="650" y="88"/>
                    <a:pt x="634" y="88"/>
                  </a:cubicBezTo>
                  <a:cubicBezTo>
                    <a:pt x="541" y="88"/>
                    <a:pt x="478" y="142"/>
                    <a:pt x="478" y="142"/>
                  </a:cubicBezTo>
                  <a:cubicBezTo>
                    <a:pt x="478" y="142"/>
                    <a:pt x="467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6643040" y="4903737"/>
              <a:ext cx="143002" cy="62866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600" y="0"/>
                  </a:moveTo>
                  <a:cubicBezTo>
                    <a:pt x="477" y="0"/>
                    <a:pt x="467" y="141"/>
                    <a:pt x="467" y="141"/>
                  </a:cubicBezTo>
                  <a:cubicBezTo>
                    <a:pt x="467" y="141"/>
                    <a:pt x="403" y="88"/>
                    <a:pt x="311" y="88"/>
                  </a:cubicBezTo>
                  <a:cubicBezTo>
                    <a:pt x="295" y="88"/>
                    <a:pt x="278" y="89"/>
                    <a:pt x="260" y="93"/>
                  </a:cubicBezTo>
                  <a:cubicBezTo>
                    <a:pt x="141" y="119"/>
                    <a:pt x="162" y="239"/>
                    <a:pt x="162" y="239"/>
                  </a:cubicBezTo>
                  <a:cubicBezTo>
                    <a:pt x="162" y="239"/>
                    <a:pt x="156" y="238"/>
                    <a:pt x="146" y="238"/>
                  </a:cubicBezTo>
                  <a:cubicBezTo>
                    <a:pt x="110" y="238"/>
                    <a:pt x="21" y="251"/>
                    <a:pt x="1" y="372"/>
                  </a:cubicBezTo>
                  <a:cubicBezTo>
                    <a:pt x="235" y="398"/>
                    <a:pt x="466" y="414"/>
                    <a:pt x="690" y="414"/>
                  </a:cubicBezTo>
                  <a:cubicBezTo>
                    <a:pt x="759" y="414"/>
                    <a:pt x="828" y="413"/>
                    <a:pt x="896" y="410"/>
                  </a:cubicBezTo>
                  <a:lnTo>
                    <a:pt x="884" y="192"/>
                  </a:lnTo>
                  <a:cubicBezTo>
                    <a:pt x="884" y="192"/>
                    <a:pt x="943" y="154"/>
                    <a:pt x="884" y="93"/>
                  </a:cubicBezTo>
                  <a:cubicBezTo>
                    <a:pt x="869" y="77"/>
                    <a:pt x="852" y="71"/>
                    <a:pt x="837" y="71"/>
                  </a:cubicBezTo>
                  <a:cubicBezTo>
                    <a:pt x="793" y="71"/>
                    <a:pt x="756" y="118"/>
                    <a:pt x="756" y="118"/>
                  </a:cubicBezTo>
                  <a:cubicBezTo>
                    <a:pt x="756" y="118"/>
                    <a:pt x="722" y="0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6524578" y="4258558"/>
              <a:ext cx="741974" cy="655173"/>
            </a:xfrm>
            <a:custGeom>
              <a:avLst/>
              <a:gdLst/>
              <a:ahLst/>
              <a:cxnLst/>
              <a:rect l="l" t="t" r="r" b="b"/>
              <a:pathLst>
                <a:path w="4898" h="4325" extrusionOk="0">
                  <a:moveTo>
                    <a:pt x="2439" y="1"/>
                  </a:moveTo>
                  <a:cubicBezTo>
                    <a:pt x="2429" y="1"/>
                    <a:pt x="2419" y="2"/>
                    <a:pt x="2408" y="3"/>
                  </a:cubicBezTo>
                  <a:cubicBezTo>
                    <a:pt x="2263" y="18"/>
                    <a:pt x="2157" y="137"/>
                    <a:pt x="2086" y="256"/>
                  </a:cubicBezTo>
                  <a:cubicBezTo>
                    <a:pt x="1884" y="597"/>
                    <a:pt x="1849" y="999"/>
                    <a:pt x="1844" y="1386"/>
                  </a:cubicBezTo>
                  <a:cubicBezTo>
                    <a:pt x="1837" y="2027"/>
                    <a:pt x="1899" y="2668"/>
                    <a:pt x="2031" y="3296"/>
                  </a:cubicBezTo>
                  <a:cubicBezTo>
                    <a:pt x="1906" y="2972"/>
                    <a:pt x="1756" y="2648"/>
                    <a:pt x="1520" y="2384"/>
                  </a:cubicBezTo>
                  <a:cubicBezTo>
                    <a:pt x="1284" y="2117"/>
                    <a:pt x="949" y="1910"/>
                    <a:pt x="578" y="1881"/>
                  </a:cubicBezTo>
                  <a:cubicBezTo>
                    <a:pt x="554" y="1880"/>
                    <a:pt x="530" y="1879"/>
                    <a:pt x="506" y="1879"/>
                  </a:cubicBezTo>
                  <a:cubicBezTo>
                    <a:pt x="394" y="1879"/>
                    <a:pt x="280" y="1900"/>
                    <a:pt x="192" y="1964"/>
                  </a:cubicBezTo>
                  <a:cubicBezTo>
                    <a:pt x="0" y="2105"/>
                    <a:pt x="15" y="2385"/>
                    <a:pt x="130" y="2585"/>
                  </a:cubicBezTo>
                  <a:cubicBezTo>
                    <a:pt x="288" y="2859"/>
                    <a:pt x="579" y="3039"/>
                    <a:pt x="859" y="3207"/>
                  </a:cubicBezTo>
                  <a:cubicBezTo>
                    <a:pt x="1384" y="3524"/>
                    <a:pt x="2195" y="4324"/>
                    <a:pt x="2195" y="4324"/>
                  </a:cubicBezTo>
                  <a:cubicBezTo>
                    <a:pt x="2195" y="4324"/>
                    <a:pt x="3844" y="3317"/>
                    <a:pt x="4482" y="2934"/>
                  </a:cubicBezTo>
                  <a:cubicBezTo>
                    <a:pt x="4603" y="2861"/>
                    <a:pt x="4728" y="2784"/>
                    <a:pt x="4806" y="2671"/>
                  </a:cubicBezTo>
                  <a:cubicBezTo>
                    <a:pt x="4883" y="2557"/>
                    <a:pt x="4898" y="2395"/>
                    <a:pt x="4800" y="2296"/>
                  </a:cubicBezTo>
                  <a:cubicBezTo>
                    <a:pt x="4719" y="2215"/>
                    <a:pt x="4593" y="2198"/>
                    <a:pt x="4473" y="2198"/>
                  </a:cubicBezTo>
                  <a:cubicBezTo>
                    <a:pt x="4461" y="2198"/>
                    <a:pt x="4450" y="2198"/>
                    <a:pt x="4439" y="2199"/>
                  </a:cubicBezTo>
                  <a:cubicBezTo>
                    <a:pt x="3676" y="2223"/>
                    <a:pt x="2944" y="2656"/>
                    <a:pt x="2597" y="3287"/>
                  </a:cubicBezTo>
                  <a:cubicBezTo>
                    <a:pt x="2835" y="2667"/>
                    <a:pt x="2978" y="2017"/>
                    <a:pt x="3022" y="1361"/>
                  </a:cubicBezTo>
                  <a:cubicBezTo>
                    <a:pt x="3049" y="969"/>
                    <a:pt x="3033" y="550"/>
                    <a:pt x="2799" y="224"/>
                  </a:cubicBezTo>
                  <a:cubicBezTo>
                    <a:pt x="2715" y="108"/>
                    <a:pt x="2586" y="1"/>
                    <a:pt x="2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6859362" y="4348541"/>
              <a:ext cx="37871" cy="558071"/>
            </a:xfrm>
            <a:custGeom>
              <a:avLst/>
              <a:gdLst/>
              <a:ahLst/>
              <a:cxnLst/>
              <a:rect l="l" t="t" r="r" b="b"/>
              <a:pathLst>
                <a:path w="250" h="3684" fill="none" extrusionOk="0">
                  <a:moveTo>
                    <a:pt x="224" y="1"/>
                  </a:moveTo>
                  <a:cubicBezTo>
                    <a:pt x="249" y="1232"/>
                    <a:pt x="174" y="2464"/>
                    <a:pt x="1" y="36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6857696" y="4639848"/>
              <a:ext cx="347507" cy="266311"/>
            </a:xfrm>
            <a:custGeom>
              <a:avLst/>
              <a:gdLst/>
              <a:ahLst/>
              <a:cxnLst/>
              <a:rect l="l" t="t" r="r" b="b"/>
              <a:pathLst>
                <a:path w="2294" h="1758" fill="none" extrusionOk="0">
                  <a:moveTo>
                    <a:pt x="2294" y="1"/>
                  </a:moveTo>
                  <a:cubicBezTo>
                    <a:pt x="1422" y="425"/>
                    <a:pt x="637" y="1026"/>
                    <a:pt x="1" y="175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6601836" y="4597584"/>
              <a:ext cx="253737" cy="311605"/>
            </a:xfrm>
            <a:custGeom>
              <a:avLst/>
              <a:gdLst/>
              <a:ahLst/>
              <a:cxnLst/>
              <a:rect l="l" t="t" r="r" b="b"/>
              <a:pathLst>
                <a:path w="1675" h="2057" fill="none" extrusionOk="0">
                  <a:moveTo>
                    <a:pt x="1" y="1"/>
                  </a:moveTo>
                  <a:cubicBezTo>
                    <a:pt x="355" y="280"/>
                    <a:pt x="710" y="560"/>
                    <a:pt x="1014" y="894"/>
                  </a:cubicBezTo>
                  <a:cubicBezTo>
                    <a:pt x="1317" y="1227"/>
                    <a:pt x="1567" y="1618"/>
                    <a:pt x="1674" y="205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6754837" y="4880257"/>
              <a:ext cx="206171" cy="116795"/>
            </a:xfrm>
            <a:custGeom>
              <a:avLst/>
              <a:gdLst/>
              <a:ahLst/>
              <a:cxnLst/>
              <a:rect l="l" t="t" r="r" b="b"/>
              <a:pathLst>
                <a:path w="1361" h="771" extrusionOk="0">
                  <a:moveTo>
                    <a:pt x="755" y="1"/>
                  </a:moveTo>
                  <a:cubicBezTo>
                    <a:pt x="657" y="1"/>
                    <a:pt x="559" y="11"/>
                    <a:pt x="463" y="30"/>
                  </a:cubicBezTo>
                  <a:cubicBezTo>
                    <a:pt x="340" y="55"/>
                    <a:pt x="215" y="100"/>
                    <a:pt x="130" y="195"/>
                  </a:cubicBezTo>
                  <a:cubicBezTo>
                    <a:pt x="15" y="324"/>
                    <a:pt x="5" y="512"/>
                    <a:pt x="1" y="685"/>
                  </a:cubicBezTo>
                  <a:cubicBezTo>
                    <a:pt x="295" y="738"/>
                    <a:pt x="608" y="770"/>
                    <a:pt x="924" y="770"/>
                  </a:cubicBezTo>
                  <a:cubicBezTo>
                    <a:pt x="1033" y="770"/>
                    <a:pt x="1144" y="766"/>
                    <a:pt x="1253" y="758"/>
                  </a:cubicBezTo>
                  <a:cubicBezTo>
                    <a:pt x="1296" y="656"/>
                    <a:pt x="1337" y="552"/>
                    <a:pt x="1348" y="444"/>
                  </a:cubicBezTo>
                  <a:cubicBezTo>
                    <a:pt x="1361" y="334"/>
                    <a:pt x="1336" y="216"/>
                    <a:pt x="1259" y="138"/>
                  </a:cubicBezTo>
                  <a:cubicBezTo>
                    <a:pt x="1189" y="65"/>
                    <a:pt x="1088" y="36"/>
                    <a:pt x="989" y="20"/>
                  </a:cubicBezTo>
                  <a:cubicBezTo>
                    <a:pt x="911" y="7"/>
                    <a:pt x="83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6828156" y="4946304"/>
              <a:ext cx="196930" cy="55292"/>
            </a:xfrm>
            <a:custGeom>
              <a:avLst/>
              <a:gdLst/>
              <a:ahLst/>
              <a:cxnLst/>
              <a:rect l="l" t="t" r="r" b="b"/>
              <a:pathLst>
                <a:path w="1300" h="365" extrusionOk="0">
                  <a:moveTo>
                    <a:pt x="961" y="1"/>
                  </a:moveTo>
                  <a:cubicBezTo>
                    <a:pt x="819" y="1"/>
                    <a:pt x="737" y="180"/>
                    <a:pt x="737" y="180"/>
                  </a:cubicBezTo>
                  <a:cubicBezTo>
                    <a:pt x="737" y="180"/>
                    <a:pt x="743" y="84"/>
                    <a:pt x="652" y="71"/>
                  </a:cubicBezTo>
                  <a:cubicBezTo>
                    <a:pt x="646" y="70"/>
                    <a:pt x="640" y="69"/>
                    <a:pt x="634" y="69"/>
                  </a:cubicBezTo>
                  <a:cubicBezTo>
                    <a:pt x="556" y="69"/>
                    <a:pt x="517" y="140"/>
                    <a:pt x="517" y="140"/>
                  </a:cubicBezTo>
                  <a:cubicBezTo>
                    <a:pt x="517" y="140"/>
                    <a:pt x="493" y="11"/>
                    <a:pt x="353" y="11"/>
                  </a:cubicBezTo>
                  <a:cubicBezTo>
                    <a:pt x="340" y="11"/>
                    <a:pt x="326" y="13"/>
                    <a:pt x="311" y="15"/>
                  </a:cubicBezTo>
                  <a:cubicBezTo>
                    <a:pt x="135" y="44"/>
                    <a:pt x="187" y="251"/>
                    <a:pt x="187" y="251"/>
                  </a:cubicBezTo>
                  <a:cubicBezTo>
                    <a:pt x="187" y="251"/>
                    <a:pt x="157" y="233"/>
                    <a:pt x="119" y="233"/>
                  </a:cubicBezTo>
                  <a:cubicBezTo>
                    <a:pt x="100" y="233"/>
                    <a:pt x="79" y="237"/>
                    <a:pt x="59" y="251"/>
                  </a:cubicBezTo>
                  <a:cubicBezTo>
                    <a:pt x="0" y="291"/>
                    <a:pt x="15" y="355"/>
                    <a:pt x="15" y="355"/>
                  </a:cubicBezTo>
                  <a:cubicBezTo>
                    <a:pt x="143" y="362"/>
                    <a:pt x="278" y="364"/>
                    <a:pt x="411" y="364"/>
                  </a:cubicBezTo>
                  <a:cubicBezTo>
                    <a:pt x="856" y="364"/>
                    <a:pt x="1271" y="335"/>
                    <a:pt x="1271" y="335"/>
                  </a:cubicBezTo>
                  <a:cubicBezTo>
                    <a:pt x="1300" y="193"/>
                    <a:pt x="1222" y="169"/>
                    <a:pt x="1166" y="169"/>
                  </a:cubicBezTo>
                  <a:cubicBezTo>
                    <a:pt x="1138" y="169"/>
                    <a:pt x="1116" y="175"/>
                    <a:pt x="1116" y="175"/>
                  </a:cubicBezTo>
                  <a:cubicBezTo>
                    <a:pt x="1116" y="175"/>
                    <a:pt x="1157" y="34"/>
                    <a:pt x="993" y="4"/>
                  </a:cubicBezTo>
                  <a:cubicBezTo>
                    <a:pt x="982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6677276" y="4935095"/>
              <a:ext cx="164361" cy="64987"/>
            </a:xfrm>
            <a:custGeom>
              <a:avLst/>
              <a:gdLst/>
              <a:ahLst/>
              <a:cxnLst/>
              <a:rect l="l" t="t" r="r" b="b"/>
              <a:pathLst>
                <a:path w="1085" h="429" extrusionOk="0">
                  <a:moveTo>
                    <a:pt x="656" y="1"/>
                  </a:moveTo>
                  <a:cubicBezTo>
                    <a:pt x="503" y="1"/>
                    <a:pt x="439" y="133"/>
                    <a:pt x="439" y="133"/>
                  </a:cubicBezTo>
                  <a:cubicBezTo>
                    <a:pt x="439" y="133"/>
                    <a:pt x="412" y="52"/>
                    <a:pt x="318" y="52"/>
                  </a:cubicBezTo>
                  <a:cubicBezTo>
                    <a:pt x="299" y="52"/>
                    <a:pt x="278" y="55"/>
                    <a:pt x="254" y="62"/>
                  </a:cubicBezTo>
                  <a:cubicBezTo>
                    <a:pt x="109" y="108"/>
                    <a:pt x="157" y="208"/>
                    <a:pt x="157" y="208"/>
                  </a:cubicBezTo>
                  <a:cubicBezTo>
                    <a:pt x="157" y="208"/>
                    <a:pt x="147" y="205"/>
                    <a:pt x="131" y="205"/>
                  </a:cubicBezTo>
                  <a:cubicBezTo>
                    <a:pt x="108" y="205"/>
                    <a:pt x="74" y="211"/>
                    <a:pt x="47" y="243"/>
                  </a:cubicBezTo>
                  <a:cubicBezTo>
                    <a:pt x="0" y="297"/>
                    <a:pt x="51" y="350"/>
                    <a:pt x="51" y="350"/>
                  </a:cubicBezTo>
                  <a:cubicBezTo>
                    <a:pt x="264" y="402"/>
                    <a:pt x="1023" y="429"/>
                    <a:pt x="1023" y="429"/>
                  </a:cubicBezTo>
                  <a:cubicBezTo>
                    <a:pt x="1023" y="429"/>
                    <a:pt x="1084" y="247"/>
                    <a:pt x="1014" y="191"/>
                  </a:cubicBezTo>
                  <a:cubicBezTo>
                    <a:pt x="989" y="171"/>
                    <a:pt x="961" y="165"/>
                    <a:pt x="936" y="165"/>
                  </a:cubicBezTo>
                  <a:cubicBezTo>
                    <a:pt x="893" y="165"/>
                    <a:pt x="859" y="184"/>
                    <a:pt x="859" y="184"/>
                  </a:cubicBezTo>
                  <a:cubicBezTo>
                    <a:pt x="859" y="184"/>
                    <a:pt x="832" y="11"/>
                    <a:pt x="670" y="1"/>
                  </a:cubicBezTo>
                  <a:cubicBezTo>
                    <a:pt x="665" y="1"/>
                    <a:pt x="660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15"/>
          <p:cNvSpPr/>
          <p:nvPr/>
        </p:nvSpPr>
        <p:spPr>
          <a:xfrm>
            <a:off x="5966958" y="4352025"/>
            <a:ext cx="138457" cy="60745"/>
          </a:xfrm>
          <a:custGeom>
            <a:avLst/>
            <a:gdLst/>
            <a:ahLst/>
            <a:cxnLst/>
            <a:rect l="l" t="t" r="r" b="b"/>
            <a:pathLst>
              <a:path w="914" h="401" extrusionOk="0">
                <a:moveTo>
                  <a:pt x="332" y="0"/>
                </a:moveTo>
                <a:cubicBezTo>
                  <a:pt x="213" y="0"/>
                  <a:pt x="181" y="114"/>
                  <a:pt x="181" y="114"/>
                </a:cubicBezTo>
                <a:cubicBezTo>
                  <a:pt x="181" y="114"/>
                  <a:pt x="145" y="69"/>
                  <a:pt x="103" y="69"/>
                </a:cubicBezTo>
                <a:cubicBezTo>
                  <a:pt x="88" y="69"/>
                  <a:pt x="72" y="75"/>
                  <a:pt x="57" y="90"/>
                </a:cubicBezTo>
                <a:cubicBezTo>
                  <a:pt x="0" y="148"/>
                  <a:pt x="57" y="184"/>
                  <a:pt x="57" y="184"/>
                </a:cubicBezTo>
                <a:lnTo>
                  <a:pt x="48" y="396"/>
                </a:lnTo>
                <a:cubicBezTo>
                  <a:pt x="111" y="399"/>
                  <a:pt x="174" y="400"/>
                  <a:pt x="238" y="400"/>
                </a:cubicBezTo>
                <a:cubicBezTo>
                  <a:pt x="458" y="400"/>
                  <a:pt x="684" y="385"/>
                  <a:pt x="914" y="360"/>
                </a:cubicBezTo>
                <a:cubicBezTo>
                  <a:pt x="894" y="243"/>
                  <a:pt x="809" y="230"/>
                  <a:pt x="773" y="230"/>
                </a:cubicBezTo>
                <a:cubicBezTo>
                  <a:pt x="763" y="230"/>
                  <a:pt x="757" y="231"/>
                  <a:pt x="757" y="231"/>
                </a:cubicBezTo>
                <a:cubicBezTo>
                  <a:pt x="757" y="231"/>
                  <a:pt x="776" y="114"/>
                  <a:pt x="662" y="90"/>
                </a:cubicBezTo>
                <a:cubicBezTo>
                  <a:pt x="645" y="87"/>
                  <a:pt x="628" y="85"/>
                  <a:pt x="612" y="85"/>
                </a:cubicBezTo>
                <a:cubicBezTo>
                  <a:pt x="523" y="85"/>
                  <a:pt x="461" y="136"/>
                  <a:pt x="461" y="136"/>
                </a:cubicBezTo>
                <a:cubicBezTo>
                  <a:pt x="461" y="136"/>
                  <a:pt x="451" y="0"/>
                  <a:pt x="332" y="0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5"/>
          <p:cNvSpPr/>
          <p:nvPr/>
        </p:nvSpPr>
        <p:spPr>
          <a:xfrm>
            <a:off x="5697919" y="4338997"/>
            <a:ext cx="138609" cy="60745"/>
          </a:xfrm>
          <a:custGeom>
            <a:avLst/>
            <a:gdLst/>
            <a:ahLst/>
            <a:cxnLst/>
            <a:rect l="l" t="t" r="r" b="b"/>
            <a:pathLst>
              <a:path w="915" h="401" extrusionOk="0">
                <a:moveTo>
                  <a:pt x="583" y="1"/>
                </a:moveTo>
                <a:cubicBezTo>
                  <a:pt x="464" y="1"/>
                  <a:pt x="454" y="136"/>
                  <a:pt x="454" y="136"/>
                </a:cubicBezTo>
                <a:cubicBezTo>
                  <a:pt x="454" y="136"/>
                  <a:pt x="391" y="84"/>
                  <a:pt x="302" y="84"/>
                </a:cubicBezTo>
                <a:cubicBezTo>
                  <a:pt x="286" y="84"/>
                  <a:pt x="270" y="86"/>
                  <a:pt x="253" y="90"/>
                </a:cubicBezTo>
                <a:cubicBezTo>
                  <a:pt x="138" y="114"/>
                  <a:pt x="157" y="230"/>
                  <a:pt x="157" y="230"/>
                </a:cubicBezTo>
                <a:cubicBezTo>
                  <a:pt x="157" y="230"/>
                  <a:pt x="151" y="229"/>
                  <a:pt x="141" y="229"/>
                </a:cubicBezTo>
                <a:cubicBezTo>
                  <a:pt x="105" y="229"/>
                  <a:pt x="20" y="242"/>
                  <a:pt x="1" y="359"/>
                </a:cubicBezTo>
                <a:cubicBezTo>
                  <a:pt x="230" y="384"/>
                  <a:pt x="454" y="400"/>
                  <a:pt x="672" y="400"/>
                </a:cubicBezTo>
                <a:cubicBezTo>
                  <a:pt x="738" y="400"/>
                  <a:pt x="803" y="399"/>
                  <a:pt x="867" y="395"/>
                </a:cubicBezTo>
                <a:lnTo>
                  <a:pt x="858" y="184"/>
                </a:lnTo>
                <a:cubicBezTo>
                  <a:pt x="858" y="184"/>
                  <a:pt x="914" y="147"/>
                  <a:pt x="858" y="90"/>
                </a:cubicBezTo>
                <a:cubicBezTo>
                  <a:pt x="843" y="75"/>
                  <a:pt x="827" y="69"/>
                  <a:pt x="813" y="69"/>
                </a:cubicBezTo>
                <a:cubicBezTo>
                  <a:pt x="770" y="69"/>
                  <a:pt x="734" y="114"/>
                  <a:pt x="734" y="114"/>
                </a:cubicBezTo>
                <a:cubicBezTo>
                  <a:pt x="734" y="114"/>
                  <a:pt x="702" y="1"/>
                  <a:pt x="583" y="1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5"/>
          <p:cNvSpPr/>
          <p:nvPr/>
        </p:nvSpPr>
        <p:spPr>
          <a:xfrm>
            <a:off x="5629295" y="3822429"/>
            <a:ext cx="550951" cy="503688"/>
          </a:xfrm>
          <a:custGeom>
            <a:avLst/>
            <a:gdLst/>
            <a:ahLst/>
            <a:cxnLst/>
            <a:rect l="l" t="t" r="r" b="b"/>
            <a:pathLst>
              <a:path w="3637" h="3325" extrusionOk="0">
                <a:moveTo>
                  <a:pt x="1800" y="1"/>
                </a:moveTo>
                <a:cubicBezTo>
                  <a:pt x="1795" y="1"/>
                  <a:pt x="1789" y="1"/>
                  <a:pt x="1784" y="1"/>
                </a:cubicBezTo>
                <a:cubicBezTo>
                  <a:pt x="1635" y="9"/>
                  <a:pt x="1508" y="127"/>
                  <a:pt x="1443" y="270"/>
                </a:cubicBezTo>
                <a:cubicBezTo>
                  <a:pt x="1377" y="412"/>
                  <a:pt x="1360" y="574"/>
                  <a:pt x="1351" y="732"/>
                </a:cubicBezTo>
                <a:cubicBezTo>
                  <a:pt x="1315" y="1337"/>
                  <a:pt x="1362" y="1946"/>
                  <a:pt x="1491" y="2537"/>
                </a:cubicBezTo>
                <a:cubicBezTo>
                  <a:pt x="1255" y="2084"/>
                  <a:pt x="906" y="1605"/>
                  <a:pt x="422" y="1594"/>
                </a:cubicBezTo>
                <a:cubicBezTo>
                  <a:pt x="419" y="1594"/>
                  <a:pt x="416" y="1594"/>
                  <a:pt x="413" y="1594"/>
                </a:cubicBezTo>
                <a:cubicBezTo>
                  <a:pt x="223" y="1594"/>
                  <a:pt x="0" y="1747"/>
                  <a:pt x="55" y="1939"/>
                </a:cubicBezTo>
                <a:cubicBezTo>
                  <a:pt x="69" y="1990"/>
                  <a:pt x="101" y="2032"/>
                  <a:pt x="136" y="2070"/>
                </a:cubicBezTo>
                <a:cubicBezTo>
                  <a:pt x="520" y="2522"/>
                  <a:pt x="1263" y="2958"/>
                  <a:pt x="1749" y="3325"/>
                </a:cubicBezTo>
                <a:cubicBezTo>
                  <a:pt x="2319" y="2915"/>
                  <a:pt x="3635" y="2750"/>
                  <a:pt x="3637" y="1923"/>
                </a:cubicBezTo>
                <a:cubicBezTo>
                  <a:pt x="3637" y="1775"/>
                  <a:pt x="3546" y="1702"/>
                  <a:pt x="3398" y="1702"/>
                </a:cubicBezTo>
                <a:cubicBezTo>
                  <a:pt x="3077" y="1702"/>
                  <a:pt x="2490" y="2043"/>
                  <a:pt x="1993" y="2692"/>
                </a:cubicBezTo>
                <a:cubicBezTo>
                  <a:pt x="2216" y="2115"/>
                  <a:pt x="2309" y="1335"/>
                  <a:pt x="2261" y="711"/>
                </a:cubicBezTo>
                <a:cubicBezTo>
                  <a:pt x="2250" y="550"/>
                  <a:pt x="2226" y="385"/>
                  <a:pt x="2151" y="244"/>
                </a:cubicBezTo>
                <a:cubicBezTo>
                  <a:pt x="2077" y="109"/>
                  <a:pt x="1945" y="1"/>
                  <a:pt x="1800" y="1"/>
                </a:cubicBezTo>
                <a:close/>
              </a:path>
            </a:pathLst>
          </a:custGeom>
          <a:solidFill>
            <a:srgbClr val="3CAA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5"/>
          <p:cNvSpPr/>
          <p:nvPr/>
        </p:nvSpPr>
        <p:spPr>
          <a:xfrm>
            <a:off x="5895608" y="3865906"/>
            <a:ext cx="18178" cy="452183"/>
          </a:xfrm>
          <a:custGeom>
            <a:avLst/>
            <a:gdLst/>
            <a:ahLst/>
            <a:cxnLst/>
            <a:rect l="l" t="t" r="r" b="b"/>
            <a:pathLst>
              <a:path w="120" h="2985" fill="none" extrusionOk="0">
                <a:moveTo>
                  <a:pt x="10" y="1"/>
                </a:moveTo>
                <a:cubicBezTo>
                  <a:pt x="120" y="733"/>
                  <a:pt x="81" y="1481"/>
                  <a:pt x="41" y="2220"/>
                </a:cubicBezTo>
                <a:cubicBezTo>
                  <a:pt x="27" y="2475"/>
                  <a:pt x="14" y="2729"/>
                  <a:pt x="0" y="2984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5"/>
          <p:cNvSpPr/>
          <p:nvPr/>
        </p:nvSpPr>
        <p:spPr>
          <a:xfrm>
            <a:off x="5894093" y="4118282"/>
            <a:ext cx="252828" cy="196628"/>
          </a:xfrm>
          <a:custGeom>
            <a:avLst/>
            <a:gdLst/>
            <a:ahLst/>
            <a:cxnLst/>
            <a:rect l="l" t="t" r="r" b="b"/>
            <a:pathLst>
              <a:path w="1669" h="1298" fill="none" extrusionOk="0">
                <a:moveTo>
                  <a:pt x="1669" y="1"/>
                </a:moveTo>
                <a:cubicBezTo>
                  <a:pt x="1282" y="616"/>
                  <a:pt x="478" y="760"/>
                  <a:pt x="1" y="1298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5"/>
          <p:cNvSpPr/>
          <p:nvPr/>
        </p:nvSpPr>
        <p:spPr>
          <a:xfrm>
            <a:off x="5687769" y="4108890"/>
            <a:ext cx="213745" cy="208595"/>
          </a:xfrm>
          <a:custGeom>
            <a:avLst/>
            <a:gdLst/>
            <a:ahLst/>
            <a:cxnLst/>
            <a:rect l="l" t="t" r="r" b="b"/>
            <a:pathLst>
              <a:path w="1411" h="1377" fill="none" extrusionOk="0">
                <a:moveTo>
                  <a:pt x="1" y="1"/>
                </a:moveTo>
                <a:cubicBezTo>
                  <a:pt x="217" y="74"/>
                  <a:pt x="399" y="231"/>
                  <a:pt x="567" y="394"/>
                </a:cubicBezTo>
                <a:cubicBezTo>
                  <a:pt x="875" y="693"/>
                  <a:pt x="1158" y="1024"/>
                  <a:pt x="1410" y="1376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5"/>
          <p:cNvSpPr/>
          <p:nvPr/>
        </p:nvSpPr>
        <p:spPr>
          <a:xfrm>
            <a:off x="5797748" y="4310972"/>
            <a:ext cx="181025" cy="102555"/>
          </a:xfrm>
          <a:custGeom>
            <a:avLst/>
            <a:gdLst/>
            <a:ahLst/>
            <a:cxnLst/>
            <a:rect l="l" t="t" r="r" b="b"/>
            <a:pathLst>
              <a:path w="1195" h="677" extrusionOk="0">
                <a:moveTo>
                  <a:pt x="663" y="0"/>
                </a:moveTo>
                <a:cubicBezTo>
                  <a:pt x="576" y="0"/>
                  <a:pt x="490" y="9"/>
                  <a:pt x="405" y="27"/>
                </a:cubicBezTo>
                <a:cubicBezTo>
                  <a:pt x="297" y="48"/>
                  <a:pt x="187" y="89"/>
                  <a:pt x="114" y="171"/>
                </a:cubicBezTo>
                <a:cubicBezTo>
                  <a:pt x="13" y="285"/>
                  <a:pt x="3" y="450"/>
                  <a:pt x="0" y="602"/>
                </a:cubicBezTo>
                <a:cubicBezTo>
                  <a:pt x="260" y="648"/>
                  <a:pt x="537" y="677"/>
                  <a:pt x="817" y="677"/>
                </a:cubicBezTo>
                <a:cubicBezTo>
                  <a:pt x="911" y="677"/>
                  <a:pt x="1006" y="673"/>
                  <a:pt x="1101" y="666"/>
                </a:cubicBezTo>
                <a:cubicBezTo>
                  <a:pt x="1137" y="576"/>
                  <a:pt x="1174" y="485"/>
                  <a:pt x="1185" y="389"/>
                </a:cubicBezTo>
                <a:cubicBezTo>
                  <a:pt x="1195" y="294"/>
                  <a:pt x="1173" y="191"/>
                  <a:pt x="1106" y="121"/>
                </a:cubicBezTo>
                <a:cubicBezTo>
                  <a:pt x="1044" y="58"/>
                  <a:pt x="954" y="32"/>
                  <a:pt x="866" y="17"/>
                </a:cubicBezTo>
                <a:cubicBezTo>
                  <a:pt x="799" y="6"/>
                  <a:pt x="731" y="0"/>
                  <a:pt x="663" y="0"/>
                </a:cubicBezTo>
                <a:close/>
              </a:path>
            </a:pathLst>
          </a:custGeom>
          <a:solidFill>
            <a:srgbClr val="EAB0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5"/>
          <p:cNvSpPr/>
          <p:nvPr/>
        </p:nvSpPr>
        <p:spPr>
          <a:xfrm>
            <a:off x="5877278" y="4379747"/>
            <a:ext cx="190417" cy="53474"/>
          </a:xfrm>
          <a:custGeom>
            <a:avLst/>
            <a:gdLst/>
            <a:ahLst/>
            <a:cxnLst/>
            <a:rect l="l" t="t" r="r" b="b"/>
            <a:pathLst>
              <a:path w="1257" h="353" extrusionOk="0">
                <a:moveTo>
                  <a:pt x="930" y="1"/>
                </a:moveTo>
                <a:cubicBezTo>
                  <a:pt x="792" y="1"/>
                  <a:pt x="712" y="176"/>
                  <a:pt x="712" y="176"/>
                </a:cubicBezTo>
                <a:cubicBezTo>
                  <a:pt x="712" y="176"/>
                  <a:pt x="718" y="80"/>
                  <a:pt x="631" y="69"/>
                </a:cubicBezTo>
                <a:cubicBezTo>
                  <a:pt x="625" y="68"/>
                  <a:pt x="619" y="68"/>
                  <a:pt x="614" y="68"/>
                </a:cubicBezTo>
                <a:cubicBezTo>
                  <a:pt x="539" y="68"/>
                  <a:pt x="500" y="137"/>
                  <a:pt x="500" y="137"/>
                </a:cubicBezTo>
                <a:cubicBezTo>
                  <a:pt x="500" y="137"/>
                  <a:pt x="478" y="12"/>
                  <a:pt x="343" y="12"/>
                </a:cubicBezTo>
                <a:cubicBezTo>
                  <a:pt x="330" y="12"/>
                  <a:pt x="317" y="14"/>
                  <a:pt x="302" y="16"/>
                </a:cubicBezTo>
                <a:cubicBezTo>
                  <a:pt x="129" y="43"/>
                  <a:pt x="181" y="243"/>
                  <a:pt x="181" y="243"/>
                </a:cubicBezTo>
                <a:cubicBezTo>
                  <a:pt x="181" y="243"/>
                  <a:pt x="152" y="226"/>
                  <a:pt x="116" y="226"/>
                </a:cubicBezTo>
                <a:cubicBezTo>
                  <a:pt x="98" y="226"/>
                  <a:pt x="78" y="230"/>
                  <a:pt x="59" y="243"/>
                </a:cubicBezTo>
                <a:cubicBezTo>
                  <a:pt x="0" y="282"/>
                  <a:pt x="15" y="344"/>
                  <a:pt x="15" y="344"/>
                </a:cubicBezTo>
                <a:cubicBezTo>
                  <a:pt x="142" y="350"/>
                  <a:pt x="278" y="353"/>
                  <a:pt x="410" y="353"/>
                </a:cubicBezTo>
                <a:cubicBezTo>
                  <a:pt x="835" y="353"/>
                  <a:pt x="1229" y="326"/>
                  <a:pt x="1229" y="326"/>
                </a:cubicBezTo>
                <a:cubicBezTo>
                  <a:pt x="1256" y="188"/>
                  <a:pt x="1182" y="165"/>
                  <a:pt x="1129" y="165"/>
                </a:cubicBezTo>
                <a:cubicBezTo>
                  <a:pt x="1101" y="165"/>
                  <a:pt x="1079" y="171"/>
                  <a:pt x="1079" y="171"/>
                </a:cubicBezTo>
                <a:cubicBezTo>
                  <a:pt x="1079" y="171"/>
                  <a:pt x="1116" y="32"/>
                  <a:pt x="960" y="4"/>
                </a:cubicBezTo>
                <a:cubicBezTo>
                  <a:pt x="950" y="2"/>
                  <a:pt x="940" y="1"/>
                  <a:pt x="930" y="1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5"/>
          <p:cNvSpPr/>
          <p:nvPr/>
        </p:nvSpPr>
        <p:spPr>
          <a:xfrm>
            <a:off x="5731548" y="4369143"/>
            <a:ext cx="158908" cy="63169"/>
          </a:xfrm>
          <a:custGeom>
            <a:avLst/>
            <a:gdLst/>
            <a:ahLst/>
            <a:cxnLst/>
            <a:rect l="l" t="t" r="r" b="b"/>
            <a:pathLst>
              <a:path w="1049" h="417" extrusionOk="0">
                <a:moveTo>
                  <a:pt x="629" y="1"/>
                </a:moveTo>
                <a:cubicBezTo>
                  <a:pt x="484" y="1"/>
                  <a:pt x="424" y="128"/>
                  <a:pt x="424" y="128"/>
                </a:cubicBezTo>
                <a:cubicBezTo>
                  <a:pt x="424" y="128"/>
                  <a:pt x="398" y="50"/>
                  <a:pt x="307" y="50"/>
                </a:cubicBezTo>
                <a:cubicBezTo>
                  <a:pt x="290" y="50"/>
                  <a:pt x="269" y="53"/>
                  <a:pt x="246" y="60"/>
                </a:cubicBezTo>
                <a:cubicBezTo>
                  <a:pt x="103" y="103"/>
                  <a:pt x="150" y="202"/>
                  <a:pt x="150" y="202"/>
                </a:cubicBezTo>
                <a:cubicBezTo>
                  <a:pt x="150" y="202"/>
                  <a:pt x="140" y="199"/>
                  <a:pt x="125" y="199"/>
                </a:cubicBezTo>
                <a:cubicBezTo>
                  <a:pt x="103" y="199"/>
                  <a:pt x="70" y="205"/>
                  <a:pt x="44" y="236"/>
                </a:cubicBezTo>
                <a:cubicBezTo>
                  <a:pt x="0" y="287"/>
                  <a:pt x="48" y="339"/>
                  <a:pt x="48" y="339"/>
                </a:cubicBezTo>
                <a:cubicBezTo>
                  <a:pt x="254" y="388"/>
                  <a:pt x="990" y="417"/>
                  <a:pt x="990" y="417"/>
                </a:cubicBezTo>
                <a:cubicBezTo>
                  <a:pt x="990" y="417"/>
                  <a:pt x="1049" y="239"/>
                  <a:pt x="981" y="186"/>
                </a:cubicBezTo>
                <a:cubicBezTo>
                  <a:pt x="956" y="167"/>
                  <a:pt x="929" y="161"/>
                  <a:pt x="905" y="161"/>
                </a:cubicBezTo>
                <a:cubicBezTo>
                  <a:pt x="863" y="161"/>
                  <a:pt x="830" y="179"/>
                  <a:pt x="830" y="179"/>
                </a:cubicBezTo>
                <a:cubicBezTo>
                  <a:pt x="830" y="179"/>
                  <a:pt x="804" y="10"/>
                  <a:pt x="646" y="1"/>
                </a:cubicBezTo>
                <a:cubicBezTo>
                  <a:pt x="640" y="1"/>
                  <a:pt x="635" y="1"/>
                  <a:pt x="629" y="1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5"/>
          <p:cNvSpPr/>
          <p:nvPr/>
        </p:nvSpPr>
        <p:spPr>
          <a:xfrm>
            <a:off x="7446674" y="3936347"/>
            <a:ext cx="112402" cy="49233"/>
          </a:xfrm>
          <a:custGeom>
            <a:avLst/>
            <a:gdLst/>
            <a:ahLst/>
            <a:cxnLst/>
            <a:rect l="l" t="t" r="r" b="b"/>
            <a:pathLst>
              <a:path w="742" h="325" extrusionOk="0">
                <a:moveTo>
                  <a:pt x="271" y="1"/>
                </a:moveTo>
                <a:cubicBezTo>
                  <a:pt x="174" y="1"/>
                  <a:pt x="148" y="93"/>
                  <a:pt x="148" y="93"/>
                </a:cubicBezTo>
                <a:cubicBezTo>
                  <a:pt x="148" y="93"/>
                  <a:pt x="118" y="56"/>
                  <a:pt x="84" y="56"/>
                </a:cubicBezTo>
                <a:cubicBezTo>
                  <a:pt x="72" y="56"/>
                  <a:pt x="59" y="61"/>
                  <a:pt x="47" y="73"/>
                </a:cubicBezTo>
                <a:cubicBezTo>
                  <a:pt x="0" y="120"/>
                  <a:pt x="47" y="150"/>
                  <a:pt x="47" y="150"/>
                </a:cubicBezTo>
                <a:lnTo>
                  <a:pt x="41" y="321"/>
                </a:lnTo>
                <a:cubicBezTo>
                  <a:pt x="93" y="323"/>
                  <a:pt x="146" y="324"/>
                  <a:pt x="199" y="324"/>
                </a:cubicBezTo>
                <a:cubicBezTo>
                  <a:pt x="375" y="324"/>
                  <a:pt x="556" y="313"/>
                  <a:pt x="741" y="292"/>
                </a:cubicBezTo>
                <a:cubicBezTo>
                  <a:pt x="725" y="196"/>
                  <a:pt x="656" y="186"/>
                  <a:pt x="627" y="186"/>
                </a:cubicBezTo>
                <a:cubicBezTo>
                  <a:pt x="619" y="186"/>
                  <a:pt x="614" y="187"/>
                  <a:pt x="614" y="187"/>
                </a:cubicBezTo>
                <a:cubicBezTo>
                  <a:pt x="614" y="187"/>
                  <a:pt x="630" y="93"/>
                  <a:pt x="537" y="73"/>
                </a:cubicBezTo>
                <a:cubicBezTo>
                  <a:pt x="524" y="70"/>
                  <a:pt x="511" y="69"/>
                  <a:pt x="499" y="69"/>
                </a:cubicBezTo>
                <a:cubicBezTo>
                  <a:pt x="426" y="69"/>
                  <a:pt x="376" y="111"/>
                  <a:pt x="376" y="111"/>
                </a:cubicBezTo>
                <a:cubicBezTo>
                  <a:pt x="376" y="111"/>
                  <a:pt x="367" y="1"/>
                  <a:pt x="271" y="1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5"/>
          <p:cNvSpPr/>
          <p:nvPr/>
        </p:nvSpPr>
        <p:spPr>
          <a:xfrm>
            <a:off x="7229443" y="3925743"/>
            <a:ext cx="112099" cy="49081"/>
          </a:xfrm>
          <a:custGeom>
            <a:avLst/>
            <a:gdLst/>
            <a:ahLst/>
            <a:cxnLst/>
            <a:rect l="l" t="t" r="r" b="b"/>
            <a:pathLst>
              <a:path w="740" h="324" extrusionOk="0">
                <a:moveTo>
                  <a:pt x="470" y="0"/>
                </a:moveTo>
                <a:cubicBezTo>
                  <a:pt x="373" y="0"/>
                  <a:pt x="365" y="110"/>
                  <a:pt x="365" y="110"/>
                </a:cubicBezTo>
                <a:cubicBezTo>
                  <a:pt x="365" y="110"/>
                  <a:pt x="315" y="69"/>
                  <a:pt x="243" y="69"/>
                </a:cubicBezTo>
                <a:cubicBezTo>
                  <a:pt x="230" y="69"/>
                  <a:pt x="217" y="70"/>
                  <a:pt x="204" y="73"/>
                </a:cubicBezTo>
                <a:cubicBezTo>
                  <a:pt x="111" y="91"/>
                  <a:pt x="126" y="186"/>
                  <a:pt x="126" y="186"/>
                </a:cubicBezTo>
                <a:cubicBezTo>
                  <a:pt x="126" y="186"/>
                  <a:pt x="121" y="186"/>
                  <a:pt x="112" y="186"/>
                </a:cubicBezTo>
                <a:cubicBezTo>
                  <a:pt x="83" y="186"/>
                  <a:pt x="16" y="196"/>
                  <a:pt x="0" y="291"/>
                </a:cubicBezTo>
                <a:cubicBezTo>
                  <a:pt x="188" y="312"/>
                  <a:pt x="374" y="323"/>
                  <a:pt x="553" y="323"/>
                </a:cubicBezTo>
                <a:cubicBezTo>
                  <a:pt x="603" y="323"/>
                  <a:pt x="651" y="323"/>
                  <a:pt x="700" y="321"/>
                </a:cubicBezTo>
                <a:lnTo>
                  <a:pt x="693" y="148"/>
                </a:lnTo>
                <a:cubicBezTo>
                  <a:pt x="693" y="148"/>
                  <a:pt x="740" y="119"/>
                  <a:pt x="693" y="73"/>
                </a:cubicBezTo>
                <a:cubicBezTo>
                  <a:pt x="681" y="60"/>
                  <a:pt x="668" y="55"/>
                  <a:pt x="656" y="55"/>
                </a:cubicBezTo>
                <a:cubicBezTo>
                  <a:pt x="622" y="55"/>
                  <a:pt x="592" y="91"/>
                  <a:pt x="592" y="91"/>
                </a:cubicBezTo>
                <a:cubicBezTo>
                  <a:pt x="592" y="91"/>
                  <a:pt x="566" y="0"/>
                  <a:pt x="470" y="0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5"/>
          <p:cNvSpPr/>
          <p:nvPr/>
        </p:nvSpPr>
        <p:spPr>
          <a:xfrm>
            <a:off x="7199600" y="3487645"/>
            <a:ext cx="501264" cy="448850"/>
          </a:xfrm>
          <a:custGeom>
            <a:avLst/>
            <a:gdLst/>
            <a:ahLst/>
            <a:cxnLst/>
            <a:rect l="l" t="t" r="r" b="b"/>
            <a:pathLst>
              <a:path w="3309" h="2963" extrusionOk="0">
                <a:moveTo>
                  <a:pt x="2236" y="1"/>
                </a:moveTo>
                <a:cubicBezTo>
                  <a:pt x="2170" y="1"/>
                  <a:pt x="2106" y="33"/>
                  <a:pt x="2050" y="68"/>
                </a:cubicBezTo>
                <a:cubicBezTo>
                  <a:pt x="1838" y="203"/>
                  <a:pt x="1685" y="400"/>
                  <a:pt x="1562" y="604"/>
                </a:cubicBezTo>
                <a:cubicBezTo>
                  <a:pt x="1301" y="1040"/>
                  <a:pt x="1164" y="1534"/>
                  <a:pt x="1169" y="2027"/>
                </a:cubicBezTo>
                <a:cubicBezTo>
                  <a:pt x="1092" y="1671"/>
                  <a:pt x="771" y="1121"/>
                  <a:pt x="469" y="968"/>
                </a:cubicBezTo>
                <a:cubicBezTo>
                  <a:pt x="401" y="934"/>
                  <a:pt x="338" y="919"/>
                  <a:pt x="281" y="919"/>
                </a:cubicBezTo>
                <a:cubicBezTo>
                  <a:pt x="111" y="919"/>
                  <a:pt x="0" y="1054"/>
                  <a:pt x="14" y="1227"/>
                </a:cubicBezTo>
                <a:cubicBezTo>
                  <a:pt x="57" y="1696"/>
                  <a:pt x="813" y="2472"/>
                  <a:pt x="1236" y="2963"/>
                </a:cubicBezTo>
                <a:cubicBezTo>
                  <a:pt x="1770" y="2714"/>
                  <a:pt x="2512" y="2402"/>
                  <a:pt x="3068" y="2115"/>
                </a:cubicBezTo>
                <a:cubicBezTo>
                  <a:pt x="3168" y="2066"/>
                  <a:pt x="3269" y="1995"/>
                  <a:pt x="3284" y="1896"/>
                </a:cubicBezTo>
                <a:cubicBezTo>
                  <a:pt x="3309" y="1725"/>
                  <a:pt x="3068" y="1622"/>
                  <a:pt x="2874" y="1614"/>
                </a:cubicBezTo>
                <a:cubicBezTo>
                  <a:pt x="2855" y="1613"/>
                  <a:pt x="2835" y="1613"/>
                  <a:pt x="2816" y="1613"/>
                </a:cubicBezTo>
                <a:cubicBezTo>
                  <a:pt x="2341" y="1613"/>
                  <a:pt x="1874" y="1858"/>
                  <a:pt x="1650" y="2227"/>
                </a:cubicBezTo>
                <a:cubicBezTo>
                  <a:pt x="1949" y="1638"/>
                  <a:pt x="2249" y="1044"/>
                  <a:pt x="2419" y="415"/>
                </a:cubicBezTo>
                <a:cubicBezTo>
                  <a:pt x="2441" y="336"/>
                  <a:pt x="2460" y="250"/>
                  <a:pt x="2440" y="170"/>
                </a:cubicBezTo>
                <a:cubicBezTo>
                  <a:pt x="2420" y="89"/>
                  <a:pt x="2350" y="12"/>
                  <a:pt x="2256" y="2"/>
                </a:cubicBezTo>
                <a:cubicBezTo>
                  <a:pt x="2249" y="1"/>
                  <a:pt x="2243" y="1"/>
                  <a:pt x="2236" y="1"/>
                </a:cubicBezTo>
                <a:close/>
              </a:path>
            </a:pathLst>
          </a:custGeom>
          <a:solidFill>
            <a:srgbClr val="3CAA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5"/>
          <p:cNvSpPr/>
          <p:nvPr/>
        </p:nvSpPr>
        <p:spPr>
          <a:xfrm>
            <a:off x="7385322" y="3527486"/>
            <a:ext cx="142699" cy="400072"/>
          </a:xfrm>
          <a:custGeom>
            <a:avLst/>
            <a:gdLst/>
            <a:ahLst/>
            <a:cxnLst/>
            <a:rect l="l" t="t" r="r" b="b"/>
            <a:pathLst>
              <a:path w="942" h="2641" fill="none" extrusionOk="0">
                <a:moveTo>
                  <a:pt x="942" y="0"/>
                </a:moveTo>
                <a:cubicBezTo>
                  <a:pt x="507" y="831"/>
                  <a:pt x="188" y="1722"/>
                  <a:pt x="0" y="264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5"/>
          <p:cNvSpPr/>
          <p:nvPr/>
        </p:nvSpPr>
        <p:spPr>
          <a:xfrm>
            <a:off x="7382746" y="3769561"/>
            <a:ext cx="267977" cy="159665"/>
          </a:xfrm>
          <a:custGeom>
            <a:avLst/>
            <a:gdLst/>
            <a:ahLst/>
            <a:cxnLst/>
            <a:rect l="l" t="t" r="r" b="b"/>
            <a:pathLst>
              <a:path w="1769" h="1054" fill="none" extrusionOk="0">
                <a:moveTo>
                  <a:pt x="1769" y="0"/>
                </a:moveTo>
                <a:cubicBezTo>
                  <a:pt x="1091" y="160"/>
                  <a:pt x="464" y="532"/>
                  <a:pt x="1" y="1053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5"/>
          <p:cNvSpPr/>
          <p:nvPr/>
        </p:nvSpPr>
        <p:spPr>
          <a:xfrm>
            <a:off x="7241107" y="3670034"/>
            <a:ext cx="143456" cy="255858"/>
          </a:xfrm>
          <a:custGeom>
            <a:avLst/>
            <a:gdLst/>
            <a:ahLst/>
            <a:cxnLst/>
            <a:rect l="l" t="t" r="r" b="b"/>
            <a:pathLst>
              <a:path w="947" h="1689" fill="none" extrusionOk="0">
                <a:moveTo>
                  <a:pt x="1" y="1"/>
                </a:moveTo>
                <a:cubicBezTo>
                  <a:pt x="345" y="549"/>
                  <a:pt x="781" y="1061"/>
                  <a:pt x="946" y="1688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5"/>
          <p:cNvSpPr/>
          <p:nvPr/>
        </p:nvSpPr>
        <p:spPr>
          <a:xfrm>
            <a:off x="7295187" y="3895749"/>
            <a:ext cx="189962" cy="102555"/>
          </a:xfrm>
          <a:custGeom>
            <a:avLst/>
            <a:gdLst/>
            <a:ahLst/>
            <a:cxnLst/>
            <a:rect l="l" t="t" r="r" b="b"/>
            <a:pathLst>
              <a:path w="1254" h="677" extrusionOk="0">
                <a:moveTo>
                  <a:pt x="692" y="0"/>
                </a:moveTo>
                <a:cubicBezTo>
                  <a:pt x="603" y="0"/>
                  <a:pt x="513" y="9"/>
                  <a:pt x="426" y="26"/>
                </a:cubicBezTo>
                <a:cubicBezTo>
                  <a:pt x="312" y="49"/>
                  <a:pt x="197" y="88"/>
                  <a:pt x="120" y="171"/>
                </a:cubicBezTo>
                <a:cubicBezTo>
                  <a:pt x="13" y="284"/>
                  <a:pt x="3" y="450"/>
                  <a:pt x="0" y="602"/>
                </a:cubicBezTo>
                <a:cubicBezTo>
                  <a:pt x="270" y="648"/>
                  <a:pt x="557" y="677"/>
                  <a:pt x="847" y="677"/>
                </a:cubicBezTo>
                <a:cubicBezTo>
                  <a:pt x="950" y="677"/>
                  <a:pt x="1053" y="673"/>
                  <a:pt x="1155" y="666"/>
                </a:cubicBezTo>
                <a:cubicBezTo>
                  <a:pt x="1194" y="577"/>
                  <a:pt x="1233" y="485"/>
                  <a:pt x="1243" y="390"/>
                </a:cubicBezTo>
                <a:cubicBezTo>
                  <a:pt x="1254" y="294"/>
                  <a:pt x="1231" y="190"/>
                  <a:pt x="1161" y="121"/>
                </a:cubicBezTo>
                <a:cubicBezTo>
                  <a:pt x="1097" y="57"/>
                  <a:pt x="1001" y="31"/>
                  <a:pt x="911" y="18"/>
                </a:cubicBezTo>
                <a:cubicBezTo>
                  <a:pt x="838" y="6"/>
                  <a:pt x="765" y="0"/>
                  <a:pt x="692" y="0"/>
                </a:cubicBezTo>
                <a:close/>
              </a:path>
            </a:pathLst>
          </a:custGeom>
          <a:solidFill>
            <a:srgbClr val="EAB0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5"/>
          <p:cNvSpPr/>
          <p:nvPr/>
        </p:nvSpPr>
        <p:spPr>
          <a:xfrm>
            <a:off x="7374263" y="3959221"/>
            <a:ext cx="154060" cy="42870"/>
          </a:xfrm>
          <a:custGeom>
            <a:avLst/>
            <a:gdLst/>
            <a:ahLst/>
            <a:cxnLst/>
            <a:rect l="l" t="t" r="r" b="b"/>
            <a:pathLst>
              <a:path w="1017" h="283" extrusionOk="0">
                <a:moveTo>
                  <a:pt x="994" y="262"/>
                </a:moveTo>
                <a:lnTo>
                  <a:pt x="994" y="262"/>
                </a:lnTo>
                <a:cubicBezTo>
                  <a:pt x="994" y="262"/>
                  <a:pt x="994" y="262"/>
                  <a:pt x="994" y="262"/>
                </a:cubicBezTo>
                <a:cubicBezTo>
                  <a:pt x="994" y="262"/>
                  <a:pt x="994" y="262"/>
                  <a:pt x="994" y="262"/>
                </a:cubicBezTo>
                <a:close/>
                <a:moveTo>
                  <a:pt x="751" y="0"/>
                </a:moveTo>
                <a:cubicBezTo>
                  <a:pt x="639" y="0"/>
                  <a:pt x="576" y="141"/>
                  <a:pt x="576" y="141"/>
                </a:cubicBezTo>
                <a:cubicBezTo>
                  <a:pt x="576" y="141"/>
                  <a:pt x="581" y="65"/>
                  <a:pt x="509" y="54"/>
                </a:cubicBezTo>
                <a:cubicBezTo>
                  <a:pt x="504" y="54"/>
                  <a:pt x="499" y="53"/>
                  <a:pt x="494" y="53"/>
                </a:cubicBezTo>
                <a:cubicBezTo>
                  <a:pt x="434" y="53"/>
                  <a:pt x="404" y="108"/>
                  <a:pt x="404" y="108"/>
                </a:cubicBezTo>
                <a:cubicBezTo>
                  <a:pt x="404" y="108"/>
                  <a:pt x="387" y="7"/>
                  <a:pt x="276" y="7"/>
                </a:cubicBezTo>
                <a:cubicBezTo>
                  <a:pt x="266" y="7"/>
                  <a:pt x="255" y="8"/>
                  <a:pt x="244" y="10"/>
                </a:cubicBezTo>
                <a:cubicBezTo>
                  <a:pt x="105" y="33"/>
                  <a:pt x="147" y="194"/>
                  <a:pt x="147" y="194"/>
                </a:cubicBezTo>
                <a:cubicBezTo>
                  <a:pt x="147" y="194"/>
                  <a:pt x="123" y="180"/>
                  <a:pt x="94" y="180"/>
                </a:cubicBezTo>
                <a:cubicBezTo>
                  <a:pt x="79" y="180"/>
                  <a:pt x="63" y="183"/>
                  <a:pt x="47" y="194"/>
                </a:cubicBezTo>
                <a:cubicBezTo>
                  <a:pt x="1" y="225"/>
                  <a:pt x="12" y="275"/>
                  <a:pt x="12" y="275"/>
                </a:cubicBezTo>
                <a:cubicBezTo>
                  <a:pt x="113" y="281"/>
                  <a:pt x="220" y="282"/>
                  <a:pt x="324" y="282"/>
                </a:cubicBezTo>
                <a:cubicBezTo>
                  <a:pt x="665" y="282"/>
                  <a:pt x="983" y="262"/>
                  <a:pt x="994" y="262"/>
                </a:cubicBezTo>
                <a:cubicBezTo>
                  <a:pt x="994" y="262"/>
                  <a:pt x="994" y="262"/>
                  <a:pt x="994" y="262"/>
                </a:cubicBezTo>
                <a:lnTo>
                  <a:pt x="994" y="262"/>
                </a:lnTo>
                <a:cubicBezTo>
                  <a:pt x="1017" y="151"/>
                  <a:pt x="956" y="132"/>
                  <a:pt x="913" y="132"/>
                </a:cubicBezTo>
                <a:cubicBezTo>
                  <a:pt x="891" y="132"/>
                  <a:pt x="873" y="137"/>
                  <a:pt x="873" y="137"/>
                </a:cubicBezTo>
                <a:cubicBezTo>
                  <a:pt x="873" y="137"/>
                  <a:pt x="902" y="25"/>
                  <a:pt x="776" y="3"/>
                </a:cubicBezTo>
                <a:cubicBezTo>
                  <a:pt x="767" y="1"/>
                  <a:pt x="759" y="0"/>
                  <a:pt x="751" y="0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5"/>
          <p:cNvSpPr/>
          <p:nvPr/>
        </p:nvSpPr>
        <p:spPr>
          <a:xfrm>
            <a:off x="7256407" y="3950284"/>
            <a:ext cx="128459" cy="50899"/>
          </a:xfrm>
          <a:custGeom>
            <a:avLst/>
            <a:gdLst/>
            <a:ahLst/>
            <a:cxnLst/>
            <a:rect l="l" t="t" r="r" b="b"/>
            <a:pathLst>
              <a:path w="848" h="336" extrusionOk="0">
                <a:moveTo>
                  <a:pt x="511" y="0"/>
                </a:moveTo>
                <a:cubicBezTo>
                  <a:pt x="393" y="0"/>
                  <a:pt x="344" y="103"/>
                  <a:pt x="344" y="103"/>
                </a:cubicBezTo>
                <a:cubicBezTo>
                  <a:pt x="344" y="103"/>
                  <a:pt x="323" y="39"/>
                  <a:pt x="249" y="39"/>
                </a:cubicBezTo>
                <a:cubicBezTo>
                  <a:pt x="234" y="39"/>
                  <a:pt x="218" y="41"/>
                  <a:pt x="199" y="47"/>
                </a:cubicBezTo>
                <a:cubicBezTo>
                  <a:pt x="83" y="83"/>
                  <a:pt x="122" y="162"/>
                  <a:pt x="122" y="162"/>
                </a:cubicBezTo>
                <a:cubicBezTo>
                  <a:pt x="122" y="162"/>
                  <a:pt x="114" y="160"/>
                  <a:pt x="102" y="160"/>
                </a:cubicBezTo>
                <a:cubicBezTo>
                  <a:pt x="85" y="160"/>
                  <a:pt x="58" y="165"/>
                  <a:pt x="36" y="190"/>
                </a:cubicBezTo>
                <a:cubicBezTo>
                  <a:pt x="1" y="232"/>
                  <a:pt x="40" y="274"/>
                  <a:pt x="40" y="274"/>
                </a:cubicBezTo>
                <a:cubicBezTo>
                  <a:pt x="206" y="314"/>
                  <a:pt x="801" y="336"/>
                  <a:pt x="801" y="336"/>
                </a:cubicBezTo>
                <a:cubicBezTo>
                  <a:pt x="801" y="336"/>
                  <a:pt x="847" y="192"/>
                  <a:pt x="793" y="149"/>
                </a:cubicBezTo>
                <a:cubicBezTo>
                  <a:pt x="773" y="134"/>
                  <a:pt x="751" y="129"/>
                  <a:pt x="732" y="129"/>
                </a:cubicBezTo>
                <a:cubicBezTo>
                  <a:pt x="698" y="129"/>
                  <a:pt x="672" y="143"/>
                  <a:pt x="672" y="143"/>
                </a:cubicBezTo>
                <a:cubicBezTo>
                  <a:pt x="672" y="143"/>
                  <a:pt x="651" y="9"/>
                  <a:pt x="523" y="1"/>
                </a:cubicBezTo>
                <a:cubicBezTo>
                  <a:pt x="519" y="0"/>
                  <a:pt x="515" y="0"/>
                  <a:pt x="511" y="0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5"/>
          <p:cNvSpPr/>
          <p:nvPr/>
        </p:nvSpPr>
        <p:spPr>
          <a:xfrm>
            <a:off x="8671590" y="4331423"/>
            <a:ext cx="118158" cy="51656"/>
          </a:xfrm>
          <a:custGeom>
            <a:avLst/>
            <a:gdLst/>
            <a:ahLst/>
            <a:cxnLst/>
            <a:rect l="l" t="t" r="r" b="b"/>
            <a:pathLst>
              <a:path w="780" h="341" extrusionOk="0">
                <a:moveTo>
                  <a:pt x="284" y="0"/>
                </a:moveTo>
                <a:cubicBezTo>
                  <a:pt x="182" y="0"/>
                  <a:pt x="155" y="97"/>
                  <a:pt x="155" y="97"/>
                </a:cubicBezTo>
                <a:cubicBezTo>
                  <a:pt x="155" y="97"/>
                  <a:pt x="124" y="58"/>
                  <a:pt x="88" y="58"/>
                </a:cubicBezTo>
                <a:cubicBezTo>
                  <a:pt x="76" y="58"/>
                  <a:pt x="62" y="63"/>
                  <a:pt x="50" y="77"/>
                </a:cubicBezTo>
                <a:cubicBezTo>
                  <a:pt x="0" y="125"/>
                  <a:pt x="50" y="156"/>
                  <a:pt x="50" y="156"/>
                </a:cubicBezTo>
                <a:lnTo>
                  <a:pt x="41" y="337"/>
                </a:lnTo>
                <a:cubicBezTo>
                  <a:pt x="97" y="339"/>
                  <a:pt x="153" y="341"/>
                  <a:pt x="210" y="341"/>
                </a:cubicBezTo>
                <a:cubicBezTo>
                  <a:pt x="395" y="341"/>
                  <a:pt x="586" y="328"/>
                  <a:pt x="779" y="306"/>
                </a:cubicBezTo>
                <a:cubicBezTo>
                  <a:pt x="763" y="206"/>
                  <a:pt x="689" y="196"/>
                  <a:pt x="659" y="196"/>
                </a:cubicBezTo>
                <a:cubicBezTo>
                  <a:pt x="651" y="196"/>
                  <a:pt x="646" y="196"/>
                  <a:pt x="646" y="196"/>
                </a:cubicBezTo>
                <a:cubicBezTo>
                  <a:pt x="646" y="196"/>
                  <a:pt x="663" y="97"/>
                  <a:pt x="564" y="77"/>
                </a:cubicBezTo>
                <a:cubicBezTo>
                  <a:pt x="549" y="73"/>
                  <a:pt x="534" y="71"/>
                  <a:pt x="520" y="71"/>
                </a:cubicBezTo>
                <a:cubicBezTo>
                  <a:pt x="445" y="71"/>
                  <a:pt x="394" y="115"/>
                  <a:pt x="394" y="115"/>
                </a:cubicBezTo>
                <a:cubicBezTo>
                  <a:pt x="394" y="115"/>
                  <a:pt x="387" y="0"/>
                  <a:pt x="284" y="0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5"/>
          <p:cNvSpPr/>
          <p:nvPr/>
        </p:nvSpPr>
        <p:spPr>
          <a:xfrm>
            <a:off x="8423910" y="4320213"/>
            <a:ext cx="118007" cy="51808"/>
          </a:xfrm>
          <a:custGeom>
            <a:avLst/>
            <a:gdLst/>
            <a:ahLst/>
            <a:cxnLst/>
            <a:rect l="l" t="t" r="r" b="b"/>
            <a:pathLst>
              <a:path w="779" h="342" extrusionOk="0">
                <a:moveTo>
                  <a:pt x="494" y="1"/>
                </a:moveTo>
                <a:cubicBezTo>
                  <a:pt x="393" y="1"/>
                  <a:pt x="385" y="115"/>
                  <a:pt x="385" y="115"/>
                </a:cubicBezTo>
                <a:cubicBezTo>
                  <a:pt x="385" y="115"/>
                  <a:pt x="332" y="71"/>
                  <a:pt x="257" y="71"/>
                </a:cubicBezTo>
                <a:cubicBezTo>
                  <a:pt x="243" y="71"/>
                  <a:pt x="229" y="73"/>
                  <a:pt x="214" y="76"/>
                </a:cubicBezTo>
                <a:cubicBezTo>
                  <a:pt x="116" y="97"/>
                  <a:pt x="132" y="197"/>
                  <a:pt x="132" y="197"/>
                </a:cubicBezTo>
                <a:cubicBezTo>
                  <a:pt x="132" y="197"/>
                  <a:pt x="127" y="196"/>
                  <a:pt x="119" y="196"/>
                </a:cubicBezTo>
                <a:cubicBezTo>
                  <a:pt x="88" y="196"/>
                  <a:pt x="16" y="207"/>
                  <a:pt x="0" y="307"/>
                </a:cubicBezTo>
                <a:cubicBezTo>
                  <a:pt x="196" y="328"/>
                  <a:pt x="388" y="341"/>
                  <a:pt x="574" y="341"/>
                </a:cubicBezTo>
                <a:cubicBezTo>
                  <a:pt x="629" y="341"/>
                  <a:pt x="683" y="340"/>
                  <a:pt x="737" y="338"/>
                </a:cubicBezTo>
                <a:lnTo>
                  <a:pt x="730" y="157"/>
                </a:lnTo>
                <a:cubicBezTo>
                  <a:pt x="730" y="157"/>
                  <a:pt x="778" y="126"/>
                  <a:pt x="730" y="76"/>
                </a:cubicBezTo>
                <a:cubicBezTo>
                  <a:pt x="717" y="63"/>
                  <a:pt x="703" y="58"/>
                  <a:pt x="691" y="58"/>
                </a:cubicBezTo>
                <a:cubicBezTo>
                  <a:pt x="654" y="58"/>
                  <a:pt x="623" y="97"/>
                  <a:pt x="623" y="97"/>
                </a:cubicBezTo>
                <a:cubicBezTo>
                  <a:pt x="623" y="97"/>
                  <a:pt x="596" y="1"/>
                  <a:pt x="494" y="1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5"/>
          <p:cNvSpPr/>
          <p:nvPr/>
        </p:nvSpPr>
        <p:spPr>
          <a:xfrm>
            <a:off x="8307872" y="3782892"/>
            <a:ext cx="641690" cy="508990"/>
          </a:xfrm>
          <a:custGeom>
            <a:avLst/>
            <a:gdLst/>
            <a:ahLst/>
            <a:cxnLst/>
            <a:rect l="l" t="t" r="r" b="b"/>
            <a:pathLst>
              <a:path w="4236" h="3360" extrusionOk="0">
                <a:moveTo>
                  <a:pt x="2091" y="1"/>
                </a:moveTo>
                <a:cubicBezTo>
                  <a:pt x="2085" y="1"/>
                  <a:pt x="2080" y="1"/>
                  <a:pt x="2075" y="1"/>
                </a:cubicBezTo>
                <a:cubicBezTo>
                  <a:pt x="1904" y="9"/>
                  <a:pt x="1755" y="129"/>
                  <a:pt x="1678" y="273"/>
                </a:cubicBezTo>
                <a:cubicBezTo>
                  <a:pt x="1601" y="416"/>
                  <a:pt x="1583" y="580"/>
                  <a:pt x="1572" y="740"/>
                </a:cubicBezTo>
                <a:cubicBezTo>
                  <a:pt x="1531" y="1351"/>
                  <a:pt x="1588" y="1968"/>
                  <a:pt x="1738" y="2563"/>
                </a:cubicBezTo>
                <a:cubicBezTo>
                  <a:pt x="1461" y="2104"/>
                  <a:pt x="1052" y="1622"/>
                  <a:pt x="490" y="1611"/>
                </a:cubicBezTo>
                <a:cubicBezTo>
                  <a:pt x="487" y="1611"/>
                  <a:pt x="485" y="1611"/>
                  <a:pt x="482" y="1611"/>
                </a:cubicBezTo>
                <a:cubicBezTo>
                  <a:pt x="263" y="1611"/>
                  <a:pt x="0" y="1765"/>
                  <a:pt x="64" y="1959"/>
                </a:cubicBezTo>
                <a:cubicBezTo>
                  <a:pt x="81" y="2011"/>
                  <a:pt x="118" y="2055"/>
                  <a:pt x="157" y="2094"/>
                </a:cubicBezTo>
                <a:cubicBezTo>
                  <a:pt x="606" y="2550"/>
                  <a:pt x="1471" y="2991"/>
                  <a:pt x="2037" y="3360"/>
                </a:cubicBezTo>
                <a:cubicBezTo>
                  <a:pt x="2704" y="2945"/>
                  <a:pt x="4235" y="2781"/>
                  <a:pt x="4232" y="1943"/>
                </a:cubicBezTo>
                <a:cubicBezTo>
                  <a:pt x="4232" y="1793"/>
                  <a:pt x="4126" y="1720"/>
                  <a:pt x="3953" y="1720"/>
                </a:cubicBezTo>
                <a:cubicBezTo>
                  <a:pt x="3579" y="1720"/>
                  <a:pt x="2896" y="2064"/>
                  <a:pt x="2317" y="2719"/>
                </a:cubicBezTo>
                <a:cubicBezTo>
                  <a:pt x="2578" y="2136"/>
                  <a:pt x="2686" y="1349"/>
                  <a:pt x="2630" y="719"/>
                </a:cubicBezTo>
                <a:cubicBezTo>
                  <a:pt x="2617" y="556"/>
                  <a:pt x="2588" y="387"/>
                  <a:pt x="2500" y="247"/>
                </a:cubicBezTo>
                <a:cubicBezTo>
                  <a:pt x="2415" y="109"/>
                  <a:pt x="2260" y="1"/>
                  <a:pt x="2091" y="1"/>
                </a:cubicBezTo>
                <a:close/>
              </a:path>
            </a:pathLst>
          </a:custGeom>
          <a:solidFill>
            <a:srgbClr val="3CAA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5"/>
          <p:cNvSpPr/>
          <p:nvPr/>
        </p:nvSpPr>
        <p:spPr>
          <a:xfrm>
            <a:off x="8618115" y="3827277"/>
            <a:ext cx="21511" cy="456424"/>
          </a:xfrm>
          <a:custGeom>
            <a:avLst/>
            <a:gdLst/>
            <a:ahLst/>
            <a:cxnLst/>
            <a:rect l="l" t="t" r="r" b="b"/>
            <a:pathLst>
              <a:path w="142" h="3013" fill="none" extrusionOk="0">
                <a:moveTo>
                  <a:pt x="12" y="0"/>
                </a:moveTo>
                <a:cubicBezTo>
                  <a:pt x="141" y="739"/>
                  <a:pt x="95" y="1494"/>
                  <a:pt x="48" y="2242"/>
                </a:cubicBezTo>
                <a:cubicBezTo>
                  <a:pt x="32" y="2498"/>
                  <a:pt x="16" y="2756"/>
                  <a:pt x="1" y="3013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5"/>
          <p:cNvSpPr/>
          <p:nvPr/>
        </p:nvSpPr>
        <p:spPr>
          <a:xfrm>
            <a:off x="8616600" y="4081925"/>
            <a:ext cx="294487" cy="198748"/>
          </a:xfrm>
          <a:custGeom>
            <a:avLst/>
            <a:gdLst/>
            <a:ahLst/>
            <a:cxnLst/>
            <a:rect l="l" t="t" r="r" b="b"/>
            <a:pathLst>
              <a:path w="1944" h="1312" fill="none" extrusionOk="0">
                <a:moveTo>
                  <a:pt x="1943" y="1"/>
                </a:moveTo>
                <a:cubicBezTo>
                  <a:pt x="1493" y="623"/>
                  <a:pt x="557" y="769"/>
                  <a:pt x="0" y="131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5"/>
          <p:cNvSpPr/>
          <p:nvPr/>
        </p:nvSpPr>
        <p:spPr>
          <a:xfrm>
            <a:off x="8376041" y="4072381"/>
            <a:ext cx="249041" cy="210716"/>
          </a:xfrm>
          <a:custGeom>
            <a:avLst/>
            <a:gdLst/>
            <a:ahLst/>
            <a:cxnLst/>
            <a:rect l="l" t="t" r="r" b="b"/>
            <a:pathLst>
              <a:path w="1644" h="1391" fill="none" extrusionOk="0">
                <a:moveTo>
                  <a:pt x="1" y="1"/>
                </a:moveTo>
                <a:cubicBezTo>
                  <a:pt x="252" y="76"/>
                  <a:pt x="464" y="234"/>
                  <a:pt x="660" y="399"/>
                </a:cubicBezTo>
                <a:cubicBezTo>
                  <a:pt x="1020" y="701"/>
                  <a:pt x="1350" y="1033"/>
                  <a:pt x="1643" y="139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5"/>
          <p:cNvSpPr/>
          <p:nvPr/>
        </p:nvSpPr>
        <p:spPr>
          <a:xfrm>
            <a:off x="8488292" y="4276282"/>
            <a:ext cx="235256" cy="117855"/>
          </a:xfrm>
          <a:custGeom>
            <a:avLst/>
            <a:gdLst/>
            <a:ahLst/>
            <a:cxnLst/>
            <a:rect l="l" t="t" r="r" b="b"/>
            <a:pathLst>
              <a:path w="1553" h="778" extrusionOk="0">
                <a:moveTo>
                  <a:pt x="861" y="0"/>
                </a:moveTo>
                <a:cubicBezTo>
                  <a:pt x="749" y="0"/>
                  <a:pt x="637" y="10"/>
                  <a:pt x="528" y="30"/>
                </a:cubicBezTo>
                <a:cubicBezTo>
                  <a:pt x="387" y="56"/>
                  <a:pt x="244" y="103"/>
                  <a:pt x="149" y="198"/>
                </a:cubicBezTo>
                <a:cubicBezTo>
                  <a:pt x="17" y="328"/>
                  <a:pt x="6" y="519"/>
                  <a:pt x="1" y="694"/>
                </a:cubicBezTo>
                <a:cubicBezTo>
                  <a:pt x="331" y="745"/>
                  <a:pt x="681" y="777"/>
                  <a:pt x="1034" y="777"/>
                </a:cubicBezTo>
                <a:cubicBezTo>
                  <a:pt x="1166" y="777"/>
                  <a:pt x="1299" y="773"/>
                  <a:pt x="1431" y="763"/>
                </a:cubicBezTo>
                <a:cubicBezTo>
                  <a:pt x="1479" y="661"/>
                  <a:pt x="1528" y="556"/>
                  <a:pt x="1541" y="447"/>
                </a:cubicBezTo>
                <a:cubicBezTo>
                  <a:pt x="1552" y="337"/>
                  <a:pt x="1525" y="217"/>
                  <a:pt x="1437" y="138"/>
                </a:cubicBezTo>
                <a:cubicBezTo>
                  <a:pt x="1358" y="65"/>
                  <a:pt x="1241" y="35"/>
                  <a:pt x="1127" y="19"/>
                </a:cubicBezTo>
                <a:cubicBezTo>
                  <a:pt x="1040" y="7"/>
                  <a:pt x="951" y="0"/>
                  <a:pt x="861" y="0"/>
                </a:cubicBezTo>
                <a:close/>
              </a:path>
            </a:pathLst>
          </a:custGeom>
          <a:solidFill>
            <a:srgbClr val="EAB0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5"/>
          <p:cNvSpPr/>
          <p:nvPr/>
        </p:nvSpPr>
        <p:spPr>
          <a:xfrm>
            <a:off x="8584485" y="4354751"/>
            <a:ext cx="162089" cy="45748"/>
          </a:xfrm>
          <a:custGeom>
            <a:avLst/>
            <a:gdLst/>
            <a:ahLst/>
            <a:cxnLst/>
            <a:rect l="l" t="t" r="r" b="b"/>
            <a:pathLst>
              <a:path w="1070" h="302" extrusionOk="0">
                <a:moveTo>
                  <a:pt x="791" y="1"/>
                </a:moveTo>
                <a:cubicBezTo>
                  <a:pt x="673" y="1"/>
                  <a:pt x="605" y="150"/>
                  <a:pt x="605" y="150"/>
                </a:cubicBezTo>
                <a:cubicBezTo>
                  <a:pt x="605" y="150"/>
                  <a:pt x="611" y="69"/>
                  <a:pt x="537" y="59"/>
                </a:cubicBezTo>
                <a:cubicBezTo>
                  <a:pt x="532" y="58"/>
                  <a:pt x="527" y="58"/>
                  <a:pt x="522" y="58"/>
                </a:cubicBezTo>
                <a:cubicBezTo>
                  <a:pt x="457" y="58"/>
                  <a:pt x="425" y="117"/>
                  <a:pt x="425" y="117"/>
                </a:cubicBezTo>
                <a:cubicBezTo>
                  <a:pt x="425" y="117"/>
                  <a:pt x="407" y="11"/>
                  <a:pt x="290" y="11"/>
                </a:cubicBezTo>
                <a:cubicBezTo>
                  <a:pt x="279" y="11"/>
                  <a:pt x="268" y="12"/>
                  <a:pt x="256" y="13"/>
                </a:cubicBezTo>
                <a:cubicBezTo>
                  <a:pt x="110" y="37"/>
                  <a:pt x="154" y="208"/>
                  <a:pt x="154" y="208"/>
                </a:cubicBezTo>
                <a:cubicBezTo>
                  <a:pt x="154" y="208"/>
                  <a:pt x="130" y="193"/>
                  <a:pt x="98" y="193"/>
                </a:cubicBezTo>
                <a:cubicBezTo>
                  <a:pt x="83" y="193"/>
                  <a:pt x="66" y="196"/>
                  <a:pt x="49" y="208"/>
                </a:cubicBezTo>
                <a:cubicBezTo>
                  <a:pt x="0" y="241"/>
                  <a:pt x="12" y="295"/>
                  <a:pt x="12" y="295"/>
                </a:cubicBezTo>
                <a:cubicBezTo>
                  <a:pt x="117" y="300"/>
                  <a:pt x="228" y="302"/>
                  <a:pt x="338" y="302"/>
                </a:cubicBezTo>
                <a:cubicBezTo>
                  <a:pt x="705" y="302"/>
                  <a:pt x="1048" y="279"/>
                  <a:pt x="1046" y="279"/>
                </a:cubicBezTo>
                <a:cubicBezTo>
                  <a:pt x="1070" y="161"/>
                  <a:pt x="1006" y="141"/>
                  <a:pt x="961" y="141"/>
                </a:cubicBezTo>
                <a:cubicBezTo>
                  <a:pt x="938" y="141"/>
                  <a:pt x="919" y="146"/>
                  <a:pt x="919" y="146"/>
                </a:cubicBezTo>
                <a:cubicBezTo>
                  <a:pt x="919" y="146"/>
                  <a:pt x="950" y="28"/>
                  <a:pt x="817" y="3"/>
                </a:cubicBezTo>
                <a:cubicBezTo>
                  <a:pt x="808" y="2"/>
                  <a:pt x="800" y="1"/>
                  <a:pt x="791" y="1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5"/>
          <p:cNvSpPr/>
          <p:nvPr/>
        </p:nvSpPr>
        <p:spPr>
          <a:xfrm>
            <a:off x="8460115" y="4345662"/>
            <a:ext cx="135579" cy="53474"/>
          </a:xfrm>
          <a:custGeom>
            <a:avLst/>
            <a:gdLst/>
            <a:ahLst/>
            <a:cxnLst/>
            <a:rect l="l" t="t" r="r" b="b"/>
            <a:pathLst>
              <a:path w="895" h="353" extrusionOk="0">
                <a:moveTo>
                  <a:pt x="541" y="1"/>
                </a:moveTo>
                <a:cubicBezTo>
                  <a:pt x="415" y="1"/>
                  <a:pt x="363" y="110"/>
                  <a:pt x="363" y="110"/>
                </a:cubicBezTo>
                <a:cubicBezTo>
                  <a:pt x="363" y="110"/>
                  <a:pt x="340" y="43"/>
                  <a:pt x="262" y="43"/>
                </a:cubicBezTo>
                <a:cubicBezTo>
                  <a:pt x="247" y="43"/>
                  <a:pt x="229" y="46"/>
                  <a:pt x="210" y="52"/>
                </a:cubicBezTo>
                <a:cubicBezTo>
                  <a:pt x="90" y="88"/>
                  <a:pt x="129" y="172"/>
                  <a:pt x="129" y="172"/>
                </a:cubicBezTo>
                <a:cubicBezTo>
                  <a:pt x="129" y="172"/>
                  <a:pt x="121" y="170"/>
                  <a:pt x="109" y="170"/>
                </a:cubicBezTo>
                <a:cubicBezTo>
                  <a:pt x="90" y="170"/>
                  <a:pt x="61" y="175"/>
                  <a:pt x="38" y="202"/>
                </a:cubicBezTo>
                <a:cubicBezTo>
                  <a:pt x="1" y="246"/>
                  <a:pt x="42" y="289"/>
                  <a:pt x="42" y="289"/>
                </a:cubicBezTo>
                <a:cubicBezTo>
                  <a:pt x="218" y="331"/>
                  <a:pt x="844" y="353"/>
                  <a:pt x="844" y="353"/>
                </a:cubicBezTo>
                <a:cubicBezTo>
                  <a:pt x="844" y="353"/>
                  <a:pt x="895" y="203"/>
                  <a:pt x="837" y="157"/>
                </a:cubicBezTo>
                <a:cubicBezTo>
                  <a:pt x="816" y="141"/>
                  <a:pt x="793" y="136"/>
                  <a:pt x="773" y="136"/>
                </a:cubicBezTo>
                <a:cubicBezTo>
                  <a:pt x="737" y="136"/>
                  <a:pt x="709" y="151"/>
                  <a:pt x="709" y="151"/>
                </a:cubicBezTo>
                <a:cubicBezTo>
                  <a:pt x="709" y="151"/>
                  <a:pt x="687" y="9"/>
                  <a:pt x="553" y="1"/>
                </a:cubicBezTo>
                <a:cubicBezTo>
                  <a:pt x="549" y="1"/>
                  <a:pt x="545" y="1"/>
                  <a:pt x="541" y="1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5"/>
          <p:cNvSpPr/>
          <p:nvPr/>
        </p:nvSpPr>
        <p:spPr>
          <a:xfrm>
            <a:off x="8937448" y="3598079"/>
            <a:ext cx="72410" cy="31812"/>
          </a:xfrm>
          <a:custGeom>
            <a:avLst/>
            <a:gdLst/>
            <a:ahLst/>
            <a:cxnLst/>
            <a:rect l="l" t="t" r="r" b="b"/>
            <a:pathLst>
              <a:path w="478" h="210" extrusionOk="0">
                <a:moveTo>
                  <a:pt x="173" y="0"/>
                </a:moveTo>
                <a:cubicBezTo>
                  <a:pt x="111" y="0"/>
                  <a:pt x="95" y="60"/>
                  <a:pt x="95" y="60"/>
                </a:cubicBezTo>
                <a:cubicBezTo>
                  <a:pt x="95" y="60"/>
                  <a:pt x="76" y="36"/>
                  <a:pt x="53" y="36"/>
                </a:cubicBezTo>
                <a:cubicBezTo>
                  <a:pt x="46" y="36"/>
                  <a:pt x="38" y="39"/>
                  <a:pt x="30" y="47"/>
                </a:cubicBezTo>
                <a:cubicBezTo>
                  <a:pt x="1" y="77"/>
                  <a:pt x="30" y="97"/>
                  <a:pt x="30" y="97"/>
                </a:cubicBezTo>
                <a:lnTo>
                  <a:pt x="25" y="207"/>
                </a:lnTo>
                <a:cubicBezTo>
                  <a:pt x="55" y="208"/>
                  <a:pt x="86" y="209"/>
                  <a:pt x="118" y="209"/>
                </a:cubicBezTo>
                <a:cubicBezTo>
                  <a:pt x="234" y="209"/>
                  <a:pt x="355" y="201"/>
                  <a:pt x="477" y="187"/>
                </a:cubicBezTo>
                <a:cubicBezTo>
                  <a:pt x="467" y="126"/>
                  <a:pt x="422" y="120"/>
                  <a:pt x="404" y="120"/>
                </a:cubicBezTo>
                <a:cubicBezTo>
                  <a:pt x="399" y="120"/>
                  <a:pt x="396" y="120"/>
                  <a:pt x="396" y="120"/>
                </a:cubicBezTo>
                <a:cubicBezTo>
                  <a:pt x="396" y="120"/>
                  <a:pt x="406" y="60"/>
                  <a:pt x="345" y="47"/>
                </a:cubicBezTo>
                <a:cubicBezTo>
                  <a:pt x="336" y="45"/>
                  <a:pt x="328" y="44"/>
                  <a:pt x="320" y="44"/>
                </a:cubicBezTo>
                <a:cubicBezTo>
                  <a:pt x="273" y="44"/>
                  <a:pt x="241" y="72"/>
                  <a:pt x="241" y="72"/>
                </a:cubicBezTo>
                <a:cubicBezTo>
                  <a:pt x="241" y="72"/>
                  <a:pt x="235" y="0"/>
                  <a:pt x="173" y="0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5"/>
          <p:cNvSpPr/>
          <p:nvPr/>
        </p:nvSpPr>
        <p:spPr>
          <a:xfrm>
            <a:off x="8809897" y="3591110"/>
            <a:ext cx="72410" cy="35296"/>
          </a:xfrm>
          <a:custGeom>
            <a:avLst/>
            <a:gdLst/>
            <a:ahLst/>
            <a:cxnLst/>
            <a:rect l="l" t="t" r="r" b="b"/>
            <a:pathLst>
              <a:path w="478" h="233" extrusionOk="0">
                <a:moveTo>
                  <a:pt x="304" y="1"/>
                </a:moveTo>
                <a:cubicBezTo>
                  <a:pt x="242" y="1"/>
                  <a:pt x="237" y="72"/>
                  <a:pt x="237" y="72"/>
                </a:cubicBezTo>
                <a:cubicBezTo>
                  <a:pt x="237" y="72"/>
                  <a:pt x="205" y="45"/>
                  <a:pt x="157" y="45"/>
                </a:cubicBezTo>
                <a:cubicBezTo>
                  <a:pt x="149" y="45"/>
                  <a:pt x="141" y="46"/>
                  <a:pt x="132" y="47"/>
                </a:cubicBezTo>
                <a:cubicBezTo>
                  <a:pt x="72" y="61"/>
                  <a:pt x="82" y="121"/>
                  <a:pt x="82" y="121"/>
                </a:cubicBezTo>
                <a:cubicBezTo>
                  <a:pt x="82" y="121"/>
                  <a:pt x="79" y="120"/>
                  <a:pt x="74" y="120"/>
                </a:cubicBezTo>
                <a:cubicBezTo>
                  <a:pt x="56" y="120"/>
                  <a:pt x="10" y="127"/>
                  <a:pt x="1" y="188"/>
                </a:cubicBezTo>
                <a:cubicBezTo>
                  <a:pt x="123" y="212"/>
                  <a:pt x="228" y="233"/>
                  <a:pt x="331" y="233"/>
                </a:cubicBezTo>
                <a:cubicBezTo>
                  <a:pt x="372" y="233"/>
                  <a:pt x="412" y="229"/>
                  <a:pt x="452" y="222"/>
                </a:cubicBezTo>
                <a:lnTo>
                  <a:pt x="447" y="97"/>
                </a:lnTo>
                <a:cubicBezTo>
                  <a:pt x="447" y="97"/>
                  <a:pt x="477" y="77"/>
                  <a:pt x="447" y="47"/>
                </a:cubicBezTo>
                <a:cubicBezTo>
                  <a:pt x="440" y="39"/>
                  <a:pt x="432" y="36"/>
                  <a:pt x="424" y="36"/>
                </a:cubicBezTo>
                <a:cubicBezTo>
                  <a:pt x="402" y="36"/>
                  <a:pt x="383" y="61"/>
                  <a:pt x="383" y="61"/>
                </a:cubicBezTo>
                <a:cubicBezTo>
                  <a:pt x="383" y="61"/>
                  <a:pt x="366" y="1"/>
                  <a:pt x="304" y="1"/>
                </a:cubicBezTo>
                <a:close/>
              </a:path>
            </a:pathLst>
          </a:custGeom>
          <a:solidFill>
            <a:srgbClr val="A85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5"/>
          <p:cNvSpPr/>
          <p:nvPr/>
        </p:nvSpPr>
        <p:spPr>
          <a:xfrm>
            <a:off x="8764451" y="3333129"/>
            <a:ext cx="318724" cy="263281"/>
          </a:xfrm>
          <a:custGeom>
            <a:avLst/>
            <a:gdLst/>
            <a:ahLst/>
            <a:cxnLst/>
            <a:rect l="l" t="t" r="r" b="b"/>
            <a:pathLst>
              <a:path w="2104" h="1738" extrusionOk="0">
                <a:moveTo>
                  <a:pt x="1052" y="1"/>
                </a:moveTo>
                <a:cubicBezTo>
                  <a:pt x="1046" y="1"/>
                  <a:pt x="1041" y="1"/>
                  <a:pt x="1035" y="2"/>
                </a:cubicBezTo>
                <a:cubicBezTo>
                  <a:pt x="973" y="8"/>
                  <a:pt x="927" y="56"/>
                  <a:pt x="897" y="104"/>
                </a:cubicBezTo>
                <a:cubicBezTo>
                  <a:pt x="811" y="241"/>
                  <a:pt x="796" y="402"/>
                  <a:pt x="793" y="558"/>
                </a:cubicBezTo>
                <a:cubicBezTo>
                  <a:pt x="788" y="815"/>
                  <a:pt x="816" y="1073"/>
                  <a:pt x="873" y="1326"/>
                </a:cubicBezTo>
                <a:cubicBezTo>
                  <a:pt x="818" y="1196"/>
                  <a:pt x="754" y="1066"/>
                  <a:pt x="653" y="959"/>
                </a:cubicBezTo>
                <a:cubicBezTo>
                  <a:pt x="551" y="851"/>
                  <a:pt x="408" y="769"/>
                  <a:pt x="249" y="757"/>
                </a:cubicBezTo>
                <a:cubicBezTo>
                  <a:pt x="238" y="757"/>
                  <a:pt x="227" y="756"/>
                  <a:pt x="216" y="756"/>
                </a:cubicBezTo>
                <a:cubicBezTo>
                  <a:pt x="168" y="756"/>
                  <a:pt x="121" y="764"/>
                  <a:pt x="84" y="790"/>
                </a:cubicBezTo>
                <a:cubicBezTo>
                  <a:pt x="1" y="846"/>
                  <a:pt x="7" y="960"/>
                  <a:pt x="57" y="1040"/>
                </a:cubicBezTo>
                <a:cubicBezTo>
                  <a:pt x="125" y="1150"/>
                  <a:pt x="249" y="1222"/>
                  <a:pt x="370" y="1290"/>
                </a:cubicBezTo>
                <a:cubicBezTo>
                  <a:pt x="595" y="1415"/>
                  <a:pt x="943" y="1737"/>
                  <a:pt x="943" y="1737"/>
                </a:cubicBezTo>
                <a:cubicBezTo>
                  <a:pt x="943" y="1737"/>
                  <a:pt x="1651" y="1332"/>
                  <a:pt x="1925" y="1177"/>
                </a:cubicBezTo>
                <a:cubicBezTo>
                  <a:pt x="1979" y="1147"/>
                  <a:pt x="2032" y="1118"/>
                  <a:pt x="2065" y="1071"/>
                </a:cubicBezTo>
                <a:cubicBezTo>
                  <a:pt x="2099" y="1025"/>
                  <a:pt x="2104" y="960"/>
                  <a:pt x="2063" y="921"/>
                </a:cubicBezTo>
                <a:cubicBezTo>
                  <a:pt x="2028" y="888"/>
                  <a:pt x="1972" y="881"/>
                  <a:pt x="1920" y="881"/>
                </a:cubicBezTo>
                <a:cubicBezTo>
                  <a:pt x="1916" y="881"/>
                  <a:pt x="1912" y="881"/>
                  <a:pt x="1908" y="881"/>
                </a:cubicBezTo>
                <a:cubicBezTo>
                  <a:pt x="1579" y="892"/>
                  <a:pt x="1266" y="1065"/>
                  <a:pt x="1117" y="1320"/>
                </a:cubicBezTo>
                <a:cubicBezTo>
                  <a:pt x="1219" y="1070"/>
                  <a:pt x="1279" y="809"/>
                  <a:pt x="1299" y="545"/>
                </a:cubicBezTo>
                <a:cubicBezTo>
                  <a:pt x="1310" y="388"/>
                  <a:pt x="1303" y="220"/>
                  <a:pt x="1204" y="90"/>
                </a:cubicBezTo>
                <a:cubicBezTo>
                  <a:pt x="1169" y="43"/>
                  <a:pt x="1113" y="1"/>
                  <a:pt x="1052" y="1"/>
                </a:cubicBezTo>
                <a:close/>
              </a:path>
            </a:pathLst>
          </a:custGeom>
          <a:solidFill>
            <a:srgbClr val="3CAA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5"/>
          <p:cNvSpPr/>
          <p:nvPr/>
        </p:nvSpPr>
        <p:spPr>
          <a:xfrm>
            <a:off x="8908363" y="3369183"/>
            <a:ext cx="16209" cy="224198"/>
          </a:xfrm>
          <a:custGeom>
            <a:avLst/>
            <a:gdLst/>
            <a:ahLst/>
            <a:cxnLst/>
            <a:rect l="l" t="t" r="r" b="b"/>
            <a:pathLst>
              <a:path w="107" h="1480" fill="none" extrusionOk="0">
                <a:moveTo>
                  <a:pt x="96" y="1"/>
                </a:moveTo>
                <a:cubicBezTo>
                  <a:pt x="106" y="495"/>
                  <a:pt x="74" y="990"/>
                  <a:pt x="1" y="1479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5"/>
          <p:cNvSpPr/>
          <p:nvPr/>
        </p:nvSpPr>
        <p:spPr>
          <a:xfrm>
            <a:off x="8907757" y="3486130"/>
            <a:ext cx="149061" cy="107100"/>
          </a:xfrm>
          <a:custGeom>
            <a:avLst/>
            <a:gdLst/>
            <a:ahLst/>
            <a:cxnLst/>
            <a:rect l="l" t="t" r="r" b="b"/>
            <a:pathLst>
              <a:path w="984" h="707" fill="none" extrusionOk="0">
                <a:moveTo>
                  <a:pt x="983" y="1"/>
                </a:moveTo>
                <a:cubicBezTo>
                  <a:pt x="610" y="171"/>
                  <a:pt x="273" y="413"/>
                  <a:pt x="1" y="706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5"/>
          <p:cNvSpPr/>
          <p:nvPr/>
        </p:nvSpPr>
        <p:spPr>
          <a:xfrm>
            <a:off x="8797778" y="3469315"/>
            <a:ext cx="108766" cy="125430"/>
          </a:xfrm>
          <a:custGeom>
            <a:avLst/>
            <a:gdLst/>
            <a:ahLst/>
            <a:cxnLst/>
            <a:rect l="l" t="t" r="r" b="b"/>
            <a:pathLst>
              <a:path w="718" h="828" fill="none" extrusionOk="0">
                <a:moveTo>
                  <a:pt x="0" y="1"/>
                </a:moveTo>
                <a:cubicBezTo>
                  <a:pt x="153" y="113"/>
                  <a:pt x="305" y="225"/>
                  <a:pt x="434" y="360"/>
                </a:cubicBezTo>
                <a:cubicBezTo>
                  <a:pt x="564" y="494"/>
                  <a:pt x="672" y="652"/>
                  <a:pt x="717" y="828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5"/>
          <p:cNvSpPr/>
          <p:nvPr/>
        </p:nvSpPr>
        <p:spPr>
          <a:xfrm>
            <a:off x="8857463" y="3582173"/>
            <a:ext cx="104676" cy="56504"/>
          </a:xfrm>
          <a:custGeom>
            <a:avLst/>
            <a:gdLst/>
            <a:ahLst/>
            <a:cxnLst/>
            <a:rect l="l" t="t" r="r" b="b"/>
            <a:pathLst>
              <a:path w="691" h="373" extrusionOk="0">
                <a:moveTo>
                  <a:pt x="378" y="1"/>
                </a:moveTo>
                <a:cubicBezTo>
                  <a:pt x="330" y="1"/>
                  <a:pt x="282" y="5"/>
                  <a:pt x="234" y="16"/>
                </a:cubicBezTo>
                <a:cubicBezTo>
                  <a:pt x="172" y="28"/>
                  <a:pt x="109" y="50"/>
                  <a:pt x="66" y="95"/>
                </a:cubicBezTo>
                <a:cubicBezTo>
                  <a:pt x="8" y="158"/>
                  <a:pt x="3" y="249"/>
                  <a:pt x="1" y="333"/>
                </a:cubicBezTo>
                <a:cubicBezTo>
                  <a:pt x="143" y="357"/>
                  <a:pt x="297" y="373"/>
                  <a:pt x="450" y="373"/>
                </a:cubicBezTo>
                <a:cubicBezTo>
                  <a:pt x="512" y="373"/>
                  <a:pt x="573" y="370"/>
                  <a:pt x="634" y="365"/>
                </a:cubicBezTo>
                <a:cubicBezTo>
                  <a:pt x="656" y="317"/>
                  <a:pt x="679" y="267"/>
                  <a:pt x="684" y="214"/>
                </a:cubicBezTo>
                <a:cubicBezTo>
                  <a:pt x="690" y="162"/>
                  <a:pt x="677" y="104"/>
                  <a:pt x="638" y="67"/>
                </a:cubicBezTo>
                <a:cubicBezTo>
                  <a:pt x="602" y="32"/>
                  <a:pt x="551" y="18"/>
                  <a:pt x="500" y="10"/>
                </a:cubicBezTo>
                <a:cubicBezTo>
                  <a:pt x="460" y="4"/>
                  <a:pt x="419" y="1"/>
                  <a:pt x="378" y="1"/>
                </a:cubicBezTo>
                <a:close/>
              </a:path>
            </a:pathLst>
          </a:custGeom>
          <a:solidFill>
            <a:srgbClr val="EAB0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5"/>
          <p:cNvSpPr/>
          <p:nvPr/>
        </p:nvSpPr>
        <p:spPr>
          <a:xfrm>
            <a:off x="8890487" y="3613985"/>
            <a:ext cx="100132" cy="27873"/>
          </a:xfrm>
          <a:custGeom>
            <a:avLst/>
            <a:gdLst/>
            <a:ahLst/>
            <a:cxnLst/>
            <a:rect l="l" t="t" r="r" b="b"/>
            <a:pathLst>
              <a:path w="661" h="184" extrusionOk="0">
                <a:moveTo>
                  <a:pt x="488" y="0"/>
                </a:moveTo>
                <a:cubicBezTo>
                  <a:pt x="415" y="0"/>
                  <a:pt x="374" y="91"/>
                  <a:pt x="374" y="91"/>
                </a:cubicBezTo>
                <a:cubicBezTo>
                  <a:pt x="374" y="91"/>
                  <a:pt x="377" y="41"/>
                  <a:pt x="332" y="35"/>
                </a:cubicBezTo>
                <a:cubicBezTo>
                  <a:pt x="328" y="35"/>
                  <a:pt x="325" y="34"/>
                  <a:pt x="322" y="34"/>
                </a:cubicBezTo>
                <a:cubicBezTo>
                  <a:pt x="283" y="34"/>
                  <a:pt x="263" y="70"/>
                  <a:pt x="263" y="70"/>
                </a:cubicBezTo>
                <a:cubicBezTo>
                  <a:pt x="263" y="70"/>
                  <a:pt x="252" y="5"/>
                  <a:pt x="181" y="5"/>
                </a:cubicBezTo>
                <a:cubicBezTo>
                  <a:pt x="175" y="5"/>
                  <a:pt x="168" y="6"/>
                  <a:pt x="160" y="7"/>
                </a:cubicBezTo>
                <a:cubicBezTo>
                  <a:pt x="69" y="20"/>
                  <a:pt x="96" y="126"/>
                  <a:pt x="96" y="126"/>
                </a:cubicBezTo>
                <a:cubicBezTo>
                  <a:pt x="96" y="126"/>
                  <a:pt x="81" y="117"/>
                  <a:pt x="62" y="117"/>
                </a:cubicBezTo>
                <a:cubicBezTo>
                  <a:pt x="52" y="117"/>
                  <a:pt x="42" y="119"/>
                  <a:pt x="32" y="126"/>
                </a:cubicBezTo>
                <a:cubicBezTo>
                  <a:pt x="1" y="147"/>
                  <a:pt x="8" y="179"/>
                  <a:pt x="8" y="179"/>
                </a:cubicBezTo>
                <a:cubicBezTo>
                  <a:pt x="75" y="182"/>
                  <a:pt x="146" y="184"/>
                  <a:pt x="216" y="184"/>
                </a:cubicBezTo>
                <a:cubicBezTo>
                  <a:pt x="439" y="184"/>
                  <a:pt x="644" y="169"/>
                  <a:pt x="646" y="169"/>
                </a:cubicBezTo>
                <a:cubicBezTo>
                  <a:pt x="660" y="97"/>
                  <a:pt x="620" y="85"/>
                  <a:pt x="591" y="85"/>
                </a:cubicBezTo>
                <a:cubicBezTo>
                  <a:pt x="577" y="85"/>
                  <a:pt x="566" y="88"/>
                  <a:pt x="566" y="88"/>
                </a:cubicBezTo>
                <a:cubicBezTo>
                  <a:pt x="566" y="88"/>
                  <a:pt x="586" y="17"/>
                  <a:pt x="504" y="2"/>
                </a:cubicBezTo>
                <a:cubicBezTo>
                  <a:pt x="498" y="1"/>
                  <a:pt x="493" y="0"/>
                  <a:pt x="488" y="0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5"/>
          <p:cNvSpPr/>
          <p:nvPr/>
        </p:nvSpPr>
        <p:spPr>
          <a:xfrm>
            <a:off x="8814138" y="3608380"/>
            <a:ext cx="83165" cy="32872"/>
          </a:xfrm>
          <a:custGeom>
            <a:avLst/>
            <a:gdLst/>
            <a:ahLst/>
            <a:cxnLst/>
            <a:rect l="l" t="t" r="r" b="b"/>
            <a:pathLst>
              <a:path w="549" h="217" extrusionOk="0">
                <a:moveTo>
                  <a:pt x="331" y="0"/>
                </a:moveTo>
                <a:cubicBezTo>
                  <a:pt x="254" y="0"/>
                  <a:pt x="223" y="67"/>
                  <a:pt x="223" y="67"/>
                </a:cubicBezTo>
                <a:cubicBezTo>
                  <a:pt x="223" y="67"/>
                  <a:pt x="210" y="25"/>
                  <a:pt x="162" y="25"/>
                </a:cubicBezTo>
                <a:cubicBezTo>
                  <a:pt x="152" y="25"/>
                  <a:pt x="142" y="27"/>
                  <a:pt x="130" y="31"/>
                </a:cubicBezTo>
                <a:cubicBezTo>
                  <a:pt x="55" y="52"/>
                  <a:pt x="80" y="104"/>
                  <a:pt x="80" y="104"/>
                </a:cubicBezTo>
                <a:cubicBezTo>
                  <a:pt x="80" y="104"/>
                  <a:pt x="75" y="103"/>
                  <a:pt x="68" y="103"/>
                </a:cubicBezTo>
                <a:cubicBezTo>
                  <a:pt x="56" y="103"/>
                  <a:pt x="38" y="106"/>
                  <a:pt x="24" y="123"/>
                </a:cubicBezTo>
                <a:cubicBezTo>
                  <a:pt x="1" y="149"/>
                  <a:pt x="26" y="176"/>
                  <a:pt x="26" y="176"/>
                </a:cubicBezTo>
                <a:cubicBezTo>
                  <a:pt x="135" y="202"/>
                  <a:pt x="519" y="217"/>
                  <a:pt x="519" y="217"/>
                </a:cubicBezTo>
                <a:cubicBezTo>
                  <a:pt x="519" y="217"/>
                  <a:pt x="548" y="125"/>
                  <a:pt x="514" y="97"/>
                </a:cubicBezTo>
                <a:cubicBezTo>
                  <a:pt x="501" y="87"/>
                  <a:pt x="486" y="84"/>
                  <a:pt x="473" y="84"/>
                </a:cubicBezTo>
                <a:cubicBezTo>
                  <a:pt x="452" y="84"/>
                  <a:pt x="435" y="93"/>
                  <a:pt x="435" y="93"/>
                </a:cubicBezTo>
                <a:cubicBezTo>
                  <a:pt x="435" y="93"/>
                  <a:pt x="422" y="6"/>
                  <a:pt x="340" y="1"/>
                </a:cubicBezTo>
                <a:cubicBezTo>
                  <a:pt x="337" y="0"/>
                  <a:pt x="334" y="0"/>
                  <a:pt x="331" y="0"/>
                </a:cubicBezTo>
                <a:close/>
              </a:path>
            </a:pathLst>
          </a:custGeom>
          <a:solidFill>
            <a:srgbClr val="A55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9" name="Google Shape;1489;p15"/>
          <p:cNvGrpSpPr/>
          <p:nvPr/>
        </p:nvGrpSpPr>
        <p:grpSpPr>
          <a:xfrm flipH="1">
            <a:off x="-2535003" y="3842761"/>
            <a:ext cx="9699953" cy="2851421"/>
            <a:chOff x="0" y="3674708"/>
            <a:chExt cx="9143998" cy="2687991"/>
          </a:xfrm>
        </p:grpSpPr>
        <p:sp>
          <p:nvSpPr>
            <p:cNvPr id="1490" name="Google Shape;1490;p15"/>
            <p:cNvSpPr/>
            <p:nvPr/>
          </p:nvSpPr>
          <p:spPr>
            <a:xfrm>
              <a:off x="250478" y="3775813"/>
              <a:ext cx="8893454" cy="2448206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8845255" y="3961315"/>
              <a:ext cx="298743" cy="2262706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6950965" y="3912619"/>
              <a:ext cx="1848293" cy="2311401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3873548" y="3853784"/>
              <a:ext cx="4545261" cy="2370236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363292" y="3811942"/>
              <a:ext cx="7558679" cy="241222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50478" y="3775813"/>
              <a:ext cx="6822818" cy="1874426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389568" y="5864315"/>
              <a:ext cx="200780" cy="88109"/>
            </a:xfrm>
            <a:custGeom>
              <a:avLst/>
              <a:gdLst/>
              <a:ahLst/>
              <a:cxnLst/>
              <a:rect l="l" t="t" r="r" b="b"/>
              <a:pathLst>
                <a:path w="1406" h="617" extrusionOk="0">
                  <a:moveTo>
                    <a:pt x="512" y="1"/>
                  </a:moveTo>
                  <a:cubicBezTo>
                    <a:pt x="329" y="1"/>
                    <a:pt x="280" y="175"/>
                    <a:pt x="280" y="175"/>
                  </a:cubicBezTo>
                  <a:cubicBezTo>
                    <a:pt x="280" y="175"/>
                    <a:pt x="224" y="107"/>
                    <a:pt x="159" y="107"/>
                  </a:cubicBezTo>
                  <a:cubicBezTo>
                    <a:pt x="136" y="107"/>
                    <a:pt x="112" y="116"/>
                    <a:pt x="89" y="139"/>
                  </a:cubicBezTo>
                  <a:cubicBezTo>
                    <a:pt x="1" y="229"/>
                    <a:pt x="89" y="285"/>
                    <a:pt x="89" y="285"/>
                  </a:cubicBezTo>
                  <a:lnTo>
                    <a:pt x="74" y="609"/>
                  </a:lnTo>
                  <a:cubicBezTo>
                    <a:pt x="174" y="614"/>
                    <a:pt x="274" y="616"/>
                    <a:pt x="375" y="616"/>
                  </a:cubicBezTo>
                  <a:cubicBezTo>
                    <a:pt x="710" y="616"/>
                    <a:pt x="1054" y="592"/>
                    <a:pt x="1405" y="554"/>
                  </a:cubicBezTo>
                  <a:cubicBezTo>
                    <a:pt x="1376" y="373"/>
                    <a:pt x="1244" y="354"/>
                    <a:pt x="1189" y="354"/>
                  </a:cubicBezTo>
                  <a:cubicBezTo>
                    <a:pt x="1174" y="354"/>
                    <a:pt x="1164" y="355"/>
                    <a:pt x="1164" y="355"/>
                  </a:cubicBezTo>
                  <a:cubicBezTo>
                    <a:pt x="1164" y="355"/>
                    <a:pt x="1197" y="175"/>
                    <a:pt x="1019" y="138"/>
                  </a:cubicBezTo>
                  <a:cubicBezTo>
                    <a:pt x="992" y="132"/>
                    <a:pt x="967" y="130"/>
                    <a:pt x="943" y="130"/>
                  </a:cubicBezTo>
                  <a:cubicBezTo>
                    <a:pt x="806" y="130"/>
                    <a:pt x="712" y="208"/>
                    <a:pt x="712" y="208"/>
                  </a:cubicBezTo>
                  <a:cubicBezTo>
                    <a:pt x="712" y="208"/>
                    <a:pt x="696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0" y="5845323"/>
              <a:ext cx="200638" cy="88109"/>
            </a:xfrm>
            <a:custGeom>
              <a:avLst/>
              <a:gdLst/>
              <a:ahLst/>
              <a:cxnLst/>
              <a:rect l="l" t="t" r="r" b="b"/>
              <a:pathLst>
                <a:path w="1405" h="617" extrusionOk="0">
                  <a:moveTo>
                    <a:pt x="893" y="0"/>
                  </a:moveTo>
                  <a:cubicBezTo>
                    <a:pt x="711" y="0"/>
                    <a:pt x="695" y="209"/>
                    <a:pt x="695" y="209"/>
                  </a:cubicBezTo>
                  <a:cubicBezTo>
                    <a:pt x="695" y="209"/>
                    <a:pt x="599" y="130"/>
                    <a:pt x="461" y="130"/>
                  </a:cubicBezTo>
                  <a:cubicBezTo>
                    <a:pt x="438" y="130"/>
                    <a:pt x="413" y="132"/>
                    <a:pt x="387" y="138"/>
                  </a:cubicBezTo>
                  <a:cubicBezTo>
                    <a:pt x="210" y="175"/>
                    <a:pt x="241" y="355"/>
                    <a:pt x="241" y="355"/>
                  </a:cubicBezTo>
                  <a:cubicBezTo>
                    <a:pt x="241" y="355"/>
                    <a:pt x="232" y="353"/>
                    <a:pt x="217" y="353"/>
                  </a:cubicBezTo>
                  <a:cubicBezTo>
                    <a:pt x="163" y="353"/>
                    <a:pt x="31" y="373"/>
                    <a:pt x="1" y="553"/>
                  </a:cubicBezTo>
                  <a:cubicBezTo>
                    <a:pt x="356" y="592"/>
                    <a:pt x="703" y="616"/>
                    <a:pt x="1041" y="616"/>
                  </a:cubicBezTo>
                  <a:cubicBezTo>
                    <a:pt x="1139" y="616"/>
                    <a:pt x="1236" y="614"/>
                    <a:pt x="1332" y="610"/>
                  </a:cubicBezTo>
                  <a:lnTo>
                    <a:pt x="1317" y="285"/>
                  </a:lnTo>
                  <a:cubicBezTo>
                    <a:pt x="1317" y="285"/>
                    <a:pt x="1405" y="230"/>
                    <a:pt x="1317" y="139"/>
                  </a:cubicBezTo>
                  <a:cubicBezTo>
                    <a:pt x="1294" y="116"/>
                    <a:pt x="1270" y="107"/>
                    <a:pt x="1247" y="107"/>
                  </a:cubicBezTo>
                  <a:cubicBezTo>
                    <a:pt x="1182" y="107"/>
                    <a:pt x="1126" y="175"/>
                    <a:pt x="1126" y="175"/>
                  </a:cubicBezTo>
                  <a:cubicBezTo>
                    <a:pt x="1126" y="175"/>
                    <a:pt x="1077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2999" y="5211417"/>
              <a:ext cx="728864" cy="668316"/>
            </a:xfrm>
            <a:custGeom>
              <a:avLst/>
              <a:gdLst/>
              <a:ahLst/>
              <a:cxnLst/>
              <a:rect l="l" t="t" r="r" b="b"/>
              <a:pathLst>
                <a:path w="5104" h="4680" extrusionOk="0">
                  <a:moveTo>
                    <a:pt x="3446" y="1"/>
                  </a:moveTo>
                  <a:cubicBezTo>
                    <a:pt x="3344" y="1"/>
                    <a:pt x="3247" y="51"/>
                    <a:pt x="3164" y="106"/>
                  </a:cubicBezTo>
                  <a:cubicBezTo>
                    <a:pt x="2837" y="320"/>
                    <a:pt x="2600" y="629"/>
                    <a:pt x="2411" y="951"/>
                  </a:cubicBezTo>
                  <a:cubicBezTo>
                    <a:pt x="2008" y="1641"/>
                    <a:pt x="1797" y="2421"/>
                    <a:pt x="1805" y="3198"/>
                  </a:cubicBezTo>
                  <a:cubicBezTo>
                    <a:pt x="1685" y="2636"/>
                    <a:pt x="1190" y="1768"/>
                    <a:pt x="725" y="1527"/>
                  </a:cubicBezTo>
                  <a:cubicBezTo>
                    <a:pt x="620" y="1473"/>
                    <a:pt x="522" y="1448"/>
                    <a:pt x="433" y="1448"/>
                  </a:cubicBezTo>
                  <a:cubicBezTo>
                    <a:pt x="172" y="1448"/>
                    <a:pt x="1" y="1661"/>
                    <a:pt x="24" y="1933"/>
                  </a:cubicBezTo>
                  <a:cubicBezTo>
                    <a:pt x="86" y="2679"/>
                    <a:pt x="1251" y="3905"/>
                    <a:pt x="1904" y="4679"/>
                  </a:cubicBezTo>
                  <a:cubicBezTo>
                    <a:pt x="2727" y="4286"/>
                    <a:pt x="3873" y="3791"/>
                    <a:pt x="4731" y="3341"/>
                  </a:cubicBezTo>
                  <a:cubicBezTo>
                    <a:pt x="4883" y="3260"/>
                    <a:pt x="5042" y="3151"/>
                    <a:pt x="5064" y="2993"/>
                  </a:cubicBezTo>
                  <a:cubicBezTo>
                    <a:pt x="5103" y="2723"/>
                    <a:pt x="4732" y="2561"/>
                    <a:pt x="4430" y="2547"/>
                  </a:cubicBezTo>
                  <a:cubicBezTo>
                    <a:pt x="4401" y="2546"/>
                    <a:pt x="4371" y="2545"/>
                    <a:pt x="4342" y="2545"/>
                  </a:cubicBezTo>
                  <a:cubicBezTo>
                    <a:pt x="3609" y="2545"/>
                    <a:pt x="2888" y="2931"/>
                    <a:pt x="2542" y="3513"/>
                  </a:cubicBezTo>
                  <a:cubicBezTo>
                    <a:pt x="3003" y="2583"/>
                    <a:pt x="3467" y="1647"/>
                    <a:pt x="3729" y="655"/>
                  </a:cubicBezTo>
                  <a:cubicBezTo>
                    <a:pt x="3762" y="528"/>
                    <a:pt x="3792" y="393"/>
                    <a:pt x="3762" y="267"/>
                  </a:cubicBezTo>
                  <a:cubicBezTo>
                    <a:pt x="3731" y="139"/>
                    <a:pt x="3622" y="18"/>
                    <a:pt x="3479" y="3"/>
                  </a:cubicBezTo>
                  <a:cubicBezTo>
                    <a:pt x="3468" y="2"/>
                    <a:pt x="3457" y="1"/>
                    <a:pt x="3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272898" y="5270824"/>
              <a:ext cx="207492" cy="595058"/>
            </a:xfrm>
            <a:custGeom>
              <a:avLst/>
              <a:gdLst/>
              <a:ahLst/>
              <a:cxnLst/>
              <a:rect l="l" t="t" r="r" b="b"/>
              <a:pathLst>
                <a:path w="1453" h="4167" fill="none" extrusionOk="0">
                  <a:moveTo>
                    <a:pt x="1452" y="0"/>
                  </a:moveTo>
                  <a:cubicBezTo>
                    <a:pt x="782" y="1311"/>
                    <a:pt x="291" y="2718"/>
                    <a:pt x="0" y="416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69042" y="5631117"/>
              <a:ext cx="389708" cy="237481"/>
            </a:xfrm>
            <a:custGeom>
              <a:avLst/>
              <a:gdLst/>
              <a:ahLst/>
              <a:cxnLst/>
              <a:rect l="l" t="t" r="r" b="b"/>
              <a:pathLst>
                <a:path w="2729" h="1663" fill="none" extrusionOk="0">
                  <a:moveTo>
                    <a:pt x="2729" y="1"/>
                  </a:moveTo>
                  <a:cubicBezTo>
                    <a:pt x="1682" y="253"/>
                    <a:pt x="716" y="842"/>
                    <a:pt x="1" y="16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2976" y="5483458"/>
              <a:ext cx="208206" cy="380283"/>
            </a:xfrm>
            <a:custGeom>
              <a:avLst/>
              <a:gdLst/>
              <a:ahLst/>
              <a:cxnLst/>
              <a:rect l="l" t="t" r="r" b="b"/>
              <a:pathLst>
                <a:path w="1458" h="2663" fill="none" extrusionOk="0">
                  <a:moveTo>
                    <a:pt x="1" y="0"/>
                  </a:moveTo>
                  <a:cubicBezTo>
                    <a:pt x="531" y="865"/>
                    <a:pt x="1205" y="1675"/>
                    <a:pt x="1458" y="266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141661" y="5818761"/>
              <a:ext cx="276466" cy="152656"/>
            </a:xfrm>
            <a:custGeom>
              <a:avLst/>
              <a:gdLst/>
              <a:ahLst/>
              <a:cxnLst/>
              <a:rect l="l" t="t" r="r" b="b"/>
              <a:pathLst>
                <a:path w="1936" h="1069" extrusionOk="0">
                  <a:moveTo>
                    <a:pt x="1076" y="1"/>
                  </a:moveTo>
                  <a:cubicBezTo>
                    <a:pt x="936" y="1"/>
                    <a:pt x="796" y="14"/>
                    <a:pt x="659" y="42"/>
                  </a:cubicBezTo>
                  <a:cubicBezTo>
                    <a:pt x="483" y="78"/>
                    <a:pt x="304" y="140"/>
                    <a:pt x="186" y="271"/>
                  </a:cubicBezTo>
                  <a:cubicBezTo>
                    <a:pt x="21" y="450"/>
                    <a:pt x="8" y="711"/>
                    <a:pt x="1" y="951"/>
                  </a:cubicBezTo>
                  <a:cubicBezTo>
                    <a:pt x="411" y="1023"/>
                    <a:pt x="848" y="1068"/>
                    <a:pt x="1289" y="1068"/>
                  </a:cubicBezTo>
                  <a:cubicBezTo>
                    <a:pt x="1453" y="1068"/>
                    <a:pt x="1618" y="1062"/>
                    <a:pt x="1782" y="1048"/>
                  </a:cubicBezTo>
                  <a:cubicBezTo>
                    <a:pt x="1843" y="908"/>
                    <a:pt x="1902" y="764"/>
                    <a:pt x="1920" y="613"/>
                  </a:cubicBezTo>
                  <a:cubicBezTo>
                    <a:pt x="1935" y="462"/>
                    <a:pt x="1900" y="298"/>
                    <a:pt x="1792" y="189"/>
                  </a:cubicBezTo>
                  <a:cubicBezTo>
                    <a:pt x="1692" y="90"/>
                    <a:pt x="1546" y="49"/>
                    <a:pt x="1405" y="26"/>
                  </a:cubicBezTo>
                  <a:cubicBezTo>
                    <a:pt x="1296" y="9"/>
                    <a:pt x="1186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259760" y="5904872"/>
              <a:ext cx="276323" cy="77256"/>
            </a:xfrm>
            <a:custGeom>
              <a:avLst/>
              <a:gdLst/>
              <a:ahLst/>
              <a:cxnLst/>
              <a:rect l="l" t="t" r="r" b="b"/>
              <a:pathLst>
                <a:path w="1935" h="541" extrusionOk="0">
                  <a:moveTo>
                    <a:pt x="1430" y="1"/>
                  </a:moveTo>
                  <a:cubicBezTo>
                    <a:pt x="1216" y="1"/>
                    <a:pt x="1095" y="269"/>
                    <a:pt x="1095" y="269"/>
                  </a:cubicBezTo>
                  <a:cubicBezTo>
                    <a:pt x="1095" y="269"/>
                    <a:pt x="1105" y="122"/>
                    <a:pt x="971" y="104"/>
                  </a:cubicBezTo>
                  <a:cubicBezTo>
                    <a:pt x="962" y="103"/>
                    <a:pt x="953" y="102"/>
                    <a:pt x="945" y="102"/>
                  </a:cubicBezTo>
                  <a:cubicBezTo>
                    <a:pt x="828" y="102"/>
                    <a:pt x="769" y="209"/>
                    <a:pt x="769" y="209"/>
                  </a:cubicBezTo>
                  <a:cubicBezTo>
                    <a:pt x="769" y="209"/>
                    <a:pt x="735" y="18"/>
                    <a:pt x="525" y="18"/>
                  </a:cubicBezTo>
                  <a:cubicBezTo>
                    <a:pt x="506" y="18"/>
                    <a:pt x="485" y="19"/>
                    <a:pt x="463" y="23"/>
                  </a:cubicBezTo>
                  <a:cubicBezTo>
                    <a:pt x="199" y="63"/>
                    <a:pt x="278" y="372"/>
                    <a:pt x="278" y="372"/>
                  </a:cubicBezTo>
                  <a:cubicBezTo>
                    <a:pt x="278" y="372"/>
                    <a:pt x="233" y="345"/>
                    <a:pt x="177" y="345"/>
                  </a:cubicBezTo>
                  <a:cubicBezTo>
                    <a:pt x="148" y="345"/>
                    <a:pt x="118" y="352"/>
                    <a:pt x="88" y="372"/>
                  </a:cubicBezTo>
                  <a:cubicBezTo>
                    <a:pt x="0" y="431"/>
                    <a:pt x="21" y="527"/>
                    <a:pt x="21" y="527"/>
                  </a:cubicBezTo>
                  <a:cubicBezTo>
                    <a:pt x="215" y="537"/>
                    <a:pt x="420" y="541"/>
                    <a:pt x="621" y="541"/>
                  </a:cubicBezTo>
                  <a:cubicBezTo>
                    <a:pt x="1279" y="541"/>
                    <a:pt x="1890" y="500"/>
                    <a:pt x="1892" y="500"/>
                  </a:cubicBezTo>
                  <a:cubicBezTo>
                    <a:pt x="1934" y="287"/>
                    <a:pt x="1818" y="251"/>
                    <a:pt x="1736" y="251"/>
                  </a:cubicBezTo>
                  <a:cubicBezTo>
                    <a:pt x="1694" y="251"/>
                    <a:pt x="1661" y="260"/>
                    <a:pt x="1661" y="260"/>
                  </a:cubicBezTo>
                  <a:cubicBezTo>
                    <a:pt x="1661" y="260"/>
                    <a:pt x="1719" y="48"/>
                    <a:pt x="1477" y="5"/>
                  </a:cubicBezTo>
                  <a:cubicBezTo>
                    <a:pt x="1461" y="2"/>
                    <a:pt x="1445" y="1"/>
                    <a:pt x="1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8410" y="5889163"/>
              <a:ext cx="230198" cy="90965"/>
            </a:xfrm>
            <a:custGeom>
              <a:avLst/>
              <a:gdLst/>
              <a:ahLst/>
              <a:cxnLst/>
              <a:rect l="l" t="t" r="r" b="b"/>
              <a:pathLst>
                <a:path w="1612" h="637" extrusionOk="0">
                  <a:moveTo>
                    <a:pt x="970" y="1"/>
                  </a:moveTo>
                  <a:cubicBezTo>
                    <a:pt x="744" y="1"/>
                    <a:pt x="652" y="197"/>
                    <a:pt x="652" y="197"/>
                  </a:cubicBezTo>
                  <a:cubicBezTo>
                    <a:pt x="652" y="197"/>
                    <a:pt x="611" y="75"/>
                    <a:pt x="470" y="75"/>
                  </a:cubicBezTo>
                  <a:cubicBezTo>
                    <a:pt x="443" y="75"/>
                    <a:pt x="412" y="79"/>
                    <a:pt x="377" y="90"/>
                  </a:cubicBezTo>
                  <a:cubicBezTo>
                    <a:pt x="160" y="157"/>
                    <a:pt x="230" y="308"/>
                    <a:pt x="230" y="308"/>
                  </a:cubicBezTo>
                  <a:cubicBezTo>
                    <a:pt x="230" y="308"/>
                    <a:pt x="215" y="304"/>
                    <a:pt x="192" y="304"/>
                  </a:cubicBezTo>
                  <a:cubicBezTo>
                    <a:pt x="159" y="304"/>
                    <a:pt x="109" y="314"/>
                    <a:pt x="68" y="362"/>
                  </a:cubicBezTo>
                  <a:cubicBezTo>
                    <a:pt x="1" y="442"/>
                    <a:pt x="74" y="520"/>
                    <a:pt x="74" y="520"/>
                  </a:cubicBezTo>
                  <a:cubicBezTo>
                    <a:pt x="392" y="597"/>
                    <a:pt x="1521" y="637"/>
                    <a:pt x="1521" y="637"/>
                  </a:cubicBezTo>
                  <a:cubicBezTo>
                    <a:pt x="1521" y="637"/>
                    <a:pt x="1612" y="365"/>
                    <a:pt x="1506" y="283"/>
                  </a:cubicBezTo>
                  <a:cubicBezTo>
                    <a:pt x="1468" y="254"/>
                    <a:pt x="1426" y="244"/>
                    <a:pt x="1390" y="244"/>
                  </a:cubicBezTo>
                  <a:cubicBezTo>
                    <a:pt x="1326" y="244"/>
                    <a:pt x="1276" y="272"/>
                    <a:pt x="1276" y="272"/>
                  </a:cubicBezTo>
                  <a:cubicBezTo>
                    <a:pt x="1276" y="272"/>
                    <a:pt x="1237" y="17"/>
                    <a:pt x="994" y="1"/>
                  </a:cubicBezTo>
                  <a:cubicBezTo>
                    <a:pt x="986" y="1"/>
                    <a:pt x="978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1851449" y="5235980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344" y="0"/>
                  </a:moveTo>
                  <a:cubicBezTo>
                    <a:pt x="221" y="0"/>
                    <a:pt x="188" y="118"/>
                    <a:pt x="188" y="118"/>
                  </a:cubicBezTo>
                  <a:cubicBezTo>
                    <a:pt x="188" y="118"/>
                    <a:pt x="151" y="72"/>
                    <a:pt x="107" y="72"/>
                  </a:cubicBezTo>
                  <a:cubicBezTo>
                    <a:pt x="92" y="72"/>
                    <a:pt x="76" y="78"/>
                    <a:pt x="60" y="94"/>
                  </a:cubicBezTo>
                  <a:cubicBezTo>
                    <a:pt x="0" y="154"/>
                    <a:pt x="60" y="192"/>
                    <a:pt x="60" y="192"/>
                  </a:cubicBezTo>
                  <a:lnTo>
                    <a:pt x="49" y="411"/>
                  </a:lnTo>
                  <a:cubicBezTo>
                    <a:pt x="113" y="413"/>
                    <a:pt x="178" y="415"/>
                    <a:pt x="244" y="415"/>
                  </a:cubicBezTo>
                  <a:cubicBezTo>
                    <a:pt x="471" y="415"/>
                    <a:pt x="705" y="399"/>
                    <a:pt x="944" y="372"/>
                  </a:cubicBezTo>
                  <a:cubicBezTo>
                    <a:pt x="923" y="252"/>
                    <a:pt x="835" y="239"/>
                    <a:pt x="798" y="239"/>
                  </a:cubicBezTo>
                  <a:cubicBezTo>
                    <a:pt x="789" y="239"/>
                    <a:pt x="782" y="240"/>
                    <a:pt x="782" y="240"/>
                  </a:cubicBezTo>
                  <a:cubicBezTo>
                    <a:pt x="782" y="240"/>
                    <a:pt x="803" y="119"/>
                    <a:pt x="684" y="93"/>
                  </a:cubicBezTo>
                  <a:cubicBezTo>
                    <a:pt x="667" y="89"/>
                    <a:pt x="650" y="88"/>
                    <a:pt x="634" y="88"/>
                  </a:cubicBezTo>
                  <a:cubicBezTo>
                    <a:pt x="541" y="88"/>
                    <a:pt x="478" y="142"/>
                    <a:pt x="478" y="142"/>
                  </a:cubicBezTo>
                  <a:cubicBezTo>
                    <a:pt x="478" y="142"/>
                    <a:pt x="467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1589690" y="5223127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600" y="0"/>
                  </a:moveTo>
                  <a:cubicBezTo>
                    <a:pt x="477" y="0"/>
                    <a:pt x="467" y="141"/>
                    <a:pt x="467" y="141"/>
                  </a:cubicBezTo>
                  <a:cubicBezTo>
                    <a:pt x="467" y="141"/>
                    <a:pt x="403" y="88"/>
                    <a:pt x="311" y="88"/>
                  </a:cubicBezTo>
                  <a:cubicBezTo>
                    <a:pt x="295" y="88"/>
                    <a:pt x="278" y="89"/>
                    <a:pt x="260" y="93"/>
                  </a:cubicBezTo>
                  <a:cubicBezTo>
                    <a:pt x="141" y="119"/>
                    <a:pt x="162" y="239"/>
                    <a:pt x="162" y="239"/>
                  </a:cubicBezTo>
                  <a:cubicBezTo>
                    <a:pt x="162" y="239"/>
                    <a:pt x="156" y="238"/>
                    <a:pt x="146" y="238"/>
                  </a:cubicBezTo>
                  <a:cubicBezTo>
                    <a:pt x="110" y="238"/>
                    <a:pt x="21" y="251"/>
                    <a:pt x="1" y="372"/>
                  </a:cubicBezTo>
                  <a:cubicBezTo>
                    <a:pt x="235" y="398"/>
                    <a:pt x="466" y="414"/>
                    <a:pt x="690" y="414"/>
                  </a:cubicBezTo>
                  <a:cubicBezTo>
                    <a:pt x="759" y="414"/>
                    <a:pt x="828" y="413"/>
                    <a:pt x="896" y="410"/>
                  </a:cubicBezTo>
                  <a:lnTo>
                    <a:pt x="884" y="192"/>
                  </a:lnTo>
                  <a:cubicBezTo>
                    <a:pt x="884" y="192"/>
                    <a:pt x="943" y="154"/>
                    <a:pt x="884" y="93"/>
                  </a:cubicBezTo>
                  <a:cubicBezTo>
                    <a:pt x="869" y="77"/>
                    <a:pt x="852" y="71"/>
                    <a:pt x="837" y="71"/>
                  </a:cubicBezTo>
                  <a:cubicBezTo>
                    <a:pt x="793" y="71"/>
                    <a:pt x="756" y="118"/>
                    <a:pt x="756" y="118"/>
                  </a:cubicBezTo>
                  <a:cubicBezTo>
                    <a:pt x="756" y="118"/>
                    <a:pt x="722" y="0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1478017" y="4614927"/>
              <a:ext cx="699447" cy="617621"/>
            </a:xfrm>
            <a:custGeom>
              <a:avLst/>
              <a:gdLst/>
              <a:ahLst/>
              <a:cxnLst/>
              <a:rect l="l" t="t" r="r" b="b"/>
              <a:pathLst>
                <a:path w="4898" h="4325" extrusionOk="0">
                  <a:moveTo>
                    <a:pt x="2439" y="1"/>
                  </a:moveTo>
                  <a:cubicBezTo>
                    <a:pt x="2429" y="1"/>
                    <a:pt x="2419" y="2"/>
                    <a:pt x="2408" y="3"/>
                  </a:cubicBezTo>
                  <a:cubicBezTo>
                    <a:pt x="2263" y="18"/>
                    <a:pt x="2157" y="137"/>
                    <a:pt x="2086" y="256"/>
                  </a:cubicBezTo>
                  <a:cubicBezTo>
                    <a:pt x="1884" y="597"/>
                    <a:pt x="1849" y="999"/>
                    <a:pt x="1844" y="1386"/>
                  </a:cubicBezTo>
                  <a:cubicBezTo>
                    <a:pt x="1837" y="2027"/>
                    <a:pt x="1899" y="2668"/>
                    <a:pt x="2031" y="3296"/>
                  </a:cubicBezTo>
                  <a:cubicBezTo>
                    <a:pt x="1906" y="2972"/>
                    <a:pt x="1756" y="2648"/>
                    <a:pt x="1520" y="2384"/>
                  </a:cubicBezTo>
                  <a:cubicBezTo>
                    <a:pt x="1284" y="2117"/>
                    <a:pt x="949" y="1910"/>
                    <a:pt x="578" y="1881"/>
                  </a:cubicBezTo>
                  <a:cubicBezTo>
                    <a:pt x="554" y="1880"/>
                    <a:pt x="530" y="1879"/>
                    <a:pt x="506" y="1879"/>
                  </a:cubicBezTo>
                  <a:cubicBezTo>
                    <a:pt x="394" y="1879"/>
                    <a:pt x="280" y="1900"/>
                    <a:pt x="192" y="1964"/>
                  </a:cubicBezTo>
                  <a:cubicBezTo>
                    <a:pt x="0" y="2105"/>
                    <a:pt x="15" y="2385"/>
                    <a:pt x="130" y="2585"/>
                  </a:cubicBezTo>
                  <a:cubicBezTo>
                    <a:pt x="288" y="2859"/>
                    <a:pt x="579" y="3039"/>
                    <a:pt x="859" y="3207"/>
                  </a:cubicBezTo>
                  <a:cubicBezTo>
                    <a:pt x="1384" y="3524"/>
                    <a:pt x="2195" y="4324"/>
                    <a:pt x="2195" y="4324"/>
                  </a:cubicBezTo>
                  <a:cubicBezTo>
                    <a:pt x="2195" y="4324"/>
                    <a:pt x="3844" y="3317"/>
                    <a:pt x="4482" y="2934"/>
                  </a:cubicBezTo>
                  <a:cubicBezTo>
                    <a:pt x="4603" y="2861"/>
                    <a:pt x="4728" y="2784"/>
                    <a:pt x="4806" y="2671"/>
                  </a:cubicBezTo>
                  <a:cubicBezTo>
                    <a:pt x="4883" y="2557"/>
                    <a:pt x="4898" y="2395"/>
                    <a:pt x="4800" y="2296"/>
                  </a:cubicBezTo>
                  <a:cubicBezTo>
                    <a:pt x="4719" y="2215"/>
                    <a:pt x="4593" y="2198"/>
                    <a:pt x="4473" y="2198"/>
                  </a:cubicBezTo>
                  <a:cubicBezTo>
                    <a:pt x="4461" y="2198"/>
                    <a:pt x="4450" y="2198"/>
                    <a:pt x="4439" y="2199"/>
                  </a:cubicBezTo>
                  <a:cubicBezTo>
                    <a:pt x="3676" y="2223"/>
                    <a:pt x="2944" y="2656"/>
                    <a:pt x="2597" y="3287"/>
                  </a:cubicBezTo>
                  <a:cubicBezTo>
                    <a:pt x="2835" y="2667"/>
                    <a:pt x="2978" y="2017"/>
                    <a:pt x="3022" y="1361"/>
                  </a:cubicBezTo>
                  <a:cubicBezTo>
                    <a:pt x="3049" y="969"/>
                    <a:pt x="3033" y="550"/>
                    <a:pt x="2799" y="224"/>
                  </a:cubicBezTo>
                  <a:cubicBezTo>
                    <a:pt x="2715" y="108"/>
                    <a:pt x="2586" y="1"/>
                    <a:pt x="2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1793613" y="4699752"/>
              <a:ext cx="35701" cy="526084"/>
            </a:xfrm>
            <a:custGeom>
              <a:avLst/>
              <a:gdLst/>
              <a:ahLst/>
              <a:cxnLst/>
              <a:rect l="l" t="t" r="r" b="b"/>
              <a:pathLst>
                <a:path w="250" h="3684" fill="none" extrusionOk="0">
                  <a:moveTo>
                    <a:pt x="224" y="1"/>
                  </a:moveTo>
                  <a:cubicBezTo>
                    <a:pt x="249" y="1232"/>
                    <a:pt x="174" y="2464"/>
                    <a:pt x="1" y="36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1792042" y="4974363"/>
              <a:ext cx="327589" cy="251047"/>
            </a:xfrm>
            <a:custGeom>
              <a:avLst/>
              <a:gdLst/>
              <a:ahLst/>
              <a:cxnLst/>
              <a:rect l="l" t="t" r="r" b="b"/>
              <a:pathLst>
                <a:path w="2294" h="1758" fill="none" extrusionOk="0">
                  <a:moveTo>
                    <a:pt x="2294" y="1"/>
                  </a:moveTo>
                  <a:cubicBezTo>
                    <a:pt x="1422" y="425"/>
                    <a:pt x="637" y="1026"/>
                    <a:pt x="1" y="175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1550847" y="4934521"/>
              <a:ext cx="239194" cy="293745"/>
            </a:xfrm>
            <a:custGeom>
              <a:avLst/>
              <a:gdLst/>
              <a:ahLst/>
              <a:cxnLst/>
              <a:rect l="l" t="t" r="r" b="b"/>
              <a:pathLst>
                <a:path w="1675" h="2057" fill="none" extrusionOk="0">
                  <a:moveTo>
                    <a:pt x="1" y="1"/>
                  </a:moveTo>
                  <a:cubicBezTo>
                    <a:pt x="355" y="280"/>
                    <a:pt x="710" y="560"/>
                    <a:pt x="1014" y="894"/>
                  </a:cubicBezTo>
                  <a:cubicBezTo>
                    <a:pt x="1317" y="1227"/>
                    <a:pt x="1567" y="1618"/>
                    <a:pt x="1674" y="205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1695079" y="5200993"/>
              <a:ext cx="194354" cy="110101"/>
            </a:xfrm>
            <a:custGeom>
              <a:avLst/>
              <a:gdLst/>
              <a:ahLst/>
              <a:cxnLst/>
              <a:rect l="l" t="t" r="r" b="b"/>
              <a:pathLst>
                <a:path w="1361" h="771" extrusionOk="0">
                  <a:moveTo>
                    <a:pt x="755" y="1"/>
                  </a:moveTo>
                  <a:cubicBezTo>
                    <a:pt x="657" y="1"/>
                    <a:pt x="559" y="11"/>
                    <a:pt x="463" y="30"/>
                  </a:cubicBezTo>
                  <a:cubicBezTo>
                    <a:pt x="340" y="55"/>
                    <a:pt x="215" y="100"/>
                    <a:pt x="130" y="195"/>
                  </a:cubicBezTo>
                  <a:cubicBezTo>
                    <a:pt x="15" y="324"/>
                    <a:pt x="5" y="512"/>
                    <a:pt x="1" y="685"/>
                  </a:cubicBezTo>
                  <a:cubicBezTo>
                    <a:pt x="295" y="738"/>
                    <a:pt x="608" y="770"/>
                    <a:pt x="924" y="770"/>
                  </a:cubicBezTo>
                  <a:cubicBezTo>
                    <a:pt x="1033" y="770"/>
                    <a:pt x="1144" y="766"/>
                    <a:pt x="1253" y="758"/>
                  </a:cubicBezTo>
                  <a:cubicBezTo>
                    <a:pt x="1296" y="656"/>
                    <a:pt x="1337" y="552"/>
                    <a:pt x="1348" y="444"/>
                  </a:cubicBezTo>
                  <a:cubicBezTo>
                    <a:pt x="1361" y="334"/>
                    <a:pt x="1336" y="216"/>
                    <a:pt x="1259" y="138"/>
                  </a:cubicBezTo>
                  <a:cubicBezTo>
                    <a:pt x="1189" y="65"/>
                    <a:pt x="1088" y="36"/>
                    <a:pt x="989" y="20"/>
                  </a:cubicBezTo>
                  <a:cubicBezTo>
                    <a:pt x="911" y="7"/>
                    <a:pt x="83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1764196" y="5263255"/>
              <a:ext cx="185643" cy="52123"/>
            </a:xfrm>
            <a:custGeom>
              <a:avLst/>
              <a:gdLst/>
              <a:ahLst/>
              <a:cxnLst/>
              <a:rect l="l" t="t" r="r" b="b"/>
              <a:pathLst>
                <a:path w="1300" h="365" extrusionOk="0">
                  <a:moveTo>
                    <a:pt x="961" y="1"/>
                  </a:moveTo>
                  <a:cubicBezTo>
                    <a:pt x="819" y="1"/>
                    <a:pt x="737" y="180"/>
                    <a:pt x="737" y="180"/>
                  </a:cubicBezTo>
                  <a:cubicBezTo>
                    <a:pt x="737" y="180"/>
                    <a:pt x="743" y="84"/>
                    <a:pt x="652" y="71"/>
                  </a:cubicBezTo>
                  <a:cubicBezTo>
                    <a:pt x="646" y="70"/>
                    <a:pt x="640" y="69"/>
                    <a:pt x="634" y="69"/>
                  </a:cubicBezTo>
                  <a:cubicBezTo>
                    <a:pt x="556" y="69"/>
                    <a:pt x="517" y="140"/>
                    <a:pt x="517" y="140"/>
                  </a:cubicBezTo>
                  <a:cubicBezTo>
                    <a:pt x="517" y="140"/>
                    <a:pt x="493" y="11"/>
                    <a:pt x="353" y="11"/>
                  </a:cubicBezTo>
                  <a:cubicBezTo>
                    <a:pt x="340" y="11"/>
                    <a:pt x="326" y="13"/>
                    <a:pt x="311" y="15"/>
                  </a:cubicBezTo>
                  <a:cubicBezTo>
                    <a:pt x="135" y="44"/>
                    <a:pt x="187" y="251"/>
                    <a:pt x="187" y="251"/>
                  </a:cubicBezTo>
                  <a:cubicBezTo>
                    <a:pt x="187" y="251"/>
                    <a:pt x="157" y="233"/>
                    <a:pt x="119" y="233"/>
                  </a:cubicBezTo>
                  <a:cubicBezTo>
                    <a:pt x="100" y="233"/>
                    <a:pt x="79" y="237"/>
                    <a:pt x="59" y="251"/>
                  </a:cubicBezTo>
                  <a:cubicBezTo>
                    <a:pt x="0" y="291"/>
                    <a:pt x="15" y="355"/>
                    <a:pt x="15" y="355"/>
                  </a:cubicBezTo>
                  <a:cubicBezTo>
                    <a:pt x="143" y="362"/>
                    <a:pt x="278" y="364"/>
                    <a:pt x="411" y="364"/>
                  </a:cubicBezTo>
                  <a:cubicBezTo>
                    <a:pt x="856" y="364"/>
                    <a:pt x="1271" y="335"/>
                    <a:pt x="1271" y="335"/>
                  </a:cubicBezTo>
                  <a:cubicBezTo>
                    <a:pt x="1300" y="193"/>
                    <a:pt x="1222" y="169"/>
                    <a:pt x="1166" y="169"/>
                  </a:cubicBezTo>
                  <a:cubicBezTo>
                    <a:pt x="1138" y="169"/>
                    <a:pt x="1116" y="175"/>
                    <a:pt x="1116" y="175"/>
                  </a:cubicBezTo>
                  <a:cubicBezTo>
                    <a:pt x="1116" y="175"/>
                    <a:pt x="1157" y="34"/>
                    <a:pt x="993" y="4"/>
                  </a:cubicBezTo>
                  <a:cubicBezTo>
                    <a:pt x="982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1621963" y="5252688"/>
              <a:ext cx="154941" cy="61262"/>
            </a:xfrm>
            <a:custGeom>
              <a:avLst/>
              <a:gdLst/>
              <a:ahLst/>
              <a:cxnLst/>
              <a:rect l="l" t="t" r="r" b="b"/>
              <a:pathLst>
                <a:path w="1085" h="429" extrusionOk="0">
                  <a:moveTo>
                    <a:pt x="656" y="1"/>
                  </a:moveTo>
                  <a:cubicBezTo>
                    <a:pt x="503" y="1"/>
                    <a:pt x="439" y="133"/>
                    <a:pt x="439" y="133"/>
                  </a:cubicBezTo>
                  <a:cubicBezTo>
                    <a:pt x="439" y="133"/>
                    <a:pt x="412" y="52"/>
                    <a:pt x="318" y="52"/>
                  </a:cubicBezTo>
                  <a:cubicBezTo>
                    <a:pt x="299" y="52"/>
                    <a:pt x="278" y="55"/>
                    <a:pt x="254" y="62"/>
                  </a:cubicBezTo>
                  <a:cubicBezTo>
                    <a:pt x="109" y="108"/>
                    <a:pt x="157" y="208"/>
                    <a:pt x="157" y="208"/>
                  </a:cubicBezTo>
                  <a:cubicBezTo>
                    <a:pt x="157" y="208"/>
                    <a:pt x="147" y="205"/>
                    <a:pt x="131" y="205"/>
                  </a:cubicBezTo>
                  <a:cubicBezTo>
                    <a:pt x="108" y="205"/>
                    <a:pt x="74" y="211"/>
                    <a:pt x="47" y="243"/>
                  </a:cubicBezTo>
                  <a:cubicBezTo>
                    <a:pt x="0" y="297"/>
                    <a:pt x="51" y="350"/>
                    <a:pt x="51" y="350"/>
                  </a:cubicBezTo>
                  <a:cubicBezTo>
                    <a:pt x="264" y="402"/>
                    <a:pt x="1023" y="429"/>
                    <a:pt x="1023" y="429"/>
                  </a:cubicBezTo>
                  <a:cubicBezTo>
                    <a:pt x="1023" y="429"/>
                    <a:pt x="1084" y="247"/>
                    <a:pt x="1014" y="191"/>
                  </a:cubicBezTo>
                  <a:cubicBezTo>
                    <a:pt x="989" y="171"/>
                    <a:pt x="961" y="165"/>
                    <a:pt x="936" y="165"/>
                  </a:cubicBezTo>
                  <a:cubicBezTo>
                    <a:pt x="893" y="165"/>
                    <a:pt x="859" y="184"/>
                    <a:pt x="859" y="184"/>
                  </a:cubicBezTo>
                  <a:cubicBezTo>
                    <a:pt x="859" y="184"/>
                    <a:pt x="832" y="11"/>
                    <a:pt x="670" y="1"/>
                  </a:cubicBezTo>
                  <a:cubicBezTo>
                    <a:pt x="665" y="1"/>
                    <a:pt x="660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952357" y="4703037"/>
              <a:ext cx="130521" cy="57264"/>
            </a:xfrm>
            <a:custGeom>
              <a:avLst/>
              <a:gdLst/>
              <a:ahLst/>
              <a:cxnLst/>
              <a:rect l="l" t="t" r="r" b="b"/>
              <a:pathLst>
                <a:path w="914" h="401" extrusionOk="0">
                  <a:moveTo>
                    <a:pt x="332" y="0"/>
                  </a:moveTo>
                  <a:cubicBezTo>
                    <a:pt x="213" y="0"/>
                    <a:pt x="181" y="114"/>
                    <a:pt x="181" y="114"/>
                  </a:cubicBezTo>
                  <a:cubicBezTo>
                    <a:pt x="181" y="114"/>
                    <a:pt x="145" y="69"/>
                    <a:pt x="103" y="69"/>
                  </a:cubicBezTo>
                  <a:cubicBezTo>
                    <a:pt x="88" y="69"/>
                    <a:pt x="72" y="75"/>
                    <a:pt x="57" y="90"/>
                  </a:cubicBezTo>
                  <a:cubicBezTo>
                    <a:pt x="0" y="148"/>
                    <a:pt x="57" y="184"/>
                    <a:pt x="57" y="184"/>
                  </a:cubicBezTo>
                  <a:lnTo>
                    <a:pt x="48" y="396"/>
                  </a:lnTo>
                  <a:cubicBezTo>
                    <a:pt x="111" y="399"/>
                    <a:pt x="174" y="400"/>
                    <a:pt x="238" y="400"/>
                  </a:cubicBezTo>
                  <a:cubicBezTo>
                    <a:pt x="458" y="400"/>
                    <a:pt x="684" y="385"/>
                    <a:pt x="914" y="360"/>
                  </a:cubicBezTo>
                  <a:cubicBezTo>
                    <a:pt x="894" y="243"/>
                    <a:pt x="809" y="230"/>
                    <a:pt x="773" y="230"/>
                  </a:cubicBezTo>
                  <a:cubicBezTo>
                    <a:pt x="763" y="230"/>
                    <a:pt x="757" y="231"/>
                    <a:pt x="757" y="231"/>
                  </a:cubicBezTo>
                  <a:cubicBezTo>
                    <a:pt x="757" y="231"/>
                    <a:pt x="776" y="114"/>
                    <a:pt x="662" y="90"/>
                  </a:cubicBezTo>
                  <a:cubicBezTo>
                    <a:pt x="645" y="87"/>
                    <a:pt x="628" y="85"/>
                    <a:pt x="612" y="85"/>
                  </a:cubicBezTo>
                  <a:cubicBezTo>
                    <a:pt x="523" y="85"/>
                    <a:pt x="461" y="136"/>
                    <a:pt x="461" y="136"/>
                  </a:cubicBezTo>
                  <a:cubicBezTo>
                    <a:pt x="461" y="136"/>
                    <a:pt x="451" y="0"/>
                    <a:pt x="332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698738" y="4690755"/>
              <a:ext cx="130664" cy="57264"/>
            </a:xfrm>
            <a:custGeom>
              <a:avLst/>
              <a:gdLst/>
              <a:ahLst/>
              <a:cxnLst/>
              <a:rect l="l" t="t" r="r" b="b"/>
              <a:pathLst>
                <a:path w="915" h="401" extrusionOk="0">
                  <a:moveTo>
                    <a:pt x="583" y="1"/>
                  </a:moveTo>
                  <a:cubicBezTo>
                    <a:pt x="464" y="1"/>
                    <a:pt x="454" y="136"/>
                    <a:pt x="454" y="136"/>
                  </a:cubicBezTo>
                  <a:cubicBezTo>
                    <a:pt x="454" y="136"/>
                    <a:pt x="391" y="84"/>
                    <a:pt x="302" y="84"/>
                  </a:cubicBezTo>
                  <a:cubicBezTo>
                    <a:pt x="286" y="84"/>
                    <a:pt x="270" y="86"/>
                    <a:pt x="253" y="90"/>
                  </a:cubicBezTo>
                  <a:cubicBezTo>
                    <a:pt x="138" y="114"/>
                    <a:pt x="157" y="230"/>
                    <a:pt x="157" y="230"/>
                  </a:cubicBezTo>
                  <a:cubicBezTo>
                    <a:pt x="157" y="230"/>
                    <a:pt x="151" y="229"/>
                    <a:pt x="141" y="229"/>
                  </a:cubicBezTo>
                  <a:cubicBezTo>
                    <a:pt x="105" y="229"/>
                    <a:pt x="20" y="242"/>
                    <a:pt x="1" y="359"/>
                  </a:cubicBezTo>
                  <a:cubicBezTo>
                    <a:pt x="230" y="384"/>
                    <a:pt x="454" y="400"/>
                    <a:pt x="672" y="400"/>
                  </a:cubicBezTo>
                  <a:cubicBezTo>
                    <a:pt x="738" y="400"/>
                    <a:pt x="803" y="399"/>
                    <a:pt x="867" y="395"/>
                  </a:cubicBezTo>
                  <a:lnTo>
                    <a:pt x="858" y="184"/>
                  </a:lnTo>
                  <a:cubicBezTo>
                    <a:pt x="858" y="184"/>
                    <a:pt x="914" y="147"/>
                    <a:pt x="858" y="90"/>
                  </a:cubicBezTo>
                  <a:cubicBezTo>
                    <a:pt x="843" y="75"/>
                    <a:pt x="827" y="69"/>
                    <a:pt x="813" y="69"/>
                  </a:cubicBezTo>
                  <a:cubicBezTo>
                    <a:pt x="770" y="69"/>
                    <a:pt x="734" y="114"/>
                    <a:pt x="734" y="114"/>
                  </a:cubicBezTo>
                  <a:cubicBezTo>
                    <a:pt x="734" y="114"/>
                    <a:pt x="702" y="1"/>
                    <a:pt x="583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634048" y="4203795"/>
              <a:ext cx="519373" cy="474818"/>
            </a:xfrm>
            <a:custGeom>
              <a:avLst/>
              <a:gdLst/>
              <a:ahLst/>
              <a:cxnLst/>
              <a:rect l="l" t="t" r="r" b="b"/>
              <a:pathLst>
                <a:path w="3637" h="3325" extrusionOk="0">
                  <a:moveTo>
                    <a:pt x="1800" y="1"/>
                  </a:moveTo>
                  <a:cubicBezTo>
                    <a:pt x="1795" y="1"/>
                    <a:pt x="1789" y="1"/>
                    <a:pt x="1784" y="1"/>
                  </a:cubicBezTo>
                  <a:cubicBezTo>
                    <a:pt x="1635" y="9"/>
                    <a:pt x="1508" y="127"/>
                    <a:pt x="1443" y="270"/>
                  </a:cubicBezTo>
                  <a:cubicBezTo>
                    <a:pt x="1377" y="412"/>
                    <a:pt x="1360" y="574"/>
                    <a:pt x="1351" y="732"/>
                  </a:cubicBezTo>
                  <a:cubicBezTo>
                    <a:pt x="1315" y="1337"/>
                    <a:pt x="1362" y="1946"/>
                    <a:pt x="1491" y="2537"/>
                  </a:cubicBezTo>
                  <a:cubicBezTo>
                    <a:pt x="1255" y="2084"/>
                    <a:pt x="906" y="1605"/>
                    <a:pt x="422" y="1594"/>
                  </a:cubicBezTo>
                  <a:cubicBezTo>
                    <a:pt x="419" y="1594"/>
                    <a:pt x="416" y="1594"/>
                    <a:pt x="413" y="1594"/>
                  </a:cubicBezTo>
                  <a:cubicBezTo>
                    <a:pt x="223" y="1594"/>
                    <a:pt x="0" y="1747"/>
                    <a:pt x="55" y="1939"/>
                  </a:cubicBezTo>
                  <a:cubicBezTo>
                    <a:pt x="69" y="1990"/>
                    <a:pt x="101" y="2032"/>
                    <a:pt x="136" y="2070"/>
                  </a:cubicBezTo>
                  <a:cubicBezTo>
                    <a:pt x="520" y="2522"/>
                    <a:pt x="1263" y="2958"/>
                    <a:pt x="1749" y="3325"/>
                  </a:cubicBezTo>
                  <a:cubicBezTo>
                    <a:pt x="2319" y="2915"/>
                    <a:pt x="3635" y="2750"/>
                    <a:pt x="3637" y="1923"/>
                  </a:cubicBezTo>
                  <a:cubicBezTo>
                    <a:pt x="3637" y="1775"/>
                    <a:pt x="3546" y="1702"/>
                    <a:pt x="3398" y="1702"/>
                  </a:cubicBezTo>
                  <a:cubicBezTo>
                    <a:pt x="3077" y="1702"/>
                    <a:pt x="2490" y="2043"/>
                    <a:pt x="1993" y="2692"/>
                  </a:cubicBezTo>
                  <a:cubicBezTo>
                    <a:pt x="2216" y="2115"/>
                    <a:pt x="2309" y="1335"/>
                    <a:pt x="2261" y="711"/>
                  </a:cubicBezTo>
                  <a:cubicBezTo>
                    <a:pt x="2250" y="550"/>
                    <a:pt x="2226" y="385"/>
                    <a:pt x="2151" y="244"/>
                  </a:cubicBezTo>
                  <a:cubicBezTo>
                    <a:pt x="2077" y="109"/>
                    <a:pt x="1945" y="1"/>
                    <a:pt x="1800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885097" y="4244780"/>
              <a:ext cx="17136" cy="426265"/>
            </a:xfrm>
            <a:custGeom>
              <a:avLst/>
              <a:gdLst/>
              <a:ahLst/>
              <a:cxnLst/>
              <a:rect l="l" t="t" r="r" b="b"/>
              <a:pathLst>
                <a:path w="120" h="2985" fill="none" extrusionOk="0">
                  <a:moveTo>
                    <a:pt x="10" y="1"/>
                  </a:moveTo>
                  <a:cubicBezTo>
                    <a:pt x="120" y="733"/>
                    <a:pt x="81" y="1481"/>
                    <a:pt x="41" y="2220"/>
                  </a:cubicBezTo>
                  <a:cubicBezTo>
                    <a:pt x="27" y="2475"/>
                    <a:pt x="14" y="2729"/>
                    <a:pt x="0" y="29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883669" y="4482691"/>
              <a:ext cx="238337" cy="185358"/>
            </a:xfrm>
            <a:custGeom>
              <a:avLst/>
              <a:gdLst/>
              <a:ahLst/>
              <a:cxnLst/>
              <a:rect l="l" t="t" r="r" b="b"/>
              <a:pathLst>
                <a:path w="1669" h="1298" fill="none" extrusionOk="0">
                  <a:moveTo>
                    <a:pt x="1669" y="1"/>
                  </a:moveTo>
                  <a:cubicBezTo>
                    <a:pt x="1282" y="616"/>
                    <a:pt x="478" y="760"/>
                    <a:pt x="1" y="129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689170" y="4473837"/>
              <a:ext cx="201494" cy="196639"/>
            </a:xfrm>
            <a:custGeom>
              <a:avLst/>
              <a:gdLst/>
              <a:ahLst/>
              <a:cxnLst/>
              <a:rect l="l" t="t" r="r" b="b"/>
              <a:pathLst>
                <a:path w="1411" h="1377" fill="none" extrusionOk="0">
                  <a:moveTo>
                    <a:pt x="1" y="1"/>
                  </a:moveTo>
                  <a:cubicBezTo>
                    <a:pt x="217" y="74"/>
                    <a:pt x="399" y="231"/>
                    <a:pt x="567" y="394"/>
                  </a:cubicBezTo>
                  <a:cubicBezTo>
                    <a:pt x="875" y="693"/>
                    <a:pt x="1158" y="1024"/>
                    <a:pt x="1410" y="137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792846" y="4664337"/>
              <a:ext cx="170649" cy="96677"/>
            </a:xfrm>
            <a:custGeom>
              <a:avLst/>
              <a:gdLst/>
              <a:ahLst/>
              <a:cxnLst/>
              <a:rect l="l" t="t" r="r" b="b"/>
              <a:pathLst>
                <a:path w="1195" h="677" extrusionOk="0">
                  <a:moveTo>
                    <a:pt x="663" y="0"/>
                  </a:moveTo>
                  <a:cubicBezTo>
                    <a:pt x="576" y="0"/>
                    <a:pt x="490" y="9"/>
                    <a:pt x="405" y="27"/>
                  </a:cubicBezTo>
                  <a:cubicBezTo>
                    <a:pt x="297" y="48"/>
                    <a:pt x="187" y="89"/>
                    <a:pt x="114" y="171"/>
                  </a:cubicBezTo>
                  <a:cubicBezTo>
                    <a:pt x="13" y="285"/>
                    <a:pt x="3" y="450"/>
                    <a:pt x="0" y="602"/>
                  </a:cubicBezTo>
                  <a:cubicBezTo>
                    <a:pt x="260" y="648"/>
                    <a:pt x="537" y="677"/>
                    <a:pt x="817" y="677"/>
                  </a:cubicBezTo>
                  <a:cubicBezTo>
                    <a:pt x="911" y="677"/>
                    <a:pt x="1006" y="673"/>
                    <a:pt x="1101" y="666"/>
                  </a:cubicBezTo>
                  <a:cubicBezTo>
                    <a:pt x="1137" y="576"/>
                    <a:pt x="1174" y="485"/>
                    <a:pt x="1185" y="389"/>
                  </a:cubicBezTo>
                  <a:cubicBezTo>
                    <a:pt x="1195" y="294"/>
                    <a:pt x="1173" y="191"/>
                    <a:pt x="1106" y="121"/>
                  </a:cubicBezTo>
                  <a:cubicBezTo>
                    <a:pt x="1044" y="58"/>
                    <a:pt x="954" y="32"/>
                    <a:pt x="866" y="17"/>
                  </a:cubicBezTo>
                  <a:cubicBezTo>
                    <a:pt x="799" y="6"/>
                    <a:pt x="731" y="0"/>
                    <a:pt x="663" y="0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867817" y="4729170"/>
              <a:ext cx="179503" cy="50409"/>
            </a:xfrm>
            <a:custGeom>
              <a:avLst/>
              <a:gdLst/>
              <a:ahLst/>
              <a:cxnLst/>
              <a:rect l="l" t="t" r="r" b="b"/>
              <a:pathLst>
                <a:path w="1257" h="353" extrusionOk="0">
                  <a:moveTo>
                    <a:pt x="930" y="1"/>
                  </a:moveTo>
                  <a:cubicBezTo>
                    <a:pt x="792" y="1"/>
                    <a:pt x="712" y="176"/>
                    <a:pt x="712" y="176"/>
                  </a:cubicBezTo>
                  <a:cubicBezTo>
                    <a:pt x="712" y="176"/>
                    <a:pt x="718" y="80"/>
                    <a:pt x="631" y="69"/>
                  </a:cubicBezTo>
                  <a:cubicBezTo>
                    <a:pt x="625" y="68"/>
                    <a:pt x="619" y="68"/>
                    <a:pt x="614" y="68"/>
                  </a:cubicBezTo>
                  <a:cubicBezTo>
                    <a:pt x="539" y="68"/>
                    <a:pt x="500" y="137"/>
                    <a:pt x="500" y="137"/>
                  </a:cubicBezTo>
                  <a:cubicBezTo>
                    <a:pt x="500" y="137"/>
                    <a:pt x="478" y="12"/>
                    <a:pt x="343" y="12"/>
                  </a:cubicBezTo>
                  <a:cubicBezTo>
                    <a:pt x="330" y="12"/>
                    <a:pt x="317" y="14"/>
                    <a:pt x="302" y="16"/>
                  </a:cubicBezTo>
                  <a:cubicBezTo>
                    <a:pt x="129" y="43"/>
                    <a:pt x="181" y="243"/>
                    <a:pt x="181" y="243"/>
                  </a:cubicBezTo>
                  <a:cubicBezTo>
                    <a:pt x="181" y="243"/>
                    <a:pt x="152" y="226"/>
                    <a:pt x="116" y="226"/>
                  </a:cubicBezTo>
                  <a:cubicBezTo>
                    <a:pt x="98" y="226"/>
                    <a:pt x="78" y="230"/>
                    <a:pt x="59" y="243"/>
                  </a:cubicBezTo>
                  <a:cubicBezTo>
                    <a:pt x="0" y="282"/>
                    <a:pt x="15" y="344"/>
                    <a:pt x="15" y="344"/>
                  </a:cubicBezTo>
                  <a:cubicBezTo>
                    <a:pt x="142" y="350"/>
                    <a:pt x="278" y="353"/>
                    <a:pt x="410" y="353"/>
                  </a:cubicBezTo>
                  <a:cubicBezTo>
                    <a:pt x="835" y="353"/>
                    <a:pt x="1229" y="326"/>
                    <a:pt x="1229" y="326"/>
                  </a:cubicBezTo>
                  <a:cubicBezTo>
                    <a:pt x="1256" y="188"/>
                    <a:pt x="1182" y="165"/>
                    <a:pt x="1129" y="165"/>
                  </a:cubicBezTo>
                  <a:cubicBezTo>
                    <a:pt x="1101" y="165"/>
                    <a:pt x="1079" y="171"/>
                    <a:pt x="1079" y="171"/>
                  </a:cubicBezTo>
                  <a:cubicBezTo>
                    <a:pt x="1079" y="171"/>
                    <a:pt x="1116" y="32"/>
                    <a:pt x="960" y="4"/>
                  </a:cubicBezTo>
                  <a:cubicBezTo>
                    <a:pt x="950" y="2"/>
                    <a:pt x="940" y="1"/>
                    <a:pt x="93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730440" y="4719173"/>
              <a:ext cx="149800" cy="59549"/>
            </a:xfrm>
            <a:custGeom>
              <a:avLst/>
              <a:gdLst/>
              <a:ahLst/>
              <a:cxnLst/>
              <a:rect l="l" t="t" r="r" b="b"/>
              <a:pathLst>
                <a:path w="1049" h="417" extrusionOk="0">
                  <a:moveTo>
                    <a:pt x="629" y="1"/>
                  </a:moveTo>
                  <a:cubicBezTo>
                    <a:pt x="484" y="1"/>
                    <a:pt x="424" y="128"/>
                    <a:pt x="424" y="128"/>
                  </a:cubicBezTo>
                  <a:cubicBezTo>
                    <a:pt x="424" y="128"/>
                    <a:pt x="398" y="50"/>
                    <a:pt x="307" y="50"/>
                  </a:cubicBezTo>
                  <a:cubicBezTo>
                    <a:pt x="290" y="50"/>
                    <a:pt x="269" y="53"/>
                    <a:pt x="246" y="60"/>
                  </a:cubicBezTo>
                  <a:cubicBezTo>
                    <a:pt x="103" y="103"/>
                    <a:pt x="150" y="202"/>
                    <a:pt x="150" y="202"/>
                  </a:cubicBezTo>
                  <a:cubicBezTo>
                    <a:pt x="150" y="202"/>
                    <a:pt x="140" y="199"/>
                    <a:pt x="125" y="199"/>
                  </a:cubicBezTo>
                  <a:cubicBezTo>
                    <a:pt x="103" y="199"/>
                    <a:pt x="70" y="205"/>
                    <a:pt x="44" y="236"/>
                  </a:cubicBezTo>
                  <a:cubicBezTo>
                    <a:pt x="0" y="287"/>
                    <a:pt x="48" y="339"/>
                    <a:pt x="48" y="339"/>
                  </a:cubicBezTo>
                  <a:cubicBezTo>
                    <a:pt x="254" y="388"/>
                    <a:pt x="990" y="417"/>
                    <a:pt x="990" y="417"/>
                  </a:cubicBezTo>
                  <a:cubicBezTo>
                    <a:pt x="990" y="417"/>
                    <a:pt x="1049" y="239"/>
                    <a:pt x="981" y="186"/>
                  </a:cubicBezTo>
                  <a:cubicBezTo>
                    <a:pt x="956" y="167"/>
                    <a:pt x="929" y="161"/>
                    <a:pt x="905" y="161"/>
                  </a:cubicBezTo>
                  <a:cubicBezTo>
                    <a:pt x="863" y="161"/>
                    <a:pt x="830" y="179"/>
                    <a:pt x="830" y="179"/>
                  </a:cubicBezTo>
                  <a:cubicBezTo>
                    <a:pt x="830" y="179"/>
                    <a:pt x="804" y="10"/>
                    <a:pt x="646" y="1"/>
                  </a:cubicBezTo>
                  <a:cubicBezTo>
                    <a:pt x="640" y="1"/>
                    <a:pt x="635" y="1"/>
                    <a:pt x="629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2347263" y="4311184"/>
              <a:ext cx="105959" cy="46411"/>
            </a:xfrm>
            <a:custGeom>
              <a:avLst/>
              <a:gdLst/>
              <a:ahLst/>
              <a:cxnLst/>
              <a:rect l="l" t="t" r="r" b="b"/>
              <a:pathLst>
                <a:path w="742" h="325" extrusionOk="0">
                  <a:moveTo>
                    <a:pt x="271" y="1"/>
                  </a:moveTo>
                  <a:cubicBezTo>
                    <a:pt x="174" y="1"/>
                    <a:pt x="148" y="93"/>
                    <a:pt x="148" y="93"/>
                  </a:cubicBezTo>
                  <a:cubicBezTo>
                    <a:pt x="148" y="93"/>
                    <a:pt x="118" y="56"/>
                    <a:pt x="84" y="56"/>
                  </a:cubicBezTo>
                  <a:cubicBezTo>
                    <a:pt x="72" y="56"/>
                    <a:pt x="59" y="61"/>
                    <a:pt x="47" y="73"/>
                  </a:cubicBezTo>
                  <a:cubicBezTo>
                    <a:pt x="0" y="120"/>
                    <a:pt x="47" y="150"/>
                    <a:pt x="47" y="150"/>
                  </a:cubicBezTo>
                  <a:lnTo>
                    <a:pt x="41" y="321"/>
                  </a:lnTo>
                  <a:cubicBezTo>
                    <a:pt x="93" y="323"/>
                    <a:pt x="146" y="324"/>
                    <a:pt x="199" y="324"/>
                  </a:cubicBezTo>
                  <a:cubicBezTo>
                    <a:pt x="375" y="324"/>
                    <a:pt x="556" y="313"/>
                    <a:pt x="741" y="292"/>
                  </a:cubicBezTo>
                  <a:cubicBezTo>
                    <a:pt x="725" y="196"/>
                    <a:pt x="656" y="186"/>
                    <a:pt x="627" y="186"/>
                  </a:cubicBezTo>
                  <a:cubicBezTo>
                    <a:pt x="619" y="186"/>
                    <a:pt x="614" y="187"/>
                    <a:pt x="614" y="187"/>
                  </a:cubicBezTo>
                  <a:cubicBezTo>
                    <a:pt x="614" y="187"/>
                    <a:pt x="630" y="93"/>
                    <a:pt x="537" y="73"/>
                  </a:cubicBezTo>
                  <a:cubicBezTo>
                    <a:pt x="524" y="70"/>
                    <a:pt x="511" y="69"/>
                    <a:pt x="499" y="69"/>
                  </a:cubicBezTo>
                  <a:cubicBezTo>
                    <a:pt x="426" y="69"/>
                    <a:pt x="376" y="111"/>
                    <a:pt x="376" y="111"/>
                  </a:cubicBezTo>
                  <a:cubicBezTo>
                    <a:pt x="376" y="111"/>
                    <a:pt x="367" y="1"/>
                    <a:pt x="271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142482" y="4301187"/>
              <a:ext cx="105674" cy="46268"/>
            </a:xfrm>
            <a:custGeom>
              <a:avLst/>
              <a:gdLst/>
              <a:ahLst/>
              <a:cxnLst/>
              <a:rect l="l" t="t" r="r" b="b"/>
              <a:pathLst>
                <a:path w="740" h="324" extrusionOk="0">
                  <a:moveTo>
                    <a:pt x="470" y="0"/>
                  </a:moveTo>
                  <a:cubicBezTo>
                    <a:pt x="373" y="0"/>
                    <a:pt x="365" y="110"/>
                    <a:pt x="365" y="110"/>
                  </a:cubicBezTo>
                  <a:cubicBezTo>
                    <a:pt x="365" y="110"/>
                    <a:pt x="315" y="69"/>
                    <a:pt x="243" y="69"/>
                  </a:cubicBezTo>
                  <a:cubicBezTo>
                    <a:pt x="230" y="69"/>
                    <a:pt x="217" y="70"/>
                    <a:pt x="204" y="73"/>
                  </a:cubicBezTo>
                  <a:cubicBezTo>
                    <a:pt x="111" y="91"/>
                    <a:pt x="126" y="186"/>
                    <a:pt x="126" y="186"/>
                  </a:cubicBezTo>
                  <a:cubicBezTo>
                    <a:pt x="126" y="186"/>
                    <a:pt x="121" y="186"/>
                    <a:pt x="112" y="186"/>
                  </a:cubicBezTo>
                  <a:cubicBezTo>
                    <a:pt x="83" y="186"/>
                    <a:pt x="16" y="196"/>
                    <a:pt x="0" y="291"/>
                  </a:cubicBezTo>
                  <a:cubicBezTo>
                    <a:pt x="188" y="312"/>
                    <a:pt x="374" y="323"/>
                    <a:pt x="553" y="323"/>
                  </a:cubicBezTo>
                  <a:cubicBezTo>
                    <a:pt x="603" y="323"/>
                    <a:pt x="651" y="323"/>
                    <a:pt x="700" y="321"/>
                  </a:cubicBezTo>
                  <a:lnTo>
                    <a:pt x="693" y="148"/>
                  </a:lnTo>
                  <a:cubicBezTo>
                    <a:pt x="693" y="148"/>
                    <a:pt x="740" y="119"/>
                    <a:pt x="693" y="73"/>
                  </a:cubicBezTo>
                  <a:cubicBezTo>
                    <a:pt x="681" y="60"/>
                    <a:pt x="668" y="55"/>
                    <a:pt x="656" y="55"/>
                  </a:cubicBezTo>
                  <a:cubicBezTo>
                    <a:pt x="622" y="55"/>
                    <a:pt x="592" y="91"/>
                    <a:pt x="592" y="91"/>
                  </a:cubicBezTo>
                  <a:cubicBezTo>
                    <a:pt x="592" y="91"/>
                    <a:pt x="566" y="0"/>
                    <a:pt x="470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114350" y="3888199"/>
              <a:ext cx="472533" cy="423124"/>
            </a:xfrm>
            <a:custGeom>
              <a:avLst/>
              <a:gdLst/>
              <a:ahLst/>
              <a:cxnLst/>
              <a:rect l="l" t="t" r="r" b="b"/>
              <a:pathLst>
                <a:path w="3309" h="2963" extrusionOk="0">
                  <a:moveTo>
                    <a:pt x="2236" y="1"/>
                  </a:moveTo>
                  <a:cubicBezTo>
                    <a:pt x="2170" y="1"/>
                    <a:pt x="2106" y="33"/>
                    <a:pt x="2050" y="68"/>
                  </a:cubicBezTo>
                  <a:cubicBezTo>
                    <a:pt x="1838" y="203"/>
                    <a:pt x="1685" y="400"/>
                    <a:pt x="1562" y="604"/>
                  </a:cubicBezTo>
                  <a:cubicBezTo>
                    <a:pt x="1301" y="1040"/>
                    <a:pt x="1164" y="1534"/>
                    <a:pt x="1169" y="2027"/>
                  </a:cubicBezTo>
                  <a:cubicBezTo>
                    <a:pt x="1092" y="1671"/>
                    <a:pt x="771" y="1121"/>
                    <a:pt x="469" y="968"/>
                  </a:cubicBezTo>
                  <a:cubicBezTo>
                    <a:pt x="401" y="934"/>
                    <a:pt x="338" y="919"/>
                    <a:pt x="281" y="919"/>
                  </a:cubicBezTo>
                  <a:cubicBezTo>
                    <a:pt x="111" y="919"/>
                    <a:pt x="0" y="1054"/>
                    <a:pt x="14" y="1227"/>
                  </a:cubicBezTo>
                  <a:cubicBezTo>
                    <a:pt x="57" y="1696"/>
                    <a:pt x="813" y="2472"/>
                    <a:pt x="1236" y="2963"/>
                  </a:cubicBezTo>
                  <a:cubicBezTo>
                    <a:pt x="1770" y="2714"/>
                    <a:pt x="2512" y="2402"/>
                    <a:pt x="3068" y="2115"/>
                  </a:cubicBezTo>
                  <a:cubicBezTo>
                    <a:pt x="3168" y="2066"/>
                    <a:pt x="3269" y="1995"/>
                    <a:pt x="3284" y="1896"/>
                  </a:cubicBezTo>
                  <a:cubicBezTo>
                    <a:pt x="3309" y="1725"/>
                    <a:pt x="3068" y="1622"/>
                    <a:pt x="2874" y="1614"/>
                  </a:cubicBezTo>
                  <a:cubicBezTo>
                    <a:pt x="2855" y="1613"/>
                    <a:pt x="2835" y="1613"/>
                    <a:pt x="2816" y="1613"/>
                  </a:cubicBezTo>
                  <a:cubicBezTo>
                    <a:pt x="2341" y="1613"/>
                    <a:pt x="1874" y="1858"/>
                    <a:pt x="1650" y="2227"/>
                  </a:cubicBezTo>
                  <a:cubicBezTo>
                    <a:pt x="1949" y="1638"/>
                    <a:pt x="2249" y="1044"/>
                    <a:pt x="2419" y="415"/>
                  </a:cubicBezTo>
                  <a:cubicBezTo>
                    <a:pt x="2441" y="336"/>
                    <a:pt x="2460" y="250"/>
                    <a:pt x="2440" y="170"/>
                  </a:cubicBezTo>
                  <a:cubicBezTo>
                    <a:pt x="2420" y="89"/>
                    <a:pt x="2350" y="12"/>
                    <a:pt x="2256" y="2"/>
                  </a:cubicBezTo>
                  <a:cubicBezTo>
                    <a:pt x="2249" y="1"/>
                    <a:pt x="2243" y="1"/>
                    <a:pt x="2236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289427" y="3925757"/>
              <a:ext cx="134520" cy="377141"/>
            </a:xfrm>
            <a:custGeom>
              <a:avLst/>
              <a:gdLst/>
              <a:ahLst/>
              <a:cxnLst/>
              <a:rect l="l" t="t" r="r" b="b"/>
              <a:pathLst>
                <a:path w="942" h="2641" fill="none" extrusionOk="0">
                  <a:moveTo>
                    <a:pt x="942" y="0"/>
                  </a:moveTo>
                  <a:cubicBezTo>
                    <a:pt x="507" y="831"/>
                    <a:pt x="188" y="1722"/>
                    <a:pt x="0" y="26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2287000" y="4153957"/>
              <a:ext cx="252618" cy="150514"/>
            </a:xfrm>
            <a:custGeom>
              <a:avLst/>
              <a:gdLst/>
              <a:ahLst/>
              <a:cxnLst/>
              <a:rect l="l" t="t" r="r" b="b"/>
              <a:pathLst>
                <a:path w="1769" h="1054" fill="none" extrusionOk="0">
                  <a:moveTo>
                    <a:pt x="1769" y="0"/>
                  </a:moveTo>
                  <a:cubicBezTo>
                    <a:pt x="1091" y="160"/>
                    <a:pt x="464" y="532"/>
                    <a:pt x="1" y="105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2153478" y="4060135"/>
              <a:ext cx="135234" cy="241193"/>
            </a:xfrm>
            <a:custGeom>
              <a:avLst/>
              <a:gdLst/>
              <a:ahLst/>
              <a:cxnLst/>
              <a:rect l="l" t="t" r="r" b="b"/>
              <a:pathLst>
                <a:path w="947" h="1689" fill="none" extrusionOk="0">
                  <a:moveTo>
                    <a:pt x="1" y="1"/>
                  </a:moveTo>
                  <a:cubicBezTo>
                    <a:pt x="345" y="549"/>
                    <a:pt x="781" y="1061"/>
                    <a:pt x="946" y="168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2204459" y="4272912"/>
              <a:ext cx="179074" cy="96677"/>
            </a:xfrm>
            <a:custGeom>
              <a:avLst/>
              <a:gdLst/>
              <a:ahLst/>
              <a:cxnLst/>
              <a:rect l="l" t="t" r="r" b="b"/>
              <a:pathLst>
                <a:path w="1254" h="677" extrusionOk="0">
                  <a:moveTo>
                    <a:pt x="692" y="0"/>
                  </a:moveTo>
                  <a:cubicBezTo>
                    <a:pt x="603" y="0"/>
                    <a:pt x="513" y="9"/>
                    <a:pt x="426" y="26"/>
                  </a:cubicBezTo>
                  <a:cubicBezTo>
                    <a:pt x="312" y="49"/>
                    <a:pt x="197" y="88"/>
                    <a:pt x="120" y="171"/>
                  </a:cubicBezTo>
                  <a:cubicBezTo>
                    <a:pt x="13" y="284"/>
                    <a:pt x="3" y="450"/>
                    <a:pt x="0" y="602"/>
                  </a:cubicBezTo>
                  <a:cubicBezTo>
                    <a:pt x="270" y="648"/>
                    <a:pt x="557" y="677"/>
                    <a:pt x="847" y="677"/>
                  </a:cubicBezTo>
                  <a:cubicBezTo>
                    <a:pt x="950" y="677"/>
                    <a:pt x="1053" y="673"/>
                    <a:pt x="1155" y="666"/>
                  </a:cubicBezTo>
                  <a:cubicBezTo>
                    <a:pt x="1194" y="577"/>
                    <a:pt x="1233" y="485"/>
                    <a:pt x="1243" y="390"/>
                  </a:cubicBezTo>
                  <a:cubicBezTo>
                    <a:pt x="1254" y="294"/>
                    <a:pt x="1231" y="190"/>
                    <a:pt x="1161" y="121"/>
                  </a:cubicBezTo>
                  <a:cubicBezTo>
                    <a:pt x="1097" y="57"/>
                    <a:pt x="1001" y="31"/>
                    <a:pt x="911" y="18"/>
                  </a:cubicBezTo>
                  <a:cubicBezTo>
                    <a:pt x="838" y="6"/>
                    <a:pt x="765" y="0"/>
                    <a:pt x="692" y="0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2279003" y="4332747"/>
              <a:ext cx="145230" cy="40413"/>
            </a:xfrm>
            <a:custGeom>
              <a:avLst/>
              <a:gdLst/>
              <a:ahLst/>
              <a:cxnLst/>
              <a:rect l="l" t="t" r="r" b="b"/>
              <a:pathLst>
                <a:path w="1017" h="283" extrusionOk="0">
                  <a:moveTo>
                    <a:pt x="994" y="262"/>
                  </a:moveTo>
                  <a:lnTo>
                    <a:pt x="994" y="262"/>
                  </a:lnTo>
                  <a:cubicBezTo>
                    <a:pt x="994" y="262"/>
                    <a:pt x="994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close/>
                  <a:moveTo>
                    <a:pt x="751" y="0"/>
                  </a:moveTo>
                  <a:cubicBezTo>
                    <a:pt x="639" y="0"/>
                    <a:pt x="576" y="141"/>
                    <a:pt x="576" y="141"/>
                  </a:cubicBezTo>
                  <a:cubicBezTo>
                    <a:pt x="576" y="141"/>
                    <a:pt x="581" y="65"/>
                    <a:pt x="509" y="54"/>
                  </a:cubicBezTo>
                  <a:cubicBezTo>
                    <a:pt x="504" y="54"/>
                    <a:pt x="499" y="53"/>
                    <a:pt x="494" y="53"/>
                  </a:cubicBezTo>
                  <a:cubicBezTo>
                    <a:pt x="434" y="53"/>
                    <a:pt x="404" y="108"/>
                    <a:pt x="404" y="108"/>
                  </a:cubicBezTo>
                  <a:cubicBezTo>
                    <a:pt x="404" y="108"/>
                    <a:pt x="387" y="7"/>
                    <a:pt x="276" y="7"/>
                  </a:cubicBezTo>
                  <a:cubicBezTo>
                    <a:pt x="266" y="7"/>
                    <a:pt x="255" y="8"/>
                    <a:pt x="244" y="10"/>
                  </a:cubicBezTo>
                  <a:cubicBezTo>
                    <a:pt x="105" y="33"/>
                    <a:pt x="147" y="194"/>
                    <a:pt x="147" y="194"/>
                  </a:cubicBezTo>
                  <a:cubicBezTo>
                    <a:pt x="147" y="194"/>
                    <a:pt x="123" y="180"/>
                    <a:pt x="94" y="180"/>
                  </a:cubicBezTo>
                  <a:cubicBezTo>
                    <a:pt x="79" y="180"/>
                    <a:pt x="63" y="183"/>
                    <a:pt x="47" y="194"/>
                  </a:cubicBezTo>
                  <a:cubicBezTo>
                    <a:pt x="1" y="225"/>
                    <a:pt x="12" y="275"/>
                    <a:pt x="12" y="275"/>
                  </a:cubicBezTo>
                  <a:cubicBezTo>
                    <a:pt x="113" y="281"/>
                    <a:pt x="220" y="282"/>
                    <a:pt x="324" y="282"/>
                  </a:cubicBezTo>
                  <a:cubicBezTo>
                    <a:pt x="665" y="282"/>
                    <a:pt x="983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lnTo>
                    <a:pt x="994" y="262"/>
                  </a:lnTo>
                  <a:cubicBezTo>
                    <a:pt x="1017" y="151"/>
                    <a:pt x="956" y="132"/>
                    <a:pt x="913" y="132"/>
                  </a:cubicBezTo>
                  <a:cubicBezTo>
                    <a:pt x="891" y="132"/>
                    <a:pt x="873" y="137"/>
                    <a:pt x="873" y="137"/>
                  </a:cubicBezTo>
                  <a:cubicBezTo>
                    <a:pt x="873" y="137"/>
                    <a:pt x="902" y="25"/>
                    <a:pt x="776" y="3"/>
                  </a:cubicBezTo>
                  <a:cubicBezTo>
                    <a:pt x="767" y="1"/>
                    <a:pt x="759" y="0"/>
                    <a:pt x="75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2167901" y="4324321"/>
              <a:ext cx="121097" cy="47982"/>
            </a:xfrm>
            <a:custGeom>
              <a:avLst/>
              <a:gdLst/>
              <a:ahLst/>
              <a:cxnLst/>
              <a:rect l="l" t="t" r="r" b="b"/>
              <a:pathLst>
                <a:path w="848" h="336" extrusionOk="0">
                  <a:moveTo>
                    <a:pt x="511" y="0"/>
                  </a:moveTo>
                  <a:cubicBezTo>
                    <a:pt x="393" y="0"/>
                    <a:pt x="344" y="103"/>
                    <a:pt x="344" y="103"/>
                  </a:cubicBezTo>
                  <a:cubicBezTo>
                    <a:pt x="344" y="103"/>
                    <a:pt x="323" y="39"/>
                    <a:pt x="249" y="39"/>
                  </a:cubicBezTo>
                  <a:cubicBezTo>
                    <a:pt x="234" y="39"/>
                    <a:pt x="218" y="41"/>
                    <a:pt x="199" y="47"/>
                  </a:cubicBezTo>
                  <a:cubicBezTo>
                    <a:pt x="83" y="83"/>
                    <a:pt x="122" y="162"/>
                    <a:pt x="122" y="162"/>
                  </a:cubicBezTo>
                  <a:cubicBezTo>
                    <a:pt x="122" y="162"/>
                    <a:pt x="114" y="160"/>
                    <a:pt x="102" y="160"/>
                  </a:cubicBezTo>
                  <a:cubicBezTo>
                    <a:pt x="85" y="160"/>
                    <a:pt x="58" y="165"/>
                    <a:pt x="36" y="190"/>
                  </a:cubicBezTo>
                  <a:cubicBezTo>
                    <a:pt x="1" y="232"/>
                    <a:pt x="40" y="274"/>
                    <a:pt x="40" y="274"/>
                  </a:cubicBezTo>
                  <a:cubicBezTo>
                    <a:pt x="206" y="314"/>
                    <a:pt x="801" y="336"/>
                    <a:pt x="801" y="336"/>
                  </a:cubicBezTo>
                  <a:cubicBezTo>
                    <a:pt x="801" y="336"/>
                    <a:pt x="847" y="192"/>
                    <a:pt x="793" y="149"/>
                  </a:cubicBezTo>
                  <a:cubicBezTo>
                    <a:pt x="773" y="134"/>
                    <a:pt x="751" y="129"/>
                    <a:pt x="732" y="129"/>
                  </a:cubicBezTo>
                  <a:cubicBezTo>
                    <a:pt x="698" y="129"/>
                    <a:pt x="672" y="143"/>
                    <a:pt x="672" y="143"/>
                  </a:cubicBezTo>
                  <a:cubicBezTo>
                    <a:pt x="672" y="143"/>
                    <a:pt x="651" y="9"/>
                    <a:pt x="523" y="1"/>
                  </a:cubicBezTo>
                  <a:cubicBezTo>
                    <a:pt x="519" y="0"/>
                    <a:pt x="515" y="0"/>
                    <a:pt x="51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3501973" y="4683615"/>
              <a:ext cx="111386" cy="48696"/>
            </a:xfrm>
            <a:custGeom>
              <a:avLst/>
              <a:gdLst/>
              <a:ahLst/>
              <a:cxnLst/>
              <a:rect l="l" t="t" r="r" b="b"/>
              <a:pathLst>
                <a:path w="780" h="341" extrusionOk="0">
                  <a:moveTo>
                    <a:pt x="284" y="0"/>
                  </a:moveTo>
                  <a:cubicBezTo>
                    <a:pt x="182" y="0"/>
                    <a:pt x="155" y="97"/>
                    <a:pt x="155" y="97"/>
                  </a:cubicBezTo>
                  <a:cubicBezTo>
                    <a:pt x="155" y="97"/>
                    <a:pt x="124" y="58"/>
                    <a:pt x="88" y="58"/>
                  </a:cubicBezTo>
                  <a:cubicBezTo>
                    <a:pt x="76" y="58"/>
                    <a:pt x="62" y="63"/>
                    <a:pt x="50" y="77"/>
                  </a:cubicBezTo>
                  <a:cubicBezTo>
                    <a:pt x="0" y="125"/>
                    <a:pt x="50" y="156"/>
                    <a:pt x="50" y="156"/>
                  </a:cubicBezTo>
                  <a:lnTo>
                    <a:pt x="41" y="337"/>
                  </a:lnTo>
                  <a:cubicBezTo>
                    <a:pt x="97" y="339"/>
                    <a:pt x="153" y="341"/>
                    <a:pt x="210" y="341"/>
                  </a:cubicBezTo>
                  <a:cubicBezTo>
                    <a:pt x="395" y="341"/>
                    <a:pt x="586" y="328"/>
                    <a:pt x="779" y="306"/>
                  </a:cubicBezTo>
                  <a:cubicBezTo>
                    <a:pt x="763" y="206"/>
                    <a:pt x="689" y="196"/>
                    <a:pt x="659" y="196"/>
                  </a:cubicBezTo>
                  <a:cubicBezTo>
                    <a:pt x="651" y="196"/>
                    <a:pt x="646" y="196"/>
                    <a:pt x="646" y="196"/>
                  </a:cubicBezTo>
                  <a:cubicBezTo>
                    <a:pt x="646" y="196"/>
                    <a:pt x="663" y="97"/>
                    <a:pt x="564" y="77"/>
                  </a:cubicBezTo>
                  <a:cubicBezTo>
                    <a:pt x="549" y="73"/>
                    <a:pt x="534" y="71"/>
                    <a:pt x="520" y="71"/>
                  </a:cubicBezTo>
                  <a:cubicBezTo>
                    <a:pt x="445" y="71"/>
                    <a:pt x="394" y="115"/>
                    <a:pt x="394" y="115"/>
                  </a:cubicBezTo>
                  <a:cubicBezTo>
                    <a:pt x="394" y="115"/>
                    <a:pt x="387" y="0"/>
                    <a:pt x="284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3268489" y="4673048"/>
              <a:ext cx="111243" cy="48838"/>
            </a:xfrm>
            <a:custGeom>
              <a:avLst/>
              <a:gdLst/>
              <a:ahLst/>
              <a:cxnLst/>
              <a:rect l="l" t="t" r="r" b="b"/>
              <a:pathLst>
                <a:path w="779" h="342" extrusionOk="0">
                  <a:moveTo>
                    <a:pt x="494" y="1"/>
                  </a:moveTo>
                  <a:cubicBezTo>
                    <a:pt x="393" y="1"/>
                    <a:pt x="385" y="115"/>
                    <a:pt x="385" y="115"/>
                  </a:cubicBezTo>
                  <a:cubicBezTo>
                    <a:pt x="385" y="115"/>
                    <a:pt x="332" y="71"/>
                    <a:pt x="257" y="71"/>
                  </a:cubicBezTo>
                  <a:cubicBezTo>
                    <a:pt x="243" y="71"/>
                    <a:pt x="229" y="73"/>
                    <a:pt x="214" y="76"/>
                  </a:cubicBezTo>
                  <a:cubicBezTo>
                    <a:pt x="116" y="97"/>
                    <a:pt x="132" y="197"/>
                    <a:pt x="132" y="197"/>
                  </a:cubicBezTo>
                  <a:cubicBezTo>
                    <a:pt x="132" y="197"/>
                    <a:pt x="127" y="196"/>
                    <a:pt x="119" y="196"/>
                  </a:cubicBezTo>
                  <a:cubicBezTo>
                    <a:pt x="88" y="196"/>
                    <a:pt x="16" y="207"/>
                    <a:pt x="0" y="307"/>
                  </a:cubicBezTo>
                  <a:cubicBezTo>
                    <a:pt x="196" y="328"/>
                    <a:pt x="388" y="341"/>
                    <a:pt x="574" y="341"/>
                  </a:cubicBezTo>
                  <a:cubicBezTo>
                    <a:pt x="629" y="341"/>
                    <a:pt x="683" y="340"/>
                    <a:pt x="737" y="338"/>
                  </a:cubicBezTo>
                  <a:lnTo>
                    <a:pt x="730" y="157"/>
                  </a:lnTo>
                  <a:cubicBezTo>
                    <a:pt x="730" y="157"/>
                    <a:pt x="778" y="126"/>
                    <a:pt x="730" y="76"/>
                  </a:cubicBezTo>
                  <a:cubicBezTo>
                    <a:pt x="717" y="63"/>
                    <a:pt x="703" y="58"/>
                    <a:pt x="691" y="58"/>
                  </a:cubicBezTo>
                  <a:cubicBezTo>
                    <a:pt x="654" y="58"/>
                    <a:pt x="623" y="97"/>
                    <a:pt x="623" y="97"/>
                  </a:cubicBezTo>
                  <a:cubicBezTo>
                    <a:pt x="623" y="97"/>
                    <a:pt x="596" y="1"/>
                    <a:pt x="494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3159101" y="4166523"/>
              <a:ext cx="604911" cy="479816"/>
            </a:xfrm>
            <a:custGeom>
              <a:avLst/>
              <a:gdLst/>
              <a:ahLst/>
              <a:cxnLst/>
              <a:rect l="l" t="t" r="r" b="b"/>
              <a:pathLst>
                <a:path w="4236" h="3360" extrusionOk="0">
                  <a:moveTo>
                    <a:pt x="2091" y="1"/>
                  </a:moveTo>
                  <a:cubicBezTo>
                    <a:pt x="2085" y="1"/>
                    <a:pt x="2080" y="1"/>
                    <a:pt x="2075" y="1"/>
                  </a:cubicBezTo>
                  <a:cubicBezTo>
                    <a:pt x="1904" y="9"/>
                    <a:pt x="1755" y="129"/>
                    <a:pt x="1678" y="273"/>
                  </a:cubicBezTo>
                  <a:cubicBezTo>
                    <a:pt x="1601" y="416"/>
                    <a:pt x="1583" y="580"/>
                    <a:pt x="1572" y="740"/>
                  </a:cubicBezTo>
                  <a:cubicBezTo>
                    <a:pt x="1531" y="1351"/>
                    <a:pt x="1588" y="1968"/>
                    <a:pt x="1738" y="2563"/>
                  </a:cubicBezTo>
                  <a:cubicBezTo>
                    <a:pt x="1461" y="2104"/>
                    <a:pt x="1052" y="1622"/>
                    <a:pt x="490" y="1611"/>
                  </a:cubicBezTo>
                  <a:cubicBezTo>
                    <a:pt x="487" y="1611"/>
                    <a:pt x="485" y="1611"/>
                    <a:pt x="482" y="1611"/>
                  </a:cubicBezTo>
                  <a:cubicBezTo>
                    <a:pt x="263" y="1611"/>
                    <a:pt x="0" y="1765"/>
                    <a:pt x="64" y="1959"/>
                  </a:cubicBezTo>
                  <a:cubicBezTo>
                    <a:pt x="81" y="2011"/>
                    <a:pt x="118" y="2055"/>
                    <a:pt x="157" y="2094"/>
                  </a:cubicBezTo>
                  <a:cubicBezTo>
                    <a:pt x="606" y="2550"/>
                    <a:pt x="1471" y="2991"/>
                    <a:pt x="2037" y="3360"/>
                  </a:cubicBezTo>
                  <a:cubicBezTo>
                    <a:pt x="2704" y="2945"/>
                    <a:pt x="4235" y="2781"/>
                    <a:pt x="4232" y="1943"/>
                  </a:cubicBezTo>
                  <a:cubicBezTo>
                    <a:pt x="4232" y="1793"/>
                    <a:pt x="4126" y="1720"/>
                    <a:pt x="3953" y="1720"/>
                  </a:cubicBezTo>
                  <a:cubicBezTo>
                    <a:pt x="3579" y="1720"/>
                    <a:pt x="2896" y="2064"/>
                    <a:pt x="2317" y="2719"/>
                  </a:cubicBezTo>
                  <a:cubicBezTo>
                    <a:pt x="2578" y="2136"/>
                    <a:pt x="2686" y="1349"/>
                    <a:pt x="2630" y="719"/>
                  </a:cubicBezTo>
                  <a:cubicBezTo>
                    <a:pt x="2617" y="556"/>
                    <a:pt x="2588" y="387"/>
                    <a:pt x="2500" y="247"/>
                  </a:cubicBezTo>
                  <a:cubicBezTo>
                    <a:pt x="2415" y="109"/>
                    <a:pt x="2260" y="1"/>
                    <a:pt x="2091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3451563" y="4208365"/>
              <a:ext cx="20278" cy="430264"/>
            </a:xfrm>
            <a:custGeom>
              <a:avLst/>
              <a:gdLst/>
              <a:ahLst/>
              <a:cxnLst/>
              <a:rect l="l" t="t" r="r" b="b"/>
              <a:pathLst>
                <a:path w="142" h="3013" fill="none" extrusionOk="0">
                  <a:moveTo>
                    <a:pt x="12" y="0"/>
                  </a:moveTo>
                  <a:cubicBezTo>
                    <a:pt x="141" y="739"/>
                    <a:pt x="95" y="1494"/>
                    <a:pt x="48" y="2242"/>
                  </a:cubicBezTo>
                  <a:cubicBezTo>
                    <a:pt x="32" y="2498"/>
                    <a:pt x="16" y="2756"/>
                    <a:pt x="1" y="301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3450135" y="4448418"/>
              <a:ext cx="277608" cy="187357"/>
            </a:xfrm>
            <a:custGeom>
              <a:avLst/>
              <a:gdLst/>
              <a:ahLst/>
              <a:cxnLst/>
              <a:rect l="l" t="t" r="r" b="b"/>
              <a:pathLst>
                <a:path w="1944" h="1312" fill="none" extrusionOk="0">
                  <a:moveTo>
                    <a:pt x="1943" y="1"/>
                  </a:moveTo>
                  <a:cubicBezTo>
                    <a:pt x="1493" y="623"/>
                    <a:pt x="557" y="769"/>
                    <a:pt x="0" y="13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3223363" y="4439421"/>
              <a:ext cx="234767" cy="198638"/>
            </a:xfrm>
            <a:custGeom>
              <a:avLst/>
              <a:gdLst/>
              <a:ahLst/>
              <a:cxnLst/>
              <a:rect l="l" t="t" r="r" b="b"/>
              <a:pathLst>
                <a:path w="1644" h="1391" fill="none" extrusionOk="0">
                  <a:moveTo>
                    <a:pt x="1" y="1"/>
                  </a:moveTo>
                  <a:cubicBezTo>
                    <a:pt x="252" y="76"/>
                    <a:pt x="464" y="234"/>
                    <a:pt x="660" y="399"/>
                  </a:cubicBezTo>
                  <a:cubicBezTo>
                    <a:pt x="1020" y="701"/>
                    <a:pt x="1350" y="1033"/>
                    <a:pt x="1643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3329180" y="4631635"/>
              <a:ext cx="221772" cy="111100"/>
            </a:xfrm>
            <a:custGeom>
              <a:avLst/>
              <a:gdLst/>
              <a:ahLst/>
              <a:cxnLst/>
              <a:rect l="l" t="t" r="r" b="b"/>
              <a:pathLst>
                <a:path w="1553" h="778" extrusionOk="0">
                  <a:moveTo>
                    <a:pt x="861" y="0"/>
                  </a:moveTo>
                  <a:cubicBezTo>
                    <a:pt x="749" y="0"/>
                    <a:pt x="637" y="10"/>
                    <a:pt x="528" y="30"/>
                  </a:cubicBezTo>
                  <a:cubicBezTo>
                    <a:pt x="387" y="56"/>
                    <a:pt x="244" y="103"/>
                    <a:pt x="149" y="198"/>
                  </a:cubicBezTo>
                  <a:cubicBezTo>
                    <a:pt x="17" y="328"/>
                    <a:pt x="6" y="519"/>
                    <a:pt x="1" y="694"/>
                  </a:cubicBezTo>
                  <a:cubicBezTo>
                    <a:pt x="331" y="745"/>
                    <a:pt x="681" y="777"/>
                    <a:pt x="1034" y="777"/>
                  </a:cubicBezTo>
                  <a:cubicBezTo>
                    <a:pt x="1166" y="777"/>
                    <a:pt x="1299" y="773"/>
                    <a:pt x="1431" y="763"/>
                  </a:cubicBezTo>
                  <a:cubicBezTo>
                    <a:pt x="1479" y="661"/>
                    <a:pt x="1528" y="556"/>
                    <a:pt x="1541" y="447"/>
                  </a:cubicBezTo>
                  <a:cubicBezTo>
                    <a:pt x="1552" y="337"/>
                    <a:pt x="1525" y="217"/>
                    <a:pt x="1437" y="138"/>
                  </a:cubicBezTo>
                  <a:cubicBezTo>
                    <a:pt x="1358" y="65"/>
                    <a:pt x="1241" y="35"/>
                    <a:pt x="1127" y="19"/>
                  </a:cubicBezTo>
                  <a:cubicBezTo>
                    <a:pt x="1040" y="7"/>
                    <a:pt x="951" y="0"/>
                    <a:pt x="861" y="0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3419861" y="4705607"/>
              <a:ext cx="152799" cy="43126"/>
            </a:xfrm>
            <a:custGeom>
              <a:avLst/>
              <a:gdLst/>
              <a:ahLst/>
              <a:cxnLst/>
              <a:rect l="l" t="t" r="r" b="b"/>
              <a:pathLst>
                <a:path w="1070" h="302" extrusionOk="0">
                  <a:moveTo>
                    <a:pt x="791" y="1"/>
                  </a:moveTo>
                  <a:cubicBezTo>
                    <a:pt x="673" y="1"/>
                    <a:pt x="605" y="150"/>
                    <a:pt x="605" y="150"/>
                  </a:cubicBezTo>
                  <a:cubicBezTo>
                    <a:pt x="605" y="150"/>
                    <a:pt x="611" y="69"/>
                    <a:pt x="537" y="59"/>
                  </a:cubicBezTo>
                  <a:cubicBezTo>
                    <a:pt x="532" y="58"/>
                    <a:pt x="527" y="58"/>
                    <a:pt x="522" y="58"/>
                  </a:cubicBezTo>
                  <a:cubicBezTo>
                    <a:pt x="457" y="58"/>
                    <a:pt x="425" y="117"/>
                    <a:pt x="425" y="117"/>
                  </a:cubicBezTo>
                  <a:cubicBezTo>
                    <a:pt x="425" y="117"/>
                    <a:pt x="407" y="11"/>
                    <a:pt x="290" y="11"/>
                  </a:cubicBezTo>
                  <a:cubicBezTo>
                    <a:pt x="279" y="11"/>
                    <a:pt x="268" y="12"/>
                    <a:pt x="256" y="13"/>
                  </a:cubicBezTo>
                  <a:cubicBezTo>
                    <a:pt x="110" y="37"/>
                    <a:pt x="154" y="208"/>
                    <a:pt x="154" y="208"/>
                  </a:cubicBezTo>
                  <a:cubicBezTo>
                    <a:pt x="154" y="208"/>
                    <a:pt x="130" y="193"/>
                    <a:pt x="98" y="193"/>
                  </a:cubicBezTo>
                  <a:cubicBezTo>
                    <a:pt x="83" y="193"/>
                    <a:pt x="66" y="196"/>
                    <a:pt x="49" y="208"/>
                  </a:cubicBezTo>
                  <a:cubicBezTo>
                    <a:pt x="0" y="241"/>
                    <a:pt x="12" y="295"/>
                    <a:pt x="12" y="295"/>
                  </a:cubicBezTo>
                  <a:cubicBezTo>
                    <a:pt x="117" y="300"/>
                    <a:pt x="228" y="302"/>
                    <a:pt x="338" y="302"/>
                  </a:cubicBezTo>
                  <a:cubicBezTo>
                    <a:pt x="705" y="302"/>
                    <a:pt x="1048" y="279"/>
                    <a:pt x="1046" y="279"/>
                  </a:cubicBezTo>
                  <a:cubicBezTo>
                    <a:pt x="1070" y="161"/>
                    <a:pt x="1006" y="141"/>
                    <a:pt x="961" y="141"/>
                  </a:cubicBezTo>
                  <a:cubicBezTo>
                    <a:pt x="938" y="141"/>
                    <a:pt x="919" y="146"/>
                    <a:pt x="919" y="146"/>
                  </a:cubicBezTo>
                  <a:cubicBezTo>
                    <a:pt x="919" y="146"/>
                    <a:pt x="950" y="28"/>
                    <a:pt x="817" y="3"/>
                  </a:cubicBezTo>
                  <a:cubicBezTo>
                    <a:pt x="808" y="2"/>
                    <a:pt x="800" y="1"/>
                    <a:pt x="79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3302619" y="4697039"/>
              <a:ext cx="127808" cy="50409"/>
            </a:xfrm>
            <a:custGeom>
              <a:avLst/>
              <a:gdLst/>
              <a:ahLst/>
              <a:cxnLst/>
              <a:rect l="l" t="t" r="r" b="b"/>
              <a:pathLst>
                <a:path w="895" h="353" extrusionOk="0">
                  <a:moveTo>
                    <a:pt x="541" y="1"/>
                  </a:moveTo>
                  <a:cubicBezTo>
                    <a:pt x="415" y="1"/>
                    <a:pt x="363" y="110"/>
                    <a:pt x="363" y="110"/>
                  </a:cubicBezTo>
                  <a:cubicBezTo>
                    <a:pt x="363" y="110"/>
                    <a:pt x="340" y="43"/>
                    <a:pt x="262" y="43"/>
                  </a:cubicBezTo>
                  <a:cubicBezTo>
                    <a:pt x="247" y="43"/>
                    <a:pt x="229" y="46"/>
                    <a:pt x="210" y="52"/>
                  </a:cubicBezTo>
                  <a:cubicBezTo>
                    <a:pt x="90" y="88"/>
                    <a:pt x="129" y="172"/>
                    <a:pt x="129" y="172"/>
                  </a:cubicBezTo>
                  <a:cubicBezTo>
                    <a:pt x="129" y="172"/>
                    <a:pt x="121" y="170"/>
                    <a:pt x="109" y="170"/>
                  </a:cubicBezTo>
                  <a:cubicBezTo>
                    <a:pt x="90" y="170"/>
                    <a:pt x="61" y="175"/>
                    <a:pt x="38" y="202"/>
                  </a:cubicBezTo>
                  <a:cubicBezTo>
                    <a:pt x="1" y="246"/>
                    <a:pt x="42" y="289"/>
                    <a:pt x="42" y="289"/>
                  </a:cubicBezTo>
                  <a:cubicBezTo>
                    <a:pt x="218" y="331"/>
                    <a:pt x="844" y="353"/>
                    <a:pt x="844" y="353"/>
                  </a:cubicBezTo>
                  <a:cubicBezTo>
                    <a:pt x="844" y="353"/>
                    <a:pt x="895" y="203"/>
                    <a:pt x="837" y="157"/>
                  </a:cubicBezTo>
                  <a:cubicBezTo>
                    <a:pt x="816" y="141"/>
                    <a:pt x="793" y="136"/>
                    <a:pt x="773" y="136"/>
                  </a:cubicBezTo>
                  <a:cubicBezTo>
                    <a:pt x="737" y="136"/>
                    <a:pt x="709" y="151"/>
                    <a:pt x="709" y="151"/>
                  </a:cubicBezTo>
                  <a:cubicBezTo>
                    <a:pt x="709" y="151"/>
                    <a:pt x="687" y="9"/>
                    <a:pt x="553" y="1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3752593" y="3992303"/>
              <a:ext cx="68260" cy="29989"/>
            </a:xfrm>
            <a:custGeom>
              <a:avLst/>
              <a:gdLst/>
              <a:ahLst/>
              <a:cxnLst/>
              <a:rect l="l" t="t" r="r" b="b"/>
              <a:pathLst>
                <a:path w="478" h="210" extrusionOk="0">
                  <a:moveTo>
                    <a:pt x="173" y="0"/>
                  </a:moveTo>
                  <a:cubicBezTo>
                    <a:pt x="111" y="0"/>
                    <a:pt x="95" y="60"/>
                    <a:pt x="95" y="60"/>
                  </a:cubicBezTo>
                  <a:cubicBezTo>
                    <a:pt x="95" y="60"/>
                    <a:pt x="76" y="36"/>
                    <a:pt x="53" y="36"/>
                  </a:cubicBezTo>
                  <a:cubicBezTo>
                    <a:pt x="46" y="36"/>
                    <a:pt x="38" y="39"/>
                    <a:pt x="30" y="47"/>
                  </a:cubicBezTo>
                  <a:cubicBezTo>
                    <a:pt x="1" y="77"/>
                    <a:pt x="30" y="97"/>
                    <a:pt x="30" y="97"/>
                  </a:cubicBezTo>
                  <a:lnTo>
                    <a:pt x="25" y="207"/>
                  </a:lnTo>
                  <a:cubicBezTo>
                    <a:pt x="55" y="208"/>
                    <a:pt x="86" y="209"/>
                    <a:pt x="118" y="209"/>
                  </a:cubicBezTo>
                  <a:cubicBezTo>
                    <a:pt x="234" y="209"/>
                    <a:pt x="355" y="201"/>
                    <a:pt x="477" y="187"/>
                  </a:cubicBezTo>
                  <a:cubicBezTo>
                    <a:pt x="467" y="126"/>
                    <a:pt x="422" y="120"/>
                    <a:pt x="404" y="120"/>
                  </a:cubicBezTo>
                  <a:cubicBezTo>
                    <a:pt x="399" y="120"/>
                    <a:pt x="396" y="120"/>
                    <a:pt x="396" y="120"/>
                  </a:cubicBezTo>
                  <a:cubicBezTo>
                    <a:pt x="396" y="120"/>
                    <a:pt x="406" y="60"/>
                    <a:pt x="345" y="47"/>
                  </a:cubicBezTo>
                  <a:cubicBezTo>
                    <a:pt x="336" y="45"/>
                    <a:pt x="328" y="44"/>
                    <a:pt x="320" y="44"/>
                  </a:cubicBezTo>
                  <a:cubicBezTo>
                    <a:pt x="273" y="44"/>
                    <a:pt x="241" y="72"/>
                    <a:pt x="241" y="72"/>
                  </a:cubicBezTo>
                  <a:cubicBezTo>
                    <a:pt x="241" y="72"/>
                    <a:pt x="235" y="0"/>
                    <a:pt x="173" y="0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3632352" y="3985734"/>
              <a:ext cx="68260" cy="33273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304" y="1"/>
                  </a:moveTo>
                  <a:cubicBezTo>
                    <a:pt x="242" y="1"/>
                    <a:pt x="237" y="72"/>
                    <a:pt x="237" y="72"/>
                  </a:cubicBezTo>
                  <a:cubicBezTo>
                    <a:pt x="237" y="72"/>
                    <a:pt x="205" y="45"/>
                    <a:pt x="157" y="45"/>
                  </a:cubicBezTo>
                  <a:cubicBezTo>
                    <a:pt x="149" y="45"/>
                    <a:pt x="141" y="46"/>
                    <a:pt x="132" y="47"/>
                  </a:cubicBezTo>
                  <a:cubicBezTo>
                    <a:pt x="72" y="61"/>
                    <a:pt x="82" y="121"/>
                    <a:pt x="82" y="121"/>
                  </a:cubicBezTo>
                  <a:cubicBezTo>
                    <a:pt x="82" y="121"/>
                    <a:pt x="79" y="120"/>
                    <a:pt x="74" y="120"/>
                  </a:cubicBezTo>
                  <a:cubicBezTo>
                    <a:pt x="56" y="120"/>
                    <a:pt x="10" y="127"/>
                    <a:pt x="1" y="188"/>
                  </a:cubicBezTo>
                  <a:cubicBezTo>
                    <a:pt x="123" y="212"/>
                    <a:pt x="228" y="233"/>
                    <a:pt x="331" y="233"/>
                  </a:cubicBezTo>
                  <a:cubicBezTo>
                    <a:pt x="372" y="233"/>
                    <a:pt x="412" y="229"/>
                    <a:pt x="452" y="222"/>
                  </a:cubicBezTo>
                  <a:lnTo>
                    <a:pt x="447" y="97"/>
                  </a:lnTo>
                  <a:cubicBezTo>
                    <a:pt x="447" y="97"/>
                    <a:pt x="477" y="77"/>
                    <a:pt x="447" y="47"/>
                  </a:cubicBezTo>
                  <a:cubicBezTo>
                    <a:pt x="440" y="39"/>
                    <a:pt x="432" y="36"/>
                    <a:pt x="424" y="36"/>
                  </a:cubicBezTo>
                  <a:cubicBezTo>
                    <a:pt x="402" y="36"/>
                    <a:pt x="383" y="61"/>
                    <a:pt x="383" y="61"/>
                  </a:cubicBezTo>
                  <a:cubicBezTo>
                    <a:pt x="383" y="61"/>
                    <a:pt x="366" y="1"/>
                    <a:pt x="304" y="1"/>
                  </a:cubicBezTo>
                  <a:close/>
                </a:path>
              </a:pathLst>
            </a:custGeom>
            <a:solidFill>
              <a:srgbClr val="A8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3589511" y="3742540"/>
              <a:ext cx="300456" cy="248191"/>
            </a:xfrm>
            <a:custGeom>
              <a:avLst/>
              <a:gdLst/>
              <a:ahLst/>
              <a:cxnLst/>
              <a:rect l="l" t="t" r="r" b="b"/>
              <a:pathLst>
                <a:path w="2104" h="1738" extrusionOk="0">
                  <a:moveTo>
                    <a:pt x="1052" y="1"/>
                  </a:moveTo>
                  <a:cubicBezTo>
                    <a:pt x="1046" y="1"/>
                    <a:pt x="1041" y="1"/>
                    <a:pt x="1035" y="2"/>
                  </a:cubicBezTo>
                  <a:cubicBezTo>
                    <a:pt x="973" y="8"/>
                    <a:pt x="927" y="56"/>
                    <a:pt x="897" y="104"/>
                  </a:cubicBezTo>
                  <a:cubicBezTo>
                    <a:pt x="811" y="241"/>
                    <a:pt x="796" y="402"/>
                    <a:pt x="793" y="558"/>
                  </a:cubicBezTo>
                  <a:cubicBezTo>
                    <a:pt x="788" y="815"/>
                    <a:pt x="816" y="1073"/>
                    <a:pt x="873" y="1326"/>
                  </a:cubicBezTo>
                  <a:cubicBezTo>
                    <a:pt x="818" y="1196"/>
                    <a:pt x="754" y="1066"/>
                    <a:pt x="653" y="959"/>
                  </a:cubicBezTo>
                  <a:cubicBezTo>
                    <a:pt x="551" y="851"/>
                    <a:pt x="408" y="769"/>
                    <a:pt x="249" y="757"/>
                  </a:cubicBezTo>
                  <a:cubicBezTo>
                    <a:pt x="238" y="757"/>
                    <a:pt x="227" y="756"/>
                    <a:pt x="216" y="756"/>
                  </a:cubicBezTo>
                  <a:cubicBezTo>
                    <a:pt x="168" y="756"/>
                    <a:pt x="121" y="764"/>
                    <a:pt x="84" y="790"/>
                  </a:cubicBezTo>
                  <a:cubicBezTo>
                    <a:pt x="1" y="846"/>
                    <a:pt x="7" y="960"/>
                    <a:pt x="57" y="1040"/>
                  </a:cubicBezTo>
                  <a:cubicBezTo>
                    <a:pt x="125" y="1150"/>
                    <a:pt x="249" y="1222"/>
                    <a:pt x="370" y="1290"/>
                  </a:cubicBezTo>
                  <a:cubicBezTo>
                    <a:pt x="595" y="1415"/>
                    <a:pt x="943" y="1737"/>
                    <a:pt x="943" y="1737"/>
                  </a:cubicBezTo>
                  <a:cubicBezTo>
                    <a:pt x="943" y="1737"/>
                    <a:pt x="1651" y="1332"/>
                    <a:pt x="1925" y="1177"/>
                  </a:cubicBezTo>
                  <a:cubicBezTo>
                    <a:pt x="1979" y="1147"/>
                    <a:pt x="2032" y="1118"/>
                    <a:pt x="2065" y="1071"/>
                  </a:cubicBezTo>
                  <a:cubicBezTo>
                    <a:pt x="2099" y="1025"/>
                    <a:pt x="2104" y="960"/>
                    <a:pt x="2063" y="921"/>
                  </a:cubicBezTo>
                  <a:cubicBezTo>
                    <a:pt x="2028" y="888"/>
                    <a:pt x="1972" y="881"/>
                    <a:pt x="1920" y="881"/>
                  </a:cubicBezTo>
                  <a:cubicBezTo>
                    <a:pt x="1916" y="881"/>
                    <a:pt x="1912" y="881"/>
                    <a:pt x="1908" y="881"/>
                  </a:cubicBezTo>
                  <a:cubicBezTo>
                    <a:pt x="1579" y="892"/>
                    <a:pt x="1266" y="1065"/>
                    <a:pt x="1117" y="1320"/>
                  </a:cubicBezTo>
                  <a:cubicBezTo>
                    <a:pt x="1219" y="1070"/>
                    <a:pt x="1279" y="809"/>
                    <a:pt x="1299" y="545"/>
                  </a:cubicBezTo>
                  <a:cubicBezTo>
                    <a:pt x="1310" y="388"/>
                    <a:pt x="1303" y="220"/>
                    <a:pt x="1204" y="90"/>
                  </a:cubicBezTo>
                  <a:cubicBezTo>
                    <a:pt x="1169" y="43"/>
                    <a:pt x="1113" y="1"/>
                    <a:pt x="1052" y="1"/>
                  </a:cubicBezTo>
                  <a:close/>
                </a:path>
              </a:pathLst>
            </a:custGeom>
            <a:solidFill>
              <a:srgbClr val="3CA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3725175" y="3776527"/>
              <a:ext cx="15280" cy="211348"/>
            </a:xfrm>
            <a:custGeom>
              <a:avLst/>
              <a:gdLst/>
              <a:ahLst/>
              <a:cxnLst/>
              <a:rect l="l" t="t" r="r" b="b"/>
              <a:pathLst>
                <a:path w="107" h="1480" fill="none" extrusionOk="0">
                  <a:moveTo>
                    <a:pt x="96" y="1"/>
                  </a:moveTo>
                  <a:cubicBezTo>
                    <a:pt x="106" y="495"/>
                    <a:pt x="74" y="990"/>
                    <a:pt x="1" y="1479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3724603" y="3886771"/>
              <a:ext cx="140518" cy="100961"/>
            </a:xfrm>
            <a:custGeom>
              <a:avLst/>
              <a:gdLst/>
              <a:ahLst/>
              <a:cxnLst/>
              <a:rect l="l" t="t" r="r" b="b"/>
              <a:pathLst>
                <a:path w="984" h="707" fill="none" extrusionOk="0">
                  <a:moveTo>
                    <a:pt x="983" y="1"/>
                  </a:moveTo>
                  <a:cubicBezTo>
                    <a:pt x="610" y="171"/>
                    <a:pt x="273" y="413"/>
                    <a:pt x="1" y="70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3620928" y="3870920"/>
              <a:ext cx="102532" cy="118240"/>
            </a:xfrm>
            <a:custGeom>
              <a:avLst/>
              <a:gdLst/>
              <a:ahLst/>
              <a:cxnLst/>
              <a:rect l="l" t="t" r="r" b="b"/>
              <a:pathLst>
                <a:path w="718" h="828" fill="none" extrusionOk="0">
                  <a:moveTo>
                    <a:pt x="0" y="1"/>
                  </a:moveTo>
                  <a:cubicBezTo>
                    <a:pt x="153" y="113"/>
                    <a:pt x="305" y="225"/>
                    <a:pt x="434" y="360"/>
                  </a:cubicBezTo>
                  <a:cubicBezTo>
                    <a:pt x="564" y="494"/>
                    <a:pt x="672" y="652"/>
                    <a:pt x="717" y="82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3677193" y="3977309"/>
              <a:ext cx="98677" cy="53265"/>
            </a:xfrm>
            <a:custGeom>
              <a:avLst/>
              <a:gdLst/>
              <a:ahLst/>
              <a:cxnLst/>
              <a:rect l="l" t="t" r="r" b="b"/>
              <a:pathLst>
                <a:path w="691" h="373" extrusionOk="0">
                  <a:moveTo>
                    <a:pt x="378" y="1"/>
                  </a:moveTo>
                  <a:cubicBezTo>
                    <a:pt x="330" y="1"/>
                    <a:pt x="282" y="5"/>
                    <a:pt x="234" y="16"/>
                  </a:cubicBezTo>
                  <a:cubicBezTo>
                    <a:pt x="172" y="28"/>
                    <a:pt x="109" y="50"/>
                    <a:pt x="66" y="95"/>
                  </a:cubicBezTo>
                  <a:cubicBezTo>
                    <a:pt x="8" y="158"/>
                    <a:pt x="3" y="249"/>
                    <a:pt x="1" y="333"/>
                  </a:cubicBezTo>
                  <a:cubicBezTo>
                    <a:pt x="143" y="357"/>
                    <a:pt x="297" y="373"/>
                    <a:pt x="450" y="373"/>
                  </a:cubicBezTo>
                  <a:cubicBezTo>
                    <a:pt x="512" y="373"/>
                    <a:pt x="573" y="370"/>
                    <a:pt x="634" y="365"/>
                  </a:cubicBezTo>
                  <a:cubicBezTo>
                    <a:pt x="656" y="317"/>
                    <a:pt x="679" y="267"/>
                    <a:pt x="684" y="214"/>
                  </a:cubicBezTo>
                  <a:cubicBezTo>
                    <a:pt x="690" y="162"/>
                    <a:pt x="677" y="104"/>
                    <a:pt x="638" y="67"/>
                  </a:cubicBezTo>
                  <a:cubicBezTo>
                    <a:pt x="602" y="32"/>
                    <a:pt x="551" y="18"/>
                    <a:pt x="500" y="10"/>
                  </a:cubicBezTo>
                  <a:cubicBezTo>
                    <a:pt x="460" y="4"/>
                    <a:pt x="419" y="1"/>
                    <a:pt x="378" y="1"/>
                  </a:cubicBezTo>
                  <a:close/>
                </a:path>
              </a:pathLst>
            </a:custGeom>
            <a:solidFill>
              <a:srgbClr val="EAB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3708324" y="4007297"/>
              <a:ext cx="94392" cy="26276"/>
            </a:xfrm>
            <a:custGeom>
              <a:avLst/>
              <a:gdLst/>
              <a:ahLst/>
              <a:cxnLst/>
              <a:rect l="l" t="t" r="r" b="b"/>
              <a:pathLst>
                <a:path w="661" h="184" extrusionOk="0">
                  <a:moveTo>
                    <a:pt x="488" y="0"/>
                  </a:moveTo>
                  <a:cubicBezTo>
                    <a:pt x="415" y="0"/>
                    <a:pt x="374" y="91"/>
                    <a:pt x="374" y="91"/>
                  </a:cubicBezTo>
                  <a:cubicBezTo>
                    <a:pt x="374" y="91"/>
                    <a:pt x="377" y="41"/>
                    <a:pt x="332" y="35"/>
                  </a:cubicBezTo>
                  <a:cubicBezTo>
                    <a:pt x="328" y="35"/>
                    <a:pt x="325" y="34"/>
                    <a:pt x="322" y="34"/>
                  </a:cubicBezTo>
                  <a:cubicBezTo>
                    <a:pt x="283" y="34"/>
                    <a:pt x="263" y="70"/>
                    <a:pt x="263" y="70"/>
                  </a:cubicBezTo>
                  <a:cubicBezTo>
                    <a:pt x="263" y="70"/>
                    <a:pt x="252" y="5"/>
                    <a:pt x="181" y="5"/>
                  </a:cubicBezTo>
                  <a:cubicBezTo>
                    <a:pt x="175" y="5"/>
                    <a:pt x="168" y="6"/>
                    <a:pt x="160" y="7"/>
                  </a:cubicBezTo>
                  <a:cubicBezTo>
                    <a:pt x="69" y="20"/>
                    <a:pt x="96" y="126"/>
                    <a:pt x="96" y="126"/>
                  </a:cubicBezTo>
                  <a:cubicBezTo>
                    <a:pt x="96" y="126"/>
                    <a:pt x="81" y="117"/>
                    <a:pt x="62" y="117"/>
                  </a:cubicBezTo>
                  <a:cubicBezTo>
                    <a:pt x="52" y="117"/>
                    <a:pt x="42" y="119"/>
                    <a:pt x="32" y="126"/>
                  </a:cubicBezTo>
                  <a:cubicBezTo>
                    <a:pt x="1" y="147"/>
                    <a:pt x="8" y="179"/>
                    <a:pt x="8" y="179"/>
                  </a:cubicBezTo>
                  <a:cubicBezTo>
                    <a:pt x="75" y="182"/>
                    <a:pt x="146" y="184"/>
                    <a:pt x="216" y="184"/>
                  </a:cubicBezTo>
                  <a:cubicBezTo>
                    <a:pt x="439" y="184"/>
                    <a:pt x="644" y="169"/>
                    <a:pt x="646" y="169"/>
                  </a:cubicBezTo>
                  <a:cubicBezTo>
                    <a:pt x="660" y="97"/>
                    <a:pt x="620" y="85"/>
                    <a:pt x="591" y="85"/>
                  </a:cubicBezTo>
                  <a:cubicBezTo>
                    <a:pt x="577" y="85"/>
                    <a:pt x="566" y="88"/>
                    <a:pt x="566" y="88"/>
                  </a:cubicBezTo>
                  <a:cubicBezTo>
                    <a:pt x="566" y="88"/>
                    <a:pt x="586" y="17"/>
                    <a:pt x="504" y="2"/>
                  </a:cubicBezTo>
                  <a:cubicBezTo>
                    <a:pt x="498" y="1"/>
                    <a:pt x="493" y="0"/>
                    <a:pt x="48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3636351" y="4002014"/>
              <a:ext cx="78399" cy="30988"/>
            </a:xfrm>
            <a:custGeom>
              <a:avLst/>
              <a:gdLst/>
              <a:ahLst/>
              <a:cxnLst/>
              <a:rect l="l" t="t" r="r" b="b"/>
              <a:pathLst>
                <a:path w="549" h="217" extrusionOk="0">
                  <a:moveTo>
                    <a:pt x="331" y="0"/>
                  </a:moveTo>
                  <a:cubicBezTo>
                    <a:pt x="254" y="0"/>
                    <a:pt x="223" y="67"/>
                    <a:pt x="223" y="67"/>
                  </a:cubicBezTo>
                  <a:cubicBezTo>
                    <a:pt x="223" y="67"/>
                    <a:pt x="210" y="25"/>
                    <a:pt x="162" y="25"/>
                  </a:cubicBezTo>
                  <a:cubicBezTo>
                    <a:pt x="152" y="25"/>
                    <a:pt x="142" y="27"/>
                    <a:pt x="130" y="31"/>
                  </a:cubicBezTo>
                  <a:cubicBezTo>
                    <a:pt x="55" y="52"/>
                    <a:pt x="80" y="104"/>
                    <a:pt x="80" y="104"/>
                  </a:cubicBezTo>
                  <a:cubicBezTo>
                    <a:pt x="80" y="104"/>
                    <a:pt x="75" y="103"/>
                    <a:pt x="68" y="103"/>
                  </a:cubicBezTo>
                  <a:cubicBezTo>
                    <a:pt x="56" y="103"/>
                    <a:pt x="38" y="106"/>
                    <a:pt x="24" y="123"/>
                  </a:cubicBezTo>
                  <a:cubicBezTo>
                    <a:pt x="1" y="149"/>
                    <a:pt x="26" y="176"/>
                    <a:pt x="26" y="176"/>
                  </a:cubicBezTo>
                  <a:cubicBezTo>
                    <a:pt x="135" y="202"/>
                    <a:pt x="519" y="217"/>
                    <a:pt x="519" y="217"/>
                  </a:cubicBezTo>
                  <a:cubicBezTo>
                    <a:pt x="519" y="217"/>
                    <a:pt x="548" y="125"/>
                    <a:pt x="514" y="97"/>
                  </a:cubicBezTo>
                  <a:cubicBezTo>
                    <a:pt x="501" y="87"/>
                    <a:pt x="486" y="84"/>
                    <a:pt x="473" y="84"/>
                  </a:cubicBezTo>
                  <a:cubicBezTo>
                    <a:pt x="452" y="84"/>
                    <a:pt x="435" y="93"/>
                    <a:pt x="435" y="93"/>
                  </a:cubicBezTo>
                  <a:cubicBezTo>
                    <a:pt x="435" y="93"/>
                    <a:pt x="422" y="6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751076" y="4294047"/>
              <a:ext cx="94535" cy="41698"/>
            </a:xfrm>
            <a:custGeom>
              <a:avLst/>
              <a:gdLst/>
              <a:ahLst/>
              <a:cxnLst/>
              <a:rect l="l" t="t" r="r" b="b"/>
              <a:pathLst>
                <a:path w="662" h="292" extrusionOk="0">
                  <a:moveTo>
                    <a:pt x="242" y="1"/>
                  </a:moveTo>
                  <a:cubicBezTo>
                    <a:pt x="155" y="1"/>
                    <a:pt x="131" y="83"/>
                    <a:pt x="131" y="83"/>
                  </a:cubicBezTo>
                  <a:cubicBezTo>
                    <a:pt x="131" y="83"/>
                    <a:pt x="105" y="51"/>
                    <a:pt x="75" y="51"/>
                  </a:cubicBezTo>
                  <a:cubicBezTo>
                    <a:pt x="64" y="51"/>
                    <a:pt x="52" y="55"/>
                    <a:pt x="41" y="67"/>
                  </a:cubicBezTo>
                  <a:cubicBezTo>
                    <a:pt x="0" y="109"/>
                    <a:pt x="41" y="135"/>
                    <a:pt x="41" y="135"/>
                  </a:cubicBezTo>
                  <a:lnTo>
                    <a:pt x="33" y="289"/>
                  </a:lnTo>
                  <a:cubicBezTo>
                    <a:pt x="74" y="291"/>
                    <a:pt x="115" y="291"/>
                    <a:pt x="157" y="291"/>
                  </a:cubicBezTo>
                  <a:cubicBezTo>
                    <a:pt x="320" y="291"/>
                    <a:pt x="489" y="280"/>
                    <a:pt x="662" y="262"/>
                  </a:cubicBezTo>
                  <a:cubicBezTo>
                    <a:pt x="647" y="175"/>
                    <a:pt x="583" y="167"/>
                    <a:pt x="558" y="167"/>
                  </a:cubicBezTo>
                  <a:cubicBezTo>
                    <a:pt x="552" y="167"/>
                    <a:pt x="548" y="167"/>
                    <a:pt x="548" y="167"/>
                  </a:cubicBezTo>
                  <a:cubicBezTo>
                    <a:pt x="548" y="167"/>
                    <a:pt x="563" y="83"/>
                    <a:pt x="480" y="66"/>
                  </a:cubicBezTo>
                  <a:cubicBezTo>
                    <a:pt x="467" y="63"/>
                    <a:pt x="455" y="62"/>
                    <a:pt x="443" y="62"/>
                  </a:cubicBezTo>
                  <a:cubicBezTo>
                    <a:pt x="379" y="62"/>
                    <a:pt x="335" y="99"/>
                    <a:pt x="335" y="99"/>
                  </a:cubicBezTo>
                  <a:cubicBezTo>
                    <a:pt x="335" y="99"/>
                    <a:pt x="328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584424" y="4285193"/>
              <a:ext cx="94535" cy="46125"/>
            </a:xfrm>
            <a:custGeom>
              <a:avLst/>
              <a:gdLst/>
              <a:ahLst/>
              <a:cxnLst/>
              <a:rect l="l" t="t" r="r" b="b"/>
              <a:pathLst>
                <a:path w="662" h="323" extrusionOk="0">
                  <a:moveTo>
                    <a:pt x="420" y="1"/>
                  </a:moveTo>
                  <a:cubicBezTo>
                    <a:pt x="334" y="1"/>
                    <a:pt x="327" y="99"/>
                    <a:pt x="327" y="99"/>
                  </a:cubicBezTo>
                  <a:cubicBezTo>
                    <a:pt x="327" y="99"/>
                    <a:pt x="282" y="62"/>
                    <a:pt x="218" y="62"/>
                  </a:cubicBezTo>
                  <a:cubicBezTo>
                    <a:pt x="207" y="62"/>
                    <a:pt x="195" y="63"/>
                    <a:pt x="182" y="66"/>
                  </a:cubicBezTo>
                  <a:cubicBezTo>
                    <a:pt x="99" y="83"/>
                    <a:pt x="114" y="167"/>
                    <a:pt x="114" y="167"/>
                  </a:cubicBezTo>
                  <a:cubicBezTo>
                    <a:pt x="114" y="167"/>
                    <a:pt x="110" y="167"/>
                    <a:pt x="104" y="167"/>
                  </a:cubicBezTo>
                  <a:cubicBezTo>
                    <a:pt x="79" y="167"/>
                    <a:pt x="15" y="175"/>
                    <a:pt x="0" y="262"/>
                  </a:cubicBezTo>
                  <a:cubicBezTo>
                    <a:pt x="170" y="296"/>
                    <a:pt x="316" y="323"/>
                    <a:pt x="459" y="323"/>
                  </a:cubicBezTo>
                  <a:cubicBezTo>
                    <a:pt x="515" y="323"/>
                    <a:pt x="571" y="318"/>
                    <a:pt x="627" y="309"/>
                  </a:cubicBezTo>
                  <a:lnTo>
                    <a:pt x="620" y="135"/>
                  </a:lnTo>
                  <a:cubicBezTo>
                    <a:pt x="620" y="135"/>
                    <a:pt x="662" y="109"/>
                    <a:pt x="620" y="67"/>
                  </a:cubicBezTo>
                  <a:cubicBezTo>
                    <a:pt x="609" y="56"/>
                    <a:pt x="598" y="52"/>
                    <a:pt x="587" y="52"/>
                  </a:cubicBezTo>
                  <a:cubicBezTo>
                    <a:pt x="557" y="52"/>
                    <a:pt x="531" y="83"/>
                    <a:pt x="531" y="83"/>
                  </a:cubicBezTo>
                  <a:cubicBezTo>
                    <a:pt x="531" y="83"/>
                    <a:pt x="507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503883" y="3929184"/>
              <a:ext cx="438689" cy="347724"/>
            </a:xfrm>
            <a:custGeom>
              <a:avLst/>
              <a:gdLst/>
              <a:ahLst/>
              <a:cxnLst/>
              <a:rect l="l" t="t" r="r" b="b"/>
              <a:pathLst>
                <a:path w="3072" h="2435" extrusionOk="0">
                  <a:moveTo>
                    <a:pt x="1518" y="1"/>
                  </a:moveTo>
                  <a:cubicBezTo>
                    <a:pt x="1514" y="1"/>
                    <a:pt x="1510" y="1"/>
                    <a:pt x="1506" y="1"/>
                  </a:cubicBezTo>
                  <a:cubicBezTo>
                    <a:pt x="1381" y="6"/>
                    <a:pt x="1273" y="92"/>
                    <a:pt x="1217" y="198"/>
                  </a:cubicBezTo>
                  <a:cubicBezTo>
                    <a:pt x="1161" y="301"/>
                    <a:pt x="1148" y="420"/>
                    <a:pt x="1140" y="535"/>
                  </a:cubicBezTo>
                  <a:cubicBezTo>
                    <a:pt x="1111" y="979"/>
                    <a:pt x="1152" y="1425"/>
                    <a:pt x="1261" y="1857"/>
                  </a:cubicBezTo>
                  <a:cubicBezTo>
                    <a:pt x="1060" y="1525"/>
                    <a:pt x="765" y="1176"/>
                    <a:pt x="357" y="1167"/>
                  </a:cubicBezTo>
                  <a:cubicBezTo>
                    <a:pt x="354" y="1167"/>
                    <a:pt x="352" y="1167"/>
                    <a:pt x="350" y="1167"/>
                  </a:cubicBezTo>
                  <a:cubicBezTo>
                    <a:pt x="190" y="1167"/>
                    <a:pt x="1" y="1279"/>
                    <a:pt x="47" y="1419"/>
                  </a:cubicBezTo>
                  <a:cubicBezTo>
                    <a:pt x="59" y="1456"/>
                    <a:pt x="87" y="1487"/>
                    <a:pt x="115" y="1516"/>
                  </a:cubicBezTo>
                  <a:cubicBezTo>
                    <a:pt x="440" y="1847"/>
                    <a:pt x="1067" y="2166"/>
                    <a:pt x="1478" y="2435"/>
                  </a:cubicBezTo>
                  <a:cubicBezTo>
                    <a:pt x="1961" y="2133"/>
                    <a:pt x="3071" y="2014"/>
                    <a:pt x="3071" y="1408"/>
                  </a:cubicBezTo>
                  <a:cubicBezTo>
                    <a:pt x="3071" y="1299"/>
                    <a:pt x="2994" y="1246"/>
                    <a:pt x="2869" y="1246"/>
                  </a:cubicBezTo>
                  <a:cubicBezTo>
                    <a:pt x="2598" y="1246"/>
                    <a:pt x="2103" y="1495"/>
                    <a:pt x="1684" y="1971"/>
                  </a:cubicBezTo>
                  <a:cubicBezTo>
                    <a:pt x="1873" y="1548"/>
                    <a:pt x="1950" y="976"/>
                    <a:pt x="1911" y="520"/>
                  </a:cubicBezTo>
                  <a:cubicBezTo>
                    <a:pt x="1901" y="402"/>
                    <a:pt x="1881" y="281"/>
                    <a:pt x="1816" y="178"/>
                  </a:cubicBezTo>
                  <a:cubicBezTo>
                    <a:pt x="1754" y="79"/>
                    <a:pt x="1640" y="1"/>
                    <a:pt x="1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715946" y="3959173"/>
              <a:ext cx="14709" cy="312166"/>
            </a:xfrm>
            <a:custGeom>
              <a:avLst/>
              <a:gdLst/>
              <a:ahLst/>
              <a:cxnLst/>
              <a:rect l="l" t="t" r="r" b="b"/>
              <a:pathLst>
                <a:path w="103" h="2186" fill="none" extrusionOk="0">
                  <a:moveTo>
                    <a:pt x="9" y="1"/>
                  </a:moveTo>
                  <a:cubicBezTo>
                    <a:pt x="102" y="537"/>
                    <a:pt x="69" y="1085"/>
                    <a:pt x="35" y="1627"/>
                  </a:cubicBezTo>
                  <a:cubicBezTo>
                    <a:pt x="24" y="1813"/>
                    <a:pt x="13" y="1999"/>
                    <a:pt x="0" y="218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714804" y="4133250"/>
              <a:ext cx="201494" cy="135805"/>
            </a:xfrm>
            <a:custGeom>
              <a:avLst/>
              <a:gdLst/>
              <a:ahLst/>
              <a:cxnLst/>
              <a:rect l="l" t="t" r="r" b="b"/>
              <a:pathLst>
                <a:path w="1411" h="951" fill="none" extrusionOk="0">
                  <a:moveTo>
                    <a:pt x="1411" y="0"/>
                  </a:moveTo>
                  <a:cubicBezTo>
                    <a:pt x="1083" y="451"/>
                    <a:pt x="405" y="557"/>
                    <a:pt x="1" y="95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550437" y="4126681"/>
              <a:ext cx="170363" cy="144373"/>
            </a:xfrm>
            <a:custGeom>
              <a:avLst/>
              <a:gdLst/>
              <a:ahLst/>
              <a:cxnLst/>
              <a:rect l="l" t="t" r="r" b="b"/>
              <a:pathLst>
                <a:path w="1193" h="1011" fill="none" extrusionOk="0">
                  <a:moveTo>
                    <a:pt x="1" y="1"/>
                  </a:moveTo>
                  <a:cubicBezTo>
                    <a:pt x="183" y="56"/>
                    <a:pt x="337" y="170"/>
                    <a:pt x="479" y="290"/>
                  </a:cubicBezTo>
                  <a:cubicBezTo>
                    <a:pt x="740" y="509"/>
                    <a:pt x="978" y="750"/>
                    <a:pt x="1192" y="10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627408" y="4266058"/>
              <a:ext cx="160938" cy="80826"/>
            </a:xfrm>
            <a:custGeom>
              <a:avLst/>
              <a:gdLst/>
              <a:ahLst/>
              <a:cxnLst/>
              <a:rect l="l" t="t" r="r" b="b"/>
              <a:pathLst>
                <a:path w="1127" h="566" extrusionOk="0">
                  <a:moveTo>
                    <a:pt x="622" y="1"/>
                  </a:moveTo>
                  <a:cubicBezTo>
                    <a:pt x="541" y="1"/>
                    <a:pt x="461" y="8"/>
                    <a:pt x="382" y="22"/>
                  </a:cubicBezTo>
                  <a:cubicBezTo>
                    <a:pt x="281" y="42"/>
                    <a:pt x="178" y="74"/>
                    <a:pt x="108" y="144"/>
                  </a:cubicBezTo>
                  <a:cubicBezTo>
                    <a:pt x="12" y="238"/>
                    <a:pt x="4" y="377"/>
                    <a:pt x="0" y="503"/>
                  </a:cubicBezTo>
                  <a:cubicBezTo>
                    <a:pt x="245" y="541"/>
                    <a:pt x="505" y="565"/>
                    <a:pt x="767" y="565"/>
                  </a:cubicBezTo>
                  <a:cubicBezTo>
                    <a:pt x="857" y="565"/>
                    <a:pt x="947" y="563"/>
                    <a:pt x="1037" y="556"/>
                  </a:cubicBezTo>
                  <a:cubicBezTo>
                    <a:pt x="1072" y="482"/>
                    <a:pt x="1108" y="406"/>
                    <a:pt x="1116" y="326"/>
                  </a:cubicBezTo>
                  <a:cubicBezTo>
                    <a:pt x="1127" y="245"/>
                    <a:pt x="1106" y="160"/>
                    <a:pt x="1043" y="102"/>
                  </a:cubicBezTo>
                  <a:cubicBezTo>
                    <a:pt x="985" y="48"/>
                    <a:pt x="901" y="26"/>
                    <a:pt x="819" y="15"/>
                  </a:cubicBezTo>
                  <a:cubicBezTo>
                    <a:pt x="753" y="6"/>
                    <a:pt x="688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689813" y="4315039"/>
              <a:ext cx="129950" cy="36415"/>
            </a:xfrm>
            <a:custGeom>
              <a:avLst/>
              <a:gdLst/>
              <a:ahLst/>
              <a:cxnLst/>
              <a:rect l="l" t="t" r="r" b="b"/>
              <a:pathLst>
                <a:path w="910" h="255" extrusionOk="0">
                  <a:moveTo>
                    <a:pt x="673" y="1"/>
                  </a:moveTo>
                  <a:cubicBezTo>
                    <a:pt x="573" y="1"/>
                    <a:pt x="516" y="127"/>
                    <a:pt x="516" y="127"/>
                  </a:cubicBezTo>
                  <a:cubicBezTo>
                    <a:pt x="516" y="127"/>
                    <a:pt x="521" y="58"/>
                    <a:pt x="457" y="49"/>
                  </a:cubicBezTo>
                  <a:cubicBezTo>
                    <a:pt x="452" y="48"/>
                    <a:pt x="448" y="48"/>
                    <a:pt x="443" y="48"/>
                  </a:cubicBezTo>
                  <a:cubicBezTo>
                    <a:pt x="390" y="48"/>
                    <a:pt x="363" y="98"/>
                    <a:pt x="363" y="98"/>
                  </a:cubicBezTo>
                  <a:cubicBezTo>
                    <a:pt x="363" y="98"/>
                    <a:pt x="346" y="8"/>
                    <a:pt x="246" y="8"/>
                  </a:cubicBezTo>
                  <a:cubicBezTo>
                    <a:pt x="238" y="8"/>
                    <a:pt x="228" y="8"/>
                    <a:pt x="218" y="10"/>
                  </a:cubicBezTo>
                  <a:cubicBezTo>
                    <a:pt x="93" y="30"/>
                    <a:pt x="130" y="174"/>
                    <a:pt x="130" y="174"/>
                  </a:cubicBezTo>
                  <a:cubicBezTo>
                    <a:pt x="130" y="174"/>
                    <a:pt x="109" y="162"/>
                    <a:pt x="83" y="162"/>
                  </a:cubicBezTo>
                  <a:cubicBezTo>
                    <a:pt x="70" y="162"/>
                    <a:pt x="55" y="165"/>
                    <a:pt x="42" y="174"/>
                  </a:cubicBezTo>
                  <a:cubicBezTo>
                    <a:pt x="0" y="203"/>
                    <a:pt x="11" y="248"/>
                    <a:pt x="11" y="248"/>
                  </a:cubicBezTo>
                  <a:cubicBezTo>
                    <a:pt x="103" y="252"/>
                    <a:pt x="202" y="254"/>
                    <a:pt x="298" y="254"/>
                  </a:cubicBezTo>
                  <a:cubicBezTo>
                    <a:pt x="606" y="254"/>
                    <a:pt x="891" y="235"/>
                    <a:pt x="890" y="235"/>
                  </a:cubicBezTo>
                  <a:cubicBezTo>
                    <a:pt x="910" y="135"/>
                    <a:pt x="856" y="118"/>
                    <a:pt x="817" y="118"/>
                  </a:cubicBezTo>
                  <a:cubicBezTo>
                    <a:pt x="797" y="118"/>
                    <a:pt x="782" y="123"/>
                    <a:pt x="782" y="123"/>
                  </a:cubicBezTo>
                  <a:cubicBezTo>
                    <a:pt x="782" y="123"/>
                    <a:pt x="808" y="23"/>
                    <a:pt x="695" y="3"/>
                  </a:cubicBezTo>
                  <a:cubicBezTo>
                    <a:pt x="687" y="1"/>
                    <a:pt x="680" y="1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590136" y="4307756"/>
              <a:ext cx="108530" cy="42984"/>
            </a:xfrm>
            <a:custGeom>
              <a:avLst/>
              <a:gdLst/>
              <a:ahLst/>
              <a:cxnLst/>
              <a:rect l="l" t="t" r="r" b="b"/>
              <a:pathLst>
                <a:path w="760" h="301" extrusionOk="0">
                  <a:moveTo>
                    <a:pt x="454" y="0"/>
                  </a:moveTo>
                  <a:cubicBezTo>
                    <a:pt x="349" y="0"/>
                    <a:pt x="307" y="92"/>
                    <a:pt x="307" y="92"/>
                  </a:cubicBezTo>
                  <a:cubicBezTo>
                    <a:pt x="307" y="92"/>
                    <a:pt x="288" y="34"/>
                    <a:pt x="222" y="34"/>
                  </a:cubicBezTo>
                  <a:cubicBezTo>
                    <a:pt x="209" y="34"/>
                    <a:pt x="194" y="37"/>
                    <a:pt x="177" y="42"/>
                  </a:cubicBezTo>
                  <a:cubicBezTo>
                    <a:pt x="75" y="74"/>
                    <a:pt x="109" y="146"/>
                    <a:pt x="109" y="146"/>
                  </a:cubicBezTo>
                  <a:cubicBezTo>
                    <a:pt x="109" y="146"/>
                    <a:pt x="101" y="143"/>
                    <a:pt x="90" y="143"/>
                  </a:cubicBezTo>
                  <a:cubicBezTo>
                    <a:pt x="74" y="143"/>
                    <a:pt x="51" y="148"/>
                    <a:pt x="33" y="169"/>
                  </a:cubicBezTo>
                  <a:cubicBezTo>
                    <a:pt x="1" y="208"/>
                    <a:pt x="36" y="245"/>
                    <a:pt x="36" y="245"/>
                  </a:cubicBezTo>
                  <a:cubicBezTo>
                    <a:pt x="186" y="281"/>
                    <a:pt x="716" y="301"/>
                    <a:pt x="716" y="301"/>
                  </a:cubicBezTo>
                  <a:cubicBezTo>
                    <a:pt x="716" y="301"/>
                    <a:pt x="759" y="171"/>
                    <a:pt x="710" y="133"/>
                  </a:cubicBezTo>
                  <a:cubicBezTo>
                    <a:pt x="692" y="120"/>
                    <a:pt x="672" y="115"/>
                    <a:pt x="655" y="115"/>
                  </a:cubicBezTo>
                  <a:cubicBezTo>
                    <a:pt x="625" y="115"/>
                    <a:pt x="601" y="128"/>
                    <a:pt x="601" y="128"/>
                  </a:cubicBezTo>
                  <a:cubicBezTo>
                    <a:pt x="601" y="128"/>
                    <a:pt x="581" y="7"/>
                    <a:pt x="468" y="1"/>
                  </a:cubicBezTo>
                  <a:cubicBezTo>
                    <a:pt x="463" y="1"/>
                    <a:pt x="459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5676443" y="4054137"/>
              <a:ext cx="60120" cy="26418"/>
            </a:xfrm>
            <a:custGeom>
              <a:avLst/>
              <a:gdLst/>
              <a:ahLst/>
              <a:cxnLst/>
              <a:rect l="l" t="t" r="r" b="b"/>
              <a:pathLst>
                <a:path w="421" h="185" extrusionOk="0">
                  <a:moveTo>
                    <a:pt x="154" y="0"/>
                  </a:moveTo>
                  <a:cubicBezTo>
                    <a:pt x="99" y="0"/>
                    <a:pt x="83" y="53"/>
                    <a:pt x="83" y="53"/>
                  </a:cubicBezTo>
                  <a:cubicBezTo>
                    <a:pt x="83" y="53"/>
                    <a:pt x="67" y="32"/>
                    <a:pt x="47" y="32"/>
                  </a:cubicBezTo>
                  <a:cubicBezTo>
                    <a:pt x="40" y="32"/>
                    <a:pt x="33" y="35"/>
                    <a:pt x="27" y="42"/>
                  </a:cubicBezTo>
                  <a:cubicBezTo>
                    <a:pt x="1" y="69"/>
                    <a:pt x="27" y="85"/>
                    <a:pt x="27" y="85"/>
                  </a:cubicBezTo>
                  <a:lnTo>
                    <a:pt x="21" y="182"/>
                  </a:lnTo>
                  <a:cubicBezTo>
                    <a:pt x="51" y="184"/>
                    <a:pt x="81" y="184"/>
                    <a:pt x="112" y="184"/>
                  </a:cubicBezTo>
                  <a:cubicBezTo>
                    <a:pt x="212" y="184"/>
                    <a:pt x="316" y="178"/>
                    <a:pt x="420" y="166"/>
                  </a:cubicBezTo>
                  <a:cubicBezTo>
                    <a:pt x="411" y="111"/>
                    <a:pt x="370" y="106"/>
                    <a:pt x="354" y="106"/>
                  </a:cubicBezTo>
                  <a:cubicBezTo>
                    <a:pt x="350" y="106"/>
                    <a:pt x="348" y="106"/>
                    <a:pt x="348" y="106"/>
                  </a:cubicBezTo>
                  <a:cubicBezTo>
                    <a:pt x="348" y="106"/>
                    <a:pt x="357" y="53"/>
                    <a:pt x="305" y="42"/>
                  </a:cubicBezTo>
                  <a:cubicBezTo>
                    <a:pt x="297" y="40"/>
                    <a:pt x="289" y="39"/>
                    <a:pt x="282" y="39"/>
                  </a:cubicBezTo>
                  <a:cubicBezTo>
                    <a:pt x="241" y="39"/>
                    <a:pt x="213" y="62"/>
                    <a:pt x="213" y="62"/>
                  </a:cubicBezTo>
                  <a:cubicBezTo>
                    <a:pt x="213" y="62"/>
                    <a:pt x="209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5570340" y="4048425"/>
              <a:ext cx="60263" cy="29275"/>
            </a:xfrm>
            <a:custGeom>
              <a:avLst/>
              <a:gdLst/>
              <a:ahLst/>
              <a:cxnLst/>
              <a:rect l="l" t="t" r="r" b="b"/>
              <a:pathLst>
                <a:path w="422" h="205" extrusionOk="0">
                  <a:moveTo>
                    <a:pt x="268" y="0"/>
                  </a:moveTo>
                  <a:cubicBezTo>
                    <a:pt x="213" y="0"/>
                    <a:pt x="210" y="62"/>
                    <a:pt x="210" y="62"/>
                  </a:cubicBezTo>
                  <a:cubicBezTo>
                    <a:pt x="210" y="62"/>
                    <a:pt x="181" y="39"/>
                    <a:pt x="140" y="39"/>
                  </a:cubicBezTo>
                  <a:cubicBezTo>
                    <a:pt x="133" y="39"/>
                    <a:pt x="125" y="40"/>
                    <a:pt x="118" y="41"/>
                  </a:cubicBezTo>
                  <a:cubicBezTo>
                    <a:pt x="65" y="53"/>
                    <a:pt x="73" y="107"/>
                    <a:pt x="73" y="107"/>
                  </a:cubicBezTo>
                  <a:cubicBezTo>
                    <a:pt x="73" y="107"/>
                    <a:pt x="70" y="106"/>
                    <a:pt x="66" y="106"/>
                  </a:cubicBezTo>
                  <a:cubicBezTo>
                    <a:pt x="50" y="106"/>
                    <a:pt x="11" y="112"/>
                    <a:pt x="1" y="165"/>
                  </a:cubicBezTo>
                  <a:cubicBezTo>
                    <a:pt x="110" y="187"/>
                    <a:pt x="203" y="204"/>
                    <a:pt x="294" y="204"/>
                  </a:cubicBezTo>
                  <a:cubicBezTo>
                    <a:pt x="329" y="204"/>
                    <a:pt x="365" y="202"/>
                    <a:pt x="401" y="195"/>
                  </a:cubicBezTo>
                  <a:lnTo>
                    <a:pt x="396" y="86"/>
                  </a:lnTo>
                  <a:cubicBezTo>
                    <a:pt x="396" y="86"/>
                    <a:pt x="421" y="68"/>
                    <a:pt x="396" y="41"/>
                  </a:cubicBezTo>
                  <a:cubicBezTo>
                    <a:pt x="389" y="34"/>
                    <a:pt x="382" y="32"/>
                    <a:pt x="375" y="32"/>
                  </a:cubicBezTo>
                  <a:cubicBezTo>
                    <a:pt x="356" y="32"/>
                    <a:pt x="339" y="53"/>
                    <a:pt x="339" y="53"/>
                  </a:cubicBezTo>
                  <a:cubicBezTo>
                    <a:pt x="339" y="53"/>
                    <a:pt x="323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5519216" y="3821653"/>
              <a:ext cx="279607" cy="221487"/>
            </a:xfrm>
            <a:custGeom>
              <a:avLst/>
              <a:gdLst/>
              <a:ahLst/>
              <a:cxnLst/>
              <a:rect l="l" t="t" r="r" b="b"/>
              <a:pathLst>
                <a:path w="1958" h="1551" extrusionOk="0">
                  <a:moveTo>
                    <a:pt x="967" y="1"/>
                  </a:moveTo>
                  <a:cubicBezTo>
                    <a:pt x="964" y="1"/>
                    <a:pt x="961" y="1"/>
                    <a:pt x="958" y="1"/>
                  </a:cubicBezTo>
                  <a:cubicBezTo>
                    <a:pt x="879" y="4"/>
                    <a:pt x="811" y="60"/>
                    <a:pt x="775" y="126"/>
                  </a:cubicBezTo>
                  <a:cubicBezTo>
                    <a:pt x="739" y="192"/>
                    <a:pt x="731" y="268"/>
                    <a:pt x="726" y="342"/>
                  </a:cubicBezTo>
                  <a:cubicBezTo>
                    <a:pt x="707" y="623"/>
                    <a:pt x="733" y="907"/>
                    <a:pt x="802" y="1182"/>
                  </a:cubicBezTo>
                  <a:cubicBezTo>
                    <a:pt x="676" y="972"/>
                    <a:pt x="487" y="748"/>
                    <a:pt x="228" y="743"/>
                  </a:cubicBezTo>
                  <a:cubicBezTo>
                    <a:pt x="226" y="743"/>
                    <a:pt x="225" y="743"/>
                    <a:pt x="223" y="743"/>
                  </a:cubicBezTo>
                  <a:cubicBezTo>
                    <a:pt x="121" y="743"/>
                    <a:pt x="1" y="814"/>
                    <a:pt x="30" y="903"/>
                  </a:cubicBezTo>
                  <a:cubicBezTo>
                    <a:pt x="37" y="928"/>
                    <a:pt x="54" y="947"/>
                    <a:pt x="73" y="966"/>
                  </a:cubicBezTo>
                  <a:cubicBezTo>
                    <a:pt x="280" y="1176"/>
                    <a:pt x="679" y="1380"/>
                    <a:pt x="941" y="1551"/>
                  </a:cubicBezTo>
                  <a:cubicBezTo>
                    <a:pt x="1248" y="1360"/>
                    <a:pt x="1955" y="1283"/>
                    <a:pt x="1958" y="897"/>
                  </a:cubicBezTo>
                  <a:cubicBezTo>
                    <a:pt x="1958" y="828"/>
                    <a:pt x="1908" y="794"/>
                    <a:pt x="1828" y="794"/>
                  </a:cubicBezTo>
                  <a:cubicBezTo>
                    <a:pt x="1655" y="794"/>
                    <a:pt x="1339" y="953"/>
                    <a:pt x="1072" y="1255"/>
                  </a:cubicBezTo>
                  <a:cubicBezTo>
                    <a:pt x="1193" y="985"/>
                    <a:pt x="1242" y="622"/>
                    <a:pt x="1217" y="331"/>
                  </a:cubicBezTo>
                  <a:cubicBezTo>
                    <a:pt x="1209" y="256"/>
                    <a:pt x="1198" y="179"/>
                    <a:pt x="1157" y="113"/>
                  </a:cubicBezTo>
                  <a:cubicBezTo>
                    <a:pt x="1117" y="51"/>
                    <a:pt x="1045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5654166" y="3840931"/>
              <a:ext cx="9282" cy="198781"/>
            </a:xfrm>
            <a:custGeom>
              <a:avLst/>
              <a:gdLst/>
              <a:ahLst/>
              <a:cxnLst/>
              <a:rect l="l" t="t" r="r" b="b"/>
              <a:pathLst>
                <a:path w="65" h="1392" fill="none" extrusionOk="0">
                  <a:moveTo>
                    <a:pt x="6" y="0"/>
                  </a:moveTo>
                  <a:cubicBezTo>
                    <a:pt x="65" y="341"/>
                    <a:pt x="43" y="689"/>
                    <a:pt x="22" y="1035"/>
                  </a:cubicBezTo>
                  <a:cubicBezTo>
                    <a:pt x="15" y="1153"/>
                    <a:pt x="8" y="1272"/>
                    <a:pt x="1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5653594" y="3951747"/>
              <a:ext cx="128237" cy="86396"/>
            </a:xfrm>
            <a:custGeom>
              <a:avLst/>
              <a:gdLst/>
              <a:ahLst/>
              <a:cxnLst/>
              <a:rect l="l" t="t" r="r" b="b"/>
              <a:pathLst>
                <a:path w="898" h="605" fill="none" extrusionOk="0">
                  <a:moveTo>
                    <a:pt x="898" y="0"/>
                  </a:moveTo>
                  <a:cubicBezTo>
                    <a:pt x="689" y="288"/>
                    <a:pt x="258" y="355"/>
                    <a:pt x="1" y="60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5548777" y="3947463"/>
              <a:ext cx="108530" cy="91965"/>
            </a:xfrm>
            <a:custGeom>
              <a:avLst/>
              <a:gdLst/>
              <a:ahLst/>
              <a:cxnLst/>
              <a:rect l="l" t="t" r="r" b="b"/>
              <a:pathLst>
                <a:path w="760" h="644" fill="none" extrusionOk="0">
                  <a:moveTo>
                    <a:pt x="1" y="0"/>
                  </a:moveTo>
                  <a:cubicBezTo>
                    <a:pt x="118" y="35"/>
                    <a:pt x="214" y="108"/>
                    <a:pt x="306" y="184"/>
                  </a:cubicBezTo>
                  <a:cubicBezTo>
                    <a:pt x="472" y="324"/>
                    <a:pt x="624" y="478"/>
                    <a:pt x="759" y="6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5597615" y="4036287"/>
              <a:ext cx="102532" cy="51409"/>
            </a:xfrm>
            <a:custGeom>
              <a:avLst/>
              <a:gdLst/>
              <a:ahLst/>
              <a:cxnLst/>
              <a:rect l="l" t="t" r="r" b="b"/>
              <a:pathLst>
                <a:path w="718" h="360" extrusionOk="0">
                  <a:moveTo>
                    <a:pt x="397" y="0"/>
                  </a:moveTo>
                  <a:cubicBezTo>
                    <a:pt x="345" y="0"/>
                    <a:pt x="294" y="5"/>
                    <a:pt x="244" y="14"/>
                  </a:cubicBezTo>
                  <a:cubicBezTo>
                    <a:pt x="180" y="27"/>
                    <a:pt x="114" y="48"/>
                    <a:pt x="70" y="91"/>
                  </a:cubicBezTo>
                  <a:cubicBezTo>
                    <a:pt x="9" y="152"/>
                    <a:pt x="4" y="240"/>
                    <a:pt x="1" y="321"/>
                  </a:cubicBezTo>
                  <a:cubicBezTo>
                    <a:pt x="154" y="344"/>
                    <a:pt x="317" y="359"/>
                    <a:pt x="481" y="359"/>
                  </a:cubicBezTo>
                  <a:cubicBezTo>
                    <a:pt x="541" y="359"/>
                    <a:pt x="601" y="357"/>
                    <a:pt x="661" y="353"/>
                  </a:cubicBezTo>
                  <a:cubicBezTo>
                    <a:pt x="683" y="306"/>
                    <a:pt x="706" y="258"/>
                    <a:pt x="712" y="206"/>
                  </a:cubicBezTo>
                  <a:cubicBezTo>
                    <a:pt x="717" y="154"/>
                    <a:pt x="704" y="101"/>
                    <a:pt x="664" y="63"/>
                  </a:cubicBezTo>
                  <a:cubicBezTo>
                    <a:pt x="626" y="31"/>
                    <a:pt x="573" y="17"/>
                    <a:pt x="521" y="9"/>
                  </a:cubicBezTo>
                  <a:cubicBezTo>
                    <a:pt x="480" y="3"/>
                    <a:pt x="43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5637315" y="4067275"/>
              <a:ext cx="83254" cy="23420"/>
            </a:xfrm>
            <a:custGeom>
              <a:avLst/>
              <a:gdLst/>
              <a:ahLst/>
              <a:cxnLst/>
              <a:rect l="l" t="t" r="r" b="b"/>
              <a:pathLst>
                <a:path w="583" h="164" extrusionOk="0">
                  <a:moveTo>
                    <a:pt x="430" y="1"/>
                  </a:moveTo>
                  <a:cubicBezTo>
                    <a:pt x="366" y="1"/>
                    <a:pt x="331" y="81"/>
                    <a:pt x="331" y="81"/>
                  </a:cubicBezTo>
                  <a:cubicBezTo>
                    <a:pt x="331" y="81"/>
                    <a:pt x="333" y="38"/>
                    <a:pt x="293" y="32"/>
                  </a:cubicBezTo>
                  <a:cubicBezTo>
                    <a:pt x="290" y="32"/>
                    <a:pt x="287" y="32"/>
                    <a:pt x="284" y="32"/>
                  </a:cubicBezTo>
                  <a:cubicBezTo>
                    <a:pt x="250" y="32"/>
                    <a:pt x="232" y="63"/>
                    <a:pt x="232" y="63"/>
                  </a:cubicBezTo>
                  <a:cubicBezTo>
                    <a:pt x="232" y="63"/>
                    <a:pt x="221" y="6"/>
                    <a:pt x="158" y="6"/>
                  </a:cubicBezTo>
                  <a:cubicBezTo>
                    <a:pt x="152" y="6"/>
                    <a:pt x="147" y="7"/>
                    <a:pt x="140" y="8"/>
                  </a:cubicBezTo>
                  <a:cubicBezTo>
                    <a:pt x="62" y="19"/>
                    <a:pt x="85" y="112"/>
                    <a:pt x="85" y="112"/>
                  </a:cubicBezTo>
                  <a:cubicBezTo>
                    <a:pt x="85" y="112"/>
                    <a:pt x="71" y="104"/>
                    <a:pt x="54" y="104"/>
                  </a:cubicBezTo>
                  <a:cubicBezTo>
                    <a:pt x="46" y="104"/>
                    <a:pt x="36" y="106"/>
                    <a:pt x="28" y="112"/>
                  </a:cubicBezTo>
                  <a:cubicBezTo>
                    <a:pt x="1" y="131"/>
                    <a:pt x="7" y="159"/>
                    <a:pt x="7" y="159"/>
                  </a:cubicBezTo>
                  <a:cubicBezTo>
                    <a:pt x="69" y="162"/>
                    <a:pt x="134" y="163"/>
                    <a:pt x="197" y="163"/>
                  </a:cubicBezTo>
                  <a:cubicBezTo>
                    <a:pt x="392" y="163"/>
                    <a:pt x="570" y="151"/>
                    <a:pt x="570" y="151"/>
                  </a:cubicBezTo>
                  <a:cubicBezTo>
                    <a:pt x="583" y="87"/>
                    <a:pt x="548" y="76"/>
                    <a:pt x="524" y="76"/>
                  </a:cubicBezTo>
                  <a:cubicBezTo>
                    <a:pt x="511" y="76"/>
                    <a:pt x="501" y="79"/>
                    <a:pt x="501" y="79"/>
                  </a:cubicBezTo>
                  <a:cubicBezTo>
                    <a:pt x="501" y="79"/>
                    <a:pt x="518" y="16"/>
                    <a:pt x="445" y="2"/>
                  </a:cubicBez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5574053" y="4062848"/>
              <a:ext cx="69259" cy="27418"/>
            </a:xfrm>
            <a:custGeom>
              <a:avLst/>
              <a:gdLst/>
              <a:ahLst/>
              <a:cxnLst/>
              <a:rect l="l" t="t" r="r" b="b"/>
              <a:pathLst>
                <a:path w="485" h="192" extrusionOk="0">
                  <a:moveTo>
                    <a:pt x="291" y="0"/>
                  </a:moveTo>
                  <a:cubicBezTo>
                    <a:pt x="225" y="0"/>
                    <a:pt x="197" y="58"/>
                    <a:pt x="197" y="58"/>
                  </a:cubicBezTo>
                  <a:cubicBezTo>
                    <a:pt x="197" y="58"/>
                    <a:pt x="185" y="21"/>
                    <a:pt x="143" y="21"/>
                  </a:cubicBezTo>
                  <a:cubicBezTo>
                    <a:pt x="135" y="21"/>
                    <a:pt x="125" y="23"/>
                    <a:pt x="114" y="26"/>
                  </a:cubicBezTo>
                  <a:cubicBezTo>
                    <a:pt x="50" y="47"/>
                    <a:pt x="71" y="91"/>
                    <a:pt x="71" y="91"/>
                  </a:cubicBezTo>
                  <a:cubicBezTo>
                    <a:pt x="71" y="91"/>
                    <a:pt x="67" y="90"/>
                    <a:pt x="60" y="90"/>
                  </a:cubicBezTo>
                  <a:cubicBezTo>
                    <a:pt x="50" y="90"/>
                    <a:pt x="34" y="93"/>
                    <a:pt x="21" y="107"/>
                  </a:cubicBezTo>
                  <a:cubicBezTo>
                    <a:pt x="1" y="132"/>
                    <a:pt x="23" y="155"/>
                    <a:pt x="23" y="155"/>
                  </a:cubicBezTo>
                  <a:cubicBezTo>
                    <a:pt x="118" y="178"/>
                    <a:pt x="457" y="192"/>
                    <a:pt x="457" y="192"/>
                  </a:cubicBezTo>
                  <a:cubicBezTo>
                    <a:pt x="457" y="192"/>
                    <a:pt x="484" y="110"/>
                    <a:pt x="453" y="85"/>
                  </a:cubicBezTo>
                  <a:cubicBezTo>
                    <a:pt x="442" y="76"/>
                    <a:pt x="429" y="73"/>
                    <a:pt x="417" y="73"/>
                  </a:cubicBezTo>
                  <a:cubicBezTo>
                    <a:pt x="398" y="73"/>
                    <a:pt x="383" y="81"/>
                    <a:pt x="383" y="81"/>
                  </a:cubicBezTo>
                  <a:cubicBezTo>
                    <a:pt x="383" y="81"/>
                    <a:pt x="372" y="4"/>
                    <a:pt x="299" y="0"/>
                  </a:cubicBezTo>
                  <a:cubicBezTo>
                    <a:pt x="296" y="0"/>
                    <a:pt x="294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746792" y="3851642"/>
              <a:ext cx="48981" cy="21706"/>
            </a:xfrm>
            <a:custGeom>
              <a:avLst/>
              <a:gdLst/>
              <a:ahLst/>
              <a:cxnLst/>
              <a:rect l="l" t="t" r="r" b="b"/>
              <a:pathLst>
                <a:path w="343" h="152" extrusionOk="0">
                  <a:moveTo>
                    <a:pt x="125" y="1"/>
                  </a:moveTo>
                  <a:cubicBezTo>
                    <a:pt x="81" y="1"/>
                    <a:pt x="68" y="44"/>
                    <a:pt x="68" y="44"/>
                  </a:cubicBezTo>
                  <a:cubicBezTo>
                    <a:pt x="68" y="44"/>
                    <a:pt x="55" y="27"/>
                    <a:pt x="39" y="27"/>
                  </a:cubicBezTo>
                  <a:cubicBezTo>
                    <a:pt x="34" y="27"/>
                    <a:pt x="28" y="29"/>
                    <a:pt x="22" y="35"/>
                  </a:cubicBezTo>
                  <a:cubicBezTo>
                    <a:pt x="0" y="55"/>
                    <a:pt x="22" y="70"/>
                    <a:pt x="22" y="70"/>
                  </a:cubicBezTo>
                  <a:lnTo>
                    <a:pt x="19" y="150"/>
                  </a:lnTo>
                  <a:cubicBezTo>
                    <a:pt x="42" y="151"/>
                    <a:pt x="66" y="152"/>
                    <a:pt x="90" y="152"/>
                  </a:cubicBezTo>
                  <a:cubicBezTo>
                    <a:pt x="172" y="152"/>
                    <a:pt x="257" y="147"/>
                    <a:pt x="342" y="137"/>
                  </a:cubicBezTo>
                  <a:cubicBezTo>
                    <a:pt x="336" y="92"/>
                    <a:pt x="303" y="87"/>
                    <a:pt x="290" y="87"/>
                  </a:cubicBezTo>
                  <a:cubicBezTo>
                    <a:pt x="286" y="87"/>
                    <a:pt x="284" y="87"/>
                    <a:pt x="284" y="87"/>
                  </a:cubicBezTo>
                  <a:cubicBezTo>
                    <a:pt x="284" y="87"/>
                    <a:pt x="291" y="44"/>
                    <a:pt x="248" y="35"/>
                  </a:cubicBezTo>
                  <a:cubicBezTo>
                    <a:pt x="241" y="33"/>
                    <a:pt x="235" y="32"/>
                    <a:pt x="229" y="32"/>
                  </a:cubicBezTo>
                  <a:cubicBezTo>
                    <a:pt x="196" y="32"/>
                    <a:pt x="174" y="51"/>
                    <a:pt x="174" y="51"/>
                  </a:cubicBezTo>
                  <a:cubicBezTo>
                    <a:pt x="174" y="51"/>
                    <a:pt x="171" y="1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660538" y="3847072"/>
              <a:ext cx="49124" cy="23991"/>
            </a:xfrm>
            <a:custGeom>
              <a:avLst/>
              <a:gdLst/>
              <a:ahLst/>
              <a:cxnLst/>
              <a:rect l="l" t="t" r="r" b="b"/>
              <a:pathLst>
                <a:path w="344" h="168" extrusionOk="0">
                  <a:moveTo>
                    <a:pt x="218" y="1"/>
                  </a:moveTo>
                  <a:cubicBezTo>
                    <a:pt x="173" y="1"/>
                    <a:pt x="170" y="51"/>
                    <a:pt x="170" y="51"/>
                  </a:cubicBezTo>
                  <a:cubicBezTo>
                    <a:pt x="170" y="51"/>
                    <a:pt x="148" y="32"/>
                    <a:pt x="115" y="32"/>
                  </a:cubicBezTo>
                  <a:cubicBezTo>
                    <a:pt x="109" y="32"/>
                    <a:pt x="103" y="33"/>
                    <a:pt x="96" y="35"/>
                  </a:cubicBezTo>
                  <a:cubicBezTo>
                    <a:pt x="52" y="43"/>
                    <a:pt x="60" y="87"/>
                    <a:pt x="60" y="87"/>
                  </a:cubicBezTo>
                  <a:cubicBezTo>
                    <a:pt x="60" y="87"/>
                    <a:pt x="57" y="87"/>
                    <a:pt x="53" y="87"/>
                  </a:cubicBezTo>
                  <a:cubicBezTo>
                    <a:pt x="39" y="87"/>
                    <a:pt x="8" y="92"/>
                    <a:pt x="1" y="136"/>
                  </a:cubicBezTo>
                  <a:cubicBezTo>
                    <a:pt x="88" y="153"/>
                    <a:pt x="163" y="168"/>
                    <a:pt x="237" y="168"/>
                  </a:cubicBezTo>
                  <a:cubicBezTo>
                    <a:pt x="266" y="168"/>
                    <a:pt x="295" y="165"/>
                    <a:pt x="325" y="160"/>
                  </a:cubicBezTo>
                  <a:lnTo>
                    <a:pt x="321" y="70"/>
                  </a:lnTo>
                  <a:cubicBezTo>
                    <a:pt x="321" y="70"/>
                    <a:pt x="344" y="55"/>
                    <a:pt x="321" y="35"/>
                  </a:cubicBezTo>
                  <a:cubicBezTo>
                    <a:pt x="315" y="29"/>
                    <a:pt x="310" y="27"/>
                    <a:pt x="304" y="27"/>
                  </a:cubicBezTo>
                  <a:cubicBezTo>
                    <a:pt x="288" y="27"/>
                    <a:pt x="274" y="44"/>
                    <a:pt x="274" y="44"/>
                  </a:cubicBezTo>
                  <a:cubicBezTo>
                    <a:pt x="274" y="44"/>
                    <a:pt x="263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652827" y="3674708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3"/>
                    <a:pt x="886" y="27"/>
                  </a:cubicBezTo>
                  <a:cubicBezTo>
                    <a:pt x="794" y="83"/>
                    <a:pt x="728" y="163"/>
                    <a:pt x="675" y="245"/>
                  </a:cubicBezTo>
                  <a:cubicBezTo>
                    <a:pt x="562" y="422"/>
                    <a:pt x="503" y="624"/>
                    <a:pt x="505" y="825"/>
                  </a:cubicBezTo>
                  <a:cubicBezTo>
                    <a:pt x="472" y="680"/>
                    <a:pt x="334" y="457"/>
                    <a:pt x="203" y="394"/>
                  </a:cubicBezTo>
                  <a:cubicBezTo>
                    <a:pt x="174" y="380"/>
                    <a:pt x="146" y="374"/>
                    <a:pt x="122" y="374"/>
                  </a:cubicBezTo>
                  <a:cubicBezTo>
                    <a:pt x="48" y="374"/>
                    <a:pt x="0" y="429"/>
                    <a:pt x="7" y="500"/>
                  </a:cubicBezTo>
                  <a:cubicBezTo>
                    <a:pt x="23" y="691"/>
                    <a:pt x="349" y="1006"/>
                    <a:pt x="532" y="1206"/>
                  </a:cubicBezTo>
                  <a:cubicBezTo>
                    <a:pt x="763" y="1104"/>
                    <a:pt x="1083" y="978"/>
                    <a:pt x="1324" y="861"/>
                  </a:cubicBezTo>
                  <a:cubicBezTo>
                    <a:pt x="1366" y="841"/>
                    <a:pt x="1412" y="813"/>
                    <a:pt x="1417" y="772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2" y="657"/>
                    <a:pt x="1224" y="657"/>
                    <a:pt x="1216" y="657"/>
                  </a:cubicBezTo>
                  <a:cubicBezTo>
                    <a:pt x="1010" y="657"/>
                    <a:pt x="808" y="757"/>
                    <a:pt x="711" y="907"/>
                  </a:cubicBezTo>
                  <a:cubicBezTo>
                    <a:pt x="840" y="667"/>
                    <a:pt x="971" y="425"/>
                    <a:pt x="1044" y="169"/>
                  </a:cubicBezTo>
                  <a:cubicBezTo>
                    <a:pt x="1052" y="136"/>
                    <a:pt x="1061" y="102"/>
                    <a:pt x="1052" y="69"/>
                  </a:cubicBezTo>
                  <a:cubicBezTo>
                    <a:pt x="1044" y="35"/>
                    <a:pt x="1014" y="4"/>
                    <a:pt x="973" y="0"/>
                  </a:cubicBezTo>
                  <a:cubicBezTo>
                    <a:pt x="970" y="0"/>
                    <a:pt x="967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728227" y="3689702"/>
              <a:ext cx="58263" cy="153655"/>
            </a:xfrm>
            <a:custGeom>
              <a:avLst/>
              <a:gdLst/>
              <a:ahLst/>
              <a:cxnLst/>
              <a:rect l="l" t="t" r="r" b="b"/>
              <a:pathLst>
                <a:path w="408" h="1076" fill="none" extrusionOk="0">
                  <a:moveTo>
                    <a:pt x="407" y="1"/>
                  </a:moveTo>
                  <a:cubicBezTo>
                    <a:pt x="219" y="340"/>
                    <a:pt x="82" y="703"/>
                    <a:pt x="1" y="1076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727228" y="3782667"/>
              <a:ext cx="109101" cy="61405"/>
            </a:xfrm>
            <a:custGeom>
              <a:avLst/>
              <a:gdLst/>
              <a:ahLst/>
              <a:cxnLst/>
              <a:rect l="l" t="t" r="r" b="b"/>
              <a:pathLst>
                <a:path w="764" h="430" fill="none" extrusionOk="0">
                  <a:moveTo>
                    <a:pt x="763" y="1"/>
                  </a:moveTo>
                  <a:cubicBezTo>
                    <a:pt x="471" y="67"/>
                    <a:pt x="200" y="218"/>
                    <a:pt x="1" y="430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669249" y="3744824"/>
              <a:ext cx="58406" cy="98248"/>
            </a:xfrm>
            <a:custGeom>
              <a:avLst/>
              <a:gdLst/>
              <a:ahLst/>
              <a:cxnLst/>
              <a:rect l="l" t="t" r="r" b="b"/>
              <a:pathLst>
                <a:path w="409" h="688" fill="none" extrusionOk="0">
                  <a:moveTo>
                    <a:pt x="1" y="0"/>
                  </a:moveTo>
                  <a:cubicBezTo>
                    <a:pt x="149" y="224"/>
                    <a:pt x="337" y="431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692526" y="3839218"/>
              <a:ext cx="76257" cy="36272"/>
            </a:xfrm>
            <a:custGeom>
              <a:avLst/>
              <a:gdLst/>
              <a:ahLst/>
              <a:cxnLst/>
              <a:rect l="l" t="t" r="r" b="b"/>
              <a:pathLst>
                <a:path w="534" h="254" extrusionOk="0">
                  <a:moveTo>
                    <a:pt x="296" y="1"/>
                  </a:moveTo>
                  <a:cubicBezTo>
                    <a:pt x="258" y="1"/>
                    <a:pt x="219" y="4"/>
                    <a:pt x="182" y="11"/>
                  </a:cubicBezTo>
                  <a:cubicBezTo>
                    <a:pt x="133" y="18"/>
                    <a:pt x="85" y="34"/>
                    <a:pt x="50" y="65"/>
                  </a:cubicBezTo>
                  <a:cubicBezTo>
                    <a:pt x="6" y="107"/>
                    <a:pt x="2" y="169"/>
                    <a:pt x="1" y="226"/>
                  </a:cubicBezTo>
                  <a:cubicBezTo>
                    <a:pt x="117" y="243"/>
                    <a:pt x="240" y="254"/>
                    <a:pt x="364" y="254"/>
                  </a:cubicBezTo>
                  <a:cubicBezTo>
                    <a:pt x="406" y="254"/>
                    <a:pt x="448" y="252"/>
                    <a:pt x="490" y="250"/>
                  </a:cubicBezTo>
                  <a:cubicBezTo>
                    <a:pt x="507" y="216"/>
                    <a:pt x="524" y="183"/>
                    <a:pt x="528" y="146"/>
                  </a:cubicBezTo>
                  <a:cubicBezTo>
                    <a:pt x="533" y="110"/>
                    <a:pt x="523" y="71"/>
                    <a:pt x="493" y="45"/>
                  </a:cubicBezTo>
                  <a:cubicBezTo>
                    <a:pt x="466" y="22"/>
                    <a:pt x="426" y="12"/>
                    <a:pt x="386" y="7"/>
                  </a:cubicBezTo>
                  <a:cubicBezTo>
                    <a:pt x="357" y="3"/>
                    <a:pt x="327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714946" y="3859781"/>
              <a:ext cx="67974" cy="18993"/>
            </a:xfrm>
            <a:custGeom>
              <a:avLst/>
              <a:gdLst/>
              <a:ahLst/>
              <a:cxnLst/>
              <a:rect l="l" t="t" r="r" b="b"/>
              <a:pathLst>
                <a:path w="476" h="133" extrusionOk="0">
                  <a:moveTo>
                    <a:pt x="351" y="0"/>
                  </a:moveTo>
                  <a:cubicBezTo>
                    <a:pt x="299" y="0"/>
                    <a:pt x="270" y="66"/>
                    <a:pt x="270" y="66"/>
                  </a:cubicBezTo>
                  <a:cubicBezTo>
                    <a:pt x="270" y="66"/>
                    <a:pt x="271" y="30"/>
                    <a:pt x="239" y="25"/>
                  </a:cubicBezTo>
                  <a:cubicBezTo>
                    <a:pt x="237" y="25"/>
                    <a:pt x="235" y="25"/>
                    <a:pt x="233" y="25"/>
                  </a:cubicBezTo>
                  <a:cubicBezTo>
                    <a:pt x="205" y="25"/>
                    <a:pt x="190" y="51"/>
                    <a:pt x="190" y="51"/>
                  </a:cubicBezTo>
                  <a:cubicBezTo>
                    <a:pt x="190" y="51"/>
                    <a:pt x="182" y="5"/>
                    <a:pt x="131" y="5"/>
                  </a:cubicBezTo>
                  <a:cubicBezTo>
                    <a:pt x="126" y="5"/>
                    <a:pt x="121" y="6"/>
                    <a:pt x="115" y="7"/>
                  </a:cubicBezTo>
                  <a:cubicBezTo>
                    <a:pt x="51" y="16"/>
                    <a:pt x="69" y="91"/>
                    <a:pt x="69" y="91"/>
                  </a:cubicBezTo>
                  <a:cubicBezTo>
                    <a:pt x="69" y="91"/>
                    <a:pt x="59" y="85"/>
                    <a:pt x="45" y="85"/>
                  </a:cubicBezTo>
                  <a:cubicBezTo>
                    <a:pt x="38" y="85"/>
                    <a:pt x="30" y="87"/>
                    <a:pt x="23" y="91"/>
                  </a:cubicBezTo>
                  <a:cubicBezTo>
                    <a:pt x="1" y="106"/>
                    <a:pt x="6" y="129"/>
                    <a:pt x="6" y="129"/>
                  </a:cubicBezTo>
                  <a:cubicBezTo>
                    <a:pt x="56" y="132"/>
                    <a:pt x="110" y="133"/>
                    <a:pt x="162" y="133"/>
                  </a:cubicBezTo>
                  <a:cubicBezTo>
                    <a:pt x="319" y="133"/>
                    <a:pt x="463" y="122"/>
                    <a:pt x="465" y="121"/>
                  </a:cubicBezTo>
                  <a:cubicBezTo>
                    <a:pt x="475" y="70"/>
                    <a:pt x="447" y="61"/>
                    <a:pt x="427" y="61"/>
                  </a:cubicBezTo>
                  <a:cubicBezTo>
                    <a:pt x="416" y="61"/>
                    <a:pt x="408" y="63"/>
                    <a:pt x="408" y="63"/>
                  </a:cubicBezTo>
                  <a:cubicBezTo>
                    <a:pt x="408" y="63"/>
                    <a:pt x="423" y="12"/>
                    <a:pt x="363" y="1"/>
                  </a:cubicBezTo>
                  <a:cubicBezTo>
                    <a:pt x="359" y="1"/>
                    <a:pt x="355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4663537" y="3856211"/>
              <a:ext cx="56693" cy="22277"/>
            </a:xfrm>
            <a:custGeom>
              <a:avLst/>
              <a:gdLst/>
              <a:ahLst/>
              <a:cxnLst/>
              <a:rect l="l" t="t" r="r" b="b"/>
              <a:pathLst>
                <a:path w="397" h="156" extrusionOk="0">
                  <a:moveTo>
                    <a:pt x="238" y="0"/>
                  </a:moveTo>
                  <a:cubicBezTo>
                    <a:pt x="183" y="0"/>
                    <a:pt x="160" y="48"/>
                    <a:pt x="160" y="48"/>
                  </a:cubicBezTo>
                  <a:cubicBezTo>
                    <a:pt x="160" y="48"/>
                    <a:pt x="151" y="18"/>
                    <a:pt x="117" y="18"/>
                  </a:cubicBezTo>
                  <a:cubicBezTo>
                    <a:pt x="110" y="18"/>
                    <a:pt x="102" y="20"/>
                    <a:pt x="93" y="22"/>
                  </a:cubicBezTo>
                  <a:cubicBezTo>
                    <a:pt x="41" y="39"/>
                    <a:pt x="57" y="75"/>
                    <a:pt x="57" y="75"/>
                  </a:cubicBezTo>
                  <a:cubicBezTo>
                    <a:pt x="57" y="75"/>
                    <a:pt x="54" y="74"/>
                    <a:pt x="49" y="74"/>
                  </a:cubicBezTo>
                  <a:cubicBezTo>
                    <a:pt x="40" y="74"/>
                    <a:pt x="28" y="76"/>
                    <a:pt x="18" y="88"/>
                  </a:cubicBezTo>
                  <a:cubicBezTo>
                    <a:pt x="0" y="107"/>
                    <a:pt x="19" y="127"/>
                    <a:pt x="19" y="127"/>
                  </a:cubicBezTo>
                  <a:cubicBezTo>
                    <a:pt x="96" y="145"/>
                    <a:pt x="374" y="156"/>
                    <a:pt x="374" y="156"/>
                  </a:cubicBezTo>
                  <a:cubicBezTo>
                    <a:pt x="374" y="156"/>
                    <a:pt x="396" y="88"/>
                    <a:pt x="370" y="69"/>
                  </a:cubicBezTo>
                  <a:cubicBezTo>
                    <a:pt x="361" y="61"/>
                    <a:pt x="350" y="59"/>
                    <a:pt x="341" y="59"/>
                  </a:cubicBezTo>
                  <a:cubicBezTo>
                    <a:pt x="326" y="59"/>
                    <a:pt x="313" y="66"/>
                    <a:pt x="313" y="66"/>
                  </a:cubicBezTo>
                  <a:cubicBezTo>
                    <a:pt x="313" y="66"/>
                    <a:pt x="304" y="4"/>
                    <a:pt x="245" y="1"/>
                  </a:cubicBez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5423823" y="4770154"/>
              <a:ext cx="135805" cy="59549"/>
            </a:xfrm>
            <a:custGeom>
              <a:avLst/>
              <a:gdLst/>
              <a:ahLst/>
              <a:cxnLst/>
              <a:rect l="l" t="t" r="r" b="b"/>
              <a:pathLst>
                <a:path w="951" h="417" extrusionOk="0">
                  <a:moveTo>
                    <a:pt x="345" y="1"/>
                  </a:moveTo>
                  <a:cubicBezTo>
                    <a:pt x="222" y="1"/>
                    <a:pt x="189" y="119"/>
                    <a:pt x="189" y="119"/>
                  </a:cubicBezTo>
                  <a:cubicBezTo>
                    <a:pt x="189" y="119"/>
                    <a:pt x="151" y="72"/>
                    <a:pt x="107" y="72"/>
                  </a:cubicBezTo>
                  <a:cubicBezTo>
                    <a:pt x="91" y="72"/>
                    <a:pt x="75" y="78"/>
                    <a:pt x="59" y="94"/>
                  </a:cubicBezTo>
                  <a:cubicBezTo>
                    <a:pt x="1" y="155"/>
                    <a:pt x="59" y="192"/>
                    <a:pt x="59" y="192"/>
                  </a:cubicBezTo>
                  <a:lnTo>
                    <a:pt x="50" y="412"/>
                  </a:lnTo>
                  <a:cubicBezTo>
                    <a:pt x="115" y="415"/>
                    <a:pt x="181" y="416"/>
                    <a:pt x="248" y="416"/>
                  </a:cubicBezTo>
                  <a:cubicBezTo>
                    <a:pt x="476" y="416"/>
                    <a:pt x="712" y="400"/>
                    <a:pt x="950" y="375"/>
                  </a:cubicBezTo>
                  <a:cubicBezTo>
                    <a:pt x="930" y="252"/>
                    <a:pt x="841" y="240"/>
                    <a:pt x="804" y="240"/>
                  </a:cubicBezTo>
                  <a:cubicBezTo>
                    <a:pt x="794" y="240"/>
                    <a:pt x="788" y="240"/>
                    <a:pt x="788" y="240"/>
                  </a:cubicBezTo>
                  <a:cubicBezTo>
                    <a:pt x="788" y="240"/>
                    <a:pt x="809" y="120"/>
                    <a:pt x="689" y="94"/>
                  </a:cubicBezTo>
                  <a:cubicBezTo>
                    <a:pt x="671" y="90"/>
                    <a:pt x="654" y="88"/>
                    <a:pt x="638" y="88"/>
                  </a:cubicBezTo>
                  <a:cubicBezTo>
                    <a:pt x="545" y="88"/>
                    <a:pt x="481" y="142"/>
                    <a:pt x="481" y="142"/>
                  </a:cubicBezTo>
                  <a:cubicBezTo>
                    <a:pt x="481" y="142"/>
                    <a:pt x="471" y="1"/>
                    <a:pt x="347" y="1"/>
                  </a:cubicBezTo>
                  <a:cubicBezTo>
                    <a:pt x="346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5184485" y="4757445"/>
              <a:ext cx="135948" cy="65975"/>
            </a:xfrm>
            <a:custGeom>
              <a:avLst/>
              <a:gdLst/>
              <a:ahLst/>
              <a:cxnLst/>
              <a:rect l="l" t="t" r="r" b="b"/>
              <a:pathLst>
                <a:path w="952" h="462" extrusionOk="0">
                  <a:moveTo>
                    <a:pt x="606" y="1"/>
                  </a:moveTo>
                  <a:cubicBezTo>
                    <a:pt x="606" y="1"/>
                    <a:pt x="605" y="1"/>
                    <a:pt x="605" y="1"/>
                  </a:cubicBezTo>
                  <a:cubicBezTo>
                    <a:pt x="481" y="1"/>
                    <a:pt x="471" y="141"/>
                    <a:pt x="471" y="141"/>
                  </a:cubicBezTo>
                  <a:cubicBezTo>
                    <a:pt x="471" y="141"/>
                    <a:pt x="407" y="88"/>
                    <a:pt x="314" y="88"/>
                  </a:cubicBezTo>
                  <a:cubicBezTo>
                    <a:pt x="298" y="88"/>
                    <a:pt x="281" y="90"/>
                    <a:pt x="263" y="94"/>
                  </a:cubicBezTo>
                  <a:cubicBezTo>
                    <a:pt x="143" y="120"/>
                    <a:pt x="164" y="240"/>
                    <a:pt x="164" y="240"/>
                  </a:cubicBezTo>
                  <a:cubicBezTo>
                    <a:pt x="164" y="240"/>
                    <a:pt x="158" y="239"/>
                    <a:pt x="148" y="239"/>
                  </a:cubicBezTo>
                  <a:cubicBezTo>
                    <a:pt x="111" y="239"/>
                    <a:pt x="21" y="252"/>
                    <a:pt x="0" y="374"/>
                  </a:cubicBezTo>
                  <a:cubicBezTo>
                    <a:pt x="243" y="421"/>
                    <a:pt x="453" y="461"/>
                    <a:pt x="656" y="461"/>
                  </a:cubicBezTo>
                  <a:cubicBezTo>
                    <a:pt x="737" y="461"/>
                    <a:pt x="817" y="455"/>
                    <a:pt x="898" y="440"/>
                  </a:cubicBezTo>
                  <a:lnTo>
                    <a:pt x="892" y="192"/>
                  </a:lnTo>
                  <a:cubicBezTo>
                    <a:pt x="892" y="192"/>
                    <a:pt x="951" y="155"/>
                    <a:pt x="892" y="94"/>
                  </a:cubicBezTo>
                  <a:cubicBezTo>
                    <a:pt x="876" y="78"/>
                    <a:pt x="860" y="72"/>
                    <a:pt x="845" y="72"/>
                  </a:cubicBezTo>
                  <a:cubicBezTo>
                    <a:pt x="801" y="72"/>
                    <a:pt x="763" y="119"/>
                    <a:pt x="763" y="119"/>
                  </a:cubicBezTo>
                  <a:cubicBezTo>
                    <a:pt x="763" y="119"/>
                    <a:pt x="729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5180772" y="4377730"/>
              <a:ext cx="489241" cy="406559"/>
            </a:xfrm>
            <a:custGeom>
              <a:avLst/>
              <a:gdLst/>
              <a:ahLst/>
              <a:cxnLst/>
              <a:rect l="l" t="t" r="r" b="b"/>
              <a:pathLst>
                <a:path w="3426" h="2847" extrusionOk="0">
                  <a:moveTo>
                    <a:pt x="2314" y="1"/>
                  </a:moveTo>
                  <a:cubicBezTo>
                    <a:pt x="2245" y="1"/>
                    <a:pt x="2179" y="31"/>
                    <a:pt x="2123" y="65"/>
                  </a:cubicBezTo>
                  <a:cubicBezTo>
                    <a:pt x="1904" y="195"/>
                    <a:pt x="1745" y="382"/>
                    <a:pt x="1618" y="578"/>
                  </a:cubicBezTo>
                  <a:cubicBezTo>
                    <a:pt x="1348" y="997"/>
                    <a:pt x="1208" y="1472"/>
                    <a:pt x="1212" y="1947"/>
                  </a:cubicBezTo>
                  <a:cubicBezTo>
                    <a:pt x="1131" y="1605"/>
                    <a:pt x="798" y="1078"/>
                    <a:pt x="486" y="930"/>
                  </a:cubicBezTo>
                  <a:cubicBezTo>
                    <a:pt x="416" y="897"/>
                    <a:pt x="350" y="882"/>
                    <a:pt x="291" y="882"/>
                  </a:cubicBezTo>
                  <a:cubicBezTo>
                    <a:pt x="115" y="882"/>
                    <a:pt x="1" y="1012"/>
                    <a:pt x="16" y="1178"/>
                  </a:cubicBezTo>
                  <a:cubicBezTo>
                    <a:pt x="60" y="1632"/>
                    <a:pt x="842" y="2377"/>
                    <a:pt x="1279" y="2847"/>
                  </a:cubicBezTo>
                  <a:cubicBezTo>
                    <a:pt x="1832" y="2608"/>
                    <a:pt x="2600" y="2307"/>
                    <a:pt x="3176" y="2034"/>
                  </a:cubicBezTo>
                  <a:cubicBezTo>
                    <a:pt x="3279" y="1984"/>
                    <a:pt x="3385" y="1919"/>
                    <a:pt x="3399" y="1822"/>
                  </a:cubicBezTo>
                  <a:cubicBezTo>
                    <a:pt x="3425" y="1657"/>
                    <a:pt x="3177" y="1558"/>
                    <a:pt x="2975" y="1550"/>
                  </a:cubicBezTo>
                  <a:cubicBezTo>
                    <a:pt x="2956" y="1549"/>
                    <a:pt x="2937" y="1549"/>
                    <a:pt x="2919" y="1549"/>
                  </a:cubicBezTo>
                  <a:cubicBezTo>
                    <a:pt x="2426" y="1549"/>
                    <a:pt x="1940" y="1783"/>
                    <a:pt x="1708" y="2138"/>
                  </a:cubicBezTo>
                  <a:cubicBezTo>
                    <a:pt x="2018" y="1573"/>
                    <a:pt x="2328" y="1002"/>
                    <a:pt x="2503" y="400"/>
                  </a:cubicBezTo>
                  <a:cubicBezTo>
                    <a:pt x="2525" y="322"/>
                    <a:pt x="2546" y="242"/>
                    <a:pt x="2525" y="163"/>
                  </a:cubicBezTo>
                  <a:cubicBezTo>
                    <a:pt x="2505" y="83"/>
                    <a:pt x="2432" y="10"/>
                    <a:pt x="2335" y="2"/>
                  </a:cubicBezTo>
                  <a:cubicBezTo>
                    <a:pt x="2328" y="1"/>
                    <a:pt x="2321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5362132" y="4414145"/>
              <a:ext cx="139375" cy="362147"/>
            </a:xfrm>
            <a:custGeom>
              <a:avLst/>
              <a:gdLst/>
              <a:ahLst/>
              <a:cxnLst/>
              <a:rect l="l" t="t" r="r" b="b"/>
              <a:pathLst>
                <a:path w="976" h="2536" fill="none" extrusionOk="0">
                  <a:moveTo>
                    <a:pt x="975" y="0"/>
                  </a:moveTo>
                  <a:cubicBezTo>
                    <a:pt x="526" y="797"/>
                    <a:pt x="196" y="1654"/>
                    <a:pt x="1" y="253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5359705" y="4633206"/>
              <a:ext cx="261471" cy="144373"/>
            </a:xfrm>
            <a:custGeom>
              <a:avLst/>
              <a:gdLst/>
              <a:ahLst/>
              <a:cxnLst/>
              <a:rect l="l" t="t" r="r" b="b"/>
              <a:pathLst>
                <a:path w="1831" h="1011" fill="none" extrusionOk="0">
                  <a:moveTo>
                    <a:pt x="1830" y="1"/>
                  </a:moveTo>
                  <a:cubicBezTo>
                    <a:pt x="1128" y="154"/>
                    <a:pt x="481" y="512"/>
                    <a:pt x="0" y="101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5221328" y="4543382"/>
              <a:ext cx="139946" cy="231340"/>
            </a:xfrm>
            <a:custGeom>
              <a:avLst/>
              <a:gdLst/>
              <a:ahLst/>
              <a:cxnLst/>
              <a:rect l="l" t="t" r="r" b="b"/>
              <a:pathLst>
                <a:path w="980" h="1620" fill="none" extrusionOk="0">
                  <a:moveTo>
                    <a:pt x="1" y="0"/>
                  </a:moveTo>
                  <a:cubicBezTo>
                    <a:pt x="357" y="527"/>
                    <a:pt x="809" y="1018"/>
                    <a:pt x="979" y="16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5274165" y="4747306"/>
              <a:ext cx="185500" cy="92964"/>
            </a:xfrm>
            <a:custGeom>
              <a:avLst/>
              <a:gdLst/>
              <a:ahLst/>
              <a:cxnLst/>
              <a:rect l="l" t="t" r="r" b="b"/>
              <a:pathLst>
                <a:path w="1299" h="651" extrusionOk="0">
                  <a:moveTo>
                    <a:pt x="720" y="0"/>
                  </a:moveTo>
                  <a:cubicBezTo>
                    <a:pt x="626" y="0"/>
                    <a:pt x="533" y="9"/>
                    <a:pt x="441" y="25"/>
                  </a:cubicBezTo>
                  <a:cubicBezTo>
                    <a:pt x="323" y="47"/>
                    <a:pt x="204" y="85"/>
                    <a:pt x="125" y="165"/>
                  </a:cubicBezTo>
                  <a:cubicBezTo>
                    <a:pt x="15" y="274"/>
                    <a:pt x="5" y="434"/>
                    <a:pt x="1" y="579"/>
                  </a:cubicBezTo>
                  <a:cubicBezTo>
                    <a:pt x="278" y="623"/>
                    <a:pt x="572" y="651"/>
                    <a:pt x="869" y="651"/>
                  </a:cubicBezTo>
                  <a:cubicBezTo>
                    <a:pt x="978" y="651"/>
                    <a:pt x="1087" y="647"/>
                    <a:pt x="1195" y="639"/>
                  </a:cubicBezTo>
                  <a:cubicBezTo>
                    <a:pt x="1236" y="553"/>
                    <a:pt x="1277" y="466"/>
                    <a:pt x="1287" y="375"/>
                  </a:cubicBezTo>
                  <a:cubicBezTo>
                    <a:pt x="1299" y="283"/>
                    <a:pt x="1275" y="181"/>
                    <a:pt x="1202" y="116"/>
                  </a:cubicBezTo>
                  <a:cubicBezTo>
                    <a:pt x="1134" y="55"/>
                    <a:pt x="1036" y="30"/>
                    <a:pt x="942" y="16"/>
                  </a:cubicBezTo>
                  <a:cubicBezTo>
                    <a:pt x="869" y="6"/>
                    <a:pt x="795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5"/>
            <p:cNvSpPr/>
            <p:nvPr/>
          </p:nvSpPr>
          <p:spPr>
            <a:xfrm>
              <a:off x="5335999" y="4793288"/>
              <a:ext cx="186500" cy="52123"/>
            </a:xfrm>
            <a:custGeom>
              <a:avLst/>
              <a:gdLst/>
              <a:ahLst/>
              <a:cxnLst/>
              <a:rect l="l" t="t" r="r" b="b"/>
              <a:pathLst>
                <a:path w="1306" h="365" extrusionOk="0">
                  <a:moveTo>
                    <a:pt x="966" y="0"/>
                  </a:moveTo>
                  <a:cubicBezTo>
                    <a:pt x="821" y="0"/>
                    <a:pt x="740" y="182"/>
                    <a:pt x="740" y="182"/>
                  </a:cubicBezTo>
                  <a:cubicBezTo>
                    <a:pt x="740" y="182"/>
                    <a:pt x="746" y="84"/>
                    <a:pt x="655" y="70"/>
                  </a:cubicBezTo>
                  <a:cubicBezTo>
                    <a:pt x="649" y="69"/>
                    <a:pt x="643" y="69"/>
                    <a:pt x="638" y="69"/>
                  </a:cubicBezTo>
                  <a:cubicBezTo>
                    <a:pt x="559" y="69"/>
                    <a:pt x="519" y="142"/>
                    <a:pt x="519" y="142"/>
                  </a:cubicBezTo>
                  <a:cubicBezTo>
                    <a:pt x="519" y="142"/>
                    <a:pt x="497" y="11"/>
                    <a:pt x="354" y="11"/>
                  </a:cubicBezTo>
                  <a:cubicBezTo>
                    <a:pt x="341" y="11"/>
                    <a:pt x="328" y="12"/>
                    <a:pt x="313" y="14"/>
                  </a:cubicBezTo>
                  <a:cubicBezTo>
                    <a:pt x="133" y="43"/>
                    <a:pt x="188" y="251"/>
                    <a:pt x="188" y="251"/>
                  </a:cubicBezTo>
                  <a:cubicBezTo>
                    <a:pt x="188" y="251"/>
                    <a:pt x="157" y="233"/>
                    <a:pt x="119" y="233"/>
                  </a:cubicBezTo>
                  <a:cubicBezTo>
                    <a:pt x="100" y="233"/>
                    <a:pt x="80" y="238"/>
                    <a:pt x="60" y="251"/>
                  </a:cubicBezTo>
                  <a:cubicBezTo>
                    <a:pt x="1" y="291"/>
                    <a:pt x="14" y="355"/>
                    <a:pt x="14" y="355"/>
                  </a:cubicBezTo>
                  <a:cubicBezTo>
                    <a:pt x="145" y="362"/>
                    <a:pt x="284" y="365"/>
                    <a:pt x="420" y="365"/>
                  </a:cubicBezTo>
                  <a:cubicBezTo>
                    <a:pt x="859" y="365"/>
                    <a:pt x="1266" y="338"/>
                    <a:pt x="1278" y="338"/>
                  </a:cubicBezTo>
                  <a:cubicBezTo>
                    <a:pt x="1278" y="338"/>
                    <a:pt x="1278" y="338"/>
                    <a:pt x="1278" y="338"/>
                  </a:cubicBezTo>
                  <a:cubicBezTo>
                    <a:pt x="1306" y="195"/>
                    <a:pt x="1229" y="170"/>
                    <a:pt x="1173" y="170"/>
                  </a:cubicBezTo>
                  <a:cubicBezTo>
                    <a:pt x="1145" y="170"/>
                    <a:pt x="1122" y="177"/>
                    <a:pt x="1122" y="177"/>
                  </a:cubicBezTo>
                  <a:cubicBezTo>
                    <a:pt x="1122" y="177"/>
                    <a:pt x="1160" y="33"/>
                    <a:pt x="998" y="3"/>
                  </a:cubicBezTo>
                  <a:cubicBezTo>
                    <a:pt x="987" y="1"/>
                    <a:pt x="976" y="0"/>
                    <a:pt x="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5193053" y="4782435"/>
              <a:ext cx="155512" cy="61691"/>
            </a:xfrm>
            <a:custGeom>
              <a:avLst/>
              <a:gdLst/>
              <a:ahLst/>
              <a:cxnLst/>
              <a:rect l="l" t="t" r="r" b="b"/>
              <a:pathLst>
                <a:path w="1089" h="432" extrusionOk="0">
                  <a:moveTo>
                    <a:pt x="656" y="1"/>
                  </a:moveTo>
                  <a:cubicBezTo>
                    <a:pt x="504" y="1"/>
                    <a:pt x="442" y="133"/>
                    <a:pt x="442" y="133"/>
                  </a:cubicBezTo>
                  <a:cubicBezTo>
                    <a:pt x="442" y="133"/>
                    <a:pt x="415" y="52"/>
                    <a:pt x="320" y="52"/>
                  </a:cubicBezTo>
                  <a:cubicBezTo>
                    <a:pt x="301" y="52"/>
                    <a:pt x="280" y="55"/>
                    <a:pt x="256" y="62"/>
                  </a:cubicBezTo>
                  <a:cubicBezTo>
                    <a:pt x="109" y="107"/>
                    <a:pt x="156" y="209"/>
                    <a:pt x="156" y="209"/>
                  </a:cubicBezTo>
                  <a:cubicBezTo>
                    <a:pt x="156" y="209"/>
                    <a:pt x="146" y="206"/>
                    <a:pt x="132" y="206"/>
                  </a:cubicBezTo>
                  <a:cubicBezTo>
                    <a:pt x="109" y="206"/>
                    <a:pt x="75" y="213"/>
                    <a:pt x="47" y="245"/>
                  </a:cubicBezTo>
                  <a:cubicBezTo>
                    <a:pt x="0" y="300"/>
                    <a:pt x="51" y="353"/>
                    <a:pt x="51" y="353"/>
                  </a:cubicBezTo>
                  <a:cubicBezTo>
                    <a:pt x="266" y="405"/>
                    <a:pt x="1029" y="431"/>
                    <a:pt x="1029" y="431"/>
                  </a:cubicBezTo>
                  <a:cubicBezTo>
                    <a:pt x="1029" y="431"/>
                    <a:pt x="1088" y="246"/>
                    <a:pt x="1019" y="193"/>
                  </a:cubicBezTo>
                  <a:cubicBezTo>
                    <a:pt x="993" y="172"/>
                    <a:pt x="965" y="166"/>
                    <a:pt x="940" y="166"/>
                  </a:cubicBezTo>
                  <a:cubicBezTo>
                    <a:pt x="897" y="166"/>
                    <a:pt x="863" y="184"/>
                    <a:pt x="863" y="184"/>
                  </a:cubicBezTo>
                  <a:cubicBezTo>
                    <a:pt x="863" y="184"/>
                    <a:pt x="837" y="12"/>
                    <a:pt x="673" y="2"/>
                  </a:cubicBezTo>
                  <a:cubicBezTo>
                    <a:pt x="667" y="1"/>
                    <a:pt x="662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4339373" y="5396634"/>
              <a:ext cx="206207" cy="90537"/>
            </a:xfrm>
            <a:custGeom>
              <a:avLst/>
              <a:gdLst/>
              <a:ahLst/>
              <a:cxnLst/>
              <a:rect l="l" t="t" r="r" b="b"/>
              <a:pathLst>
                <a:path w="1444" h="634" extrusionOk="0">
                  <a:moveTo>
                    <a:pt x="527" y="1"/>
                  </a:moveTo>
                  <a:cubicBezTo>
                    <a:pt x="338" y="1"/>
                    <a:pt x="288" y="180"/>
                    <a:pt x="288" y="180"/>
                  </a:cubicBezTo>
                  <a:cubicBezTo>
                    <a:pt x="288" y="180"/>
                    <a:pt x="230" y="110"/>
                    <a:pt x="164" y="110"/>
                  </a:cubicBezTo>
                  <a:cubicBezTo>
                    <a:pt x="140" y="110"/>
                    <a:pt x="115" y="119"/>
                    <a:pt x="92" y="143"/>
                  </a:cubicBezTo>
                  <a:cubicBezTo>
                    <a:pt x="1" y="236"/>
                    <a:pt x="92" y="293"/>
                    <a:pt x="92" y="293"/>
                  </a:cubicBezTo>
                  <a:lnTo>
                    <a:pt x="75" y="627"/>
                  </a:lnTo>
                  <a:cubicBezTo>
                    <a:pt x="174" y="631"/>
                    <a:pt x="273" y="633"/>
                    <a:pt x="373" y="633"/>
                  </a:cubicBezTo>
                  <a:cubicBezTo>
                    <a:pt x="721" y="633"/>
                    <a:pt x="1079" y="609"/>
                    <a:pt x="1444" y="569"/>
                  </a:cubicBezTo>
                  <a:cubicBezTo>
                    <a:pt x="1414" y="384"/>
                    <a:pt x="1280" y="364"/>
                    <a:pt x="1223" y="364"/>
                  </a:cubicBezTo>
                  <a:cubicBezTo>
                    <a:pt x="1207" y="364"/>
                    <a:pt x="1198" y="365"/>
                    <a:pt x="1198" y="365"/>
                  </a:cubicBezTo>
                  <a:cubicBezTo>
                    <a:pt x="1198" y="365"/>
                    <a:pt x="1230" y="182"/>
                    <a:pt x="1048" y="143"/>
                  </a:cubicBezTo>
                  <a:cubicBezTo>
                    <a:pt x="1020" y="137"/>
                    <a:pt x="993" y="135"/>
                    <a:pt x="968" y="135"/>
                  </a:cubicBezTo>
                  <a:cubicBezTo>
                    <a:pt x="827" y="135"/>
                    <a:pt x="730" y="216"/>
                    <a:pt x="730" y="216"/>
                  </a:cubicBezTo>
                  <a:cubicBezTo>
                    <a:pt x="730" y="216"/>
                    <a:pt x="715" y="1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3976223" y="5377212"/>
              <a:ext cx="206207" cy="100105"/>
            </a:xfrm>
            <a:custGeom>
              <a:avLst/>
              <a:gdLst/>
              <a:ahLst/>
              <a:cxnLst/>
              <a:rect l="l" t="t" r="r" b="b"/>
              <a:pathLst>
                <a:path w="1444" h="701" extrusionOk="0">
                  <a:moveTo>
                    <a:pt x="917" y="0"/>
                  </a:moveTo>
                  <a:cubicBezTo>
                    <a:pt x="729" y="0"/>
                    <a:pt x="714" y="214"/>
                    <a:pt x="714" y="214"/>
                  </a:cubicBezTo>
                  <a:cubicBezTo>
                    <a:pt x="714" y="214"/>
                    <a:pt x="616" y="133"/>
                    <a:pt x="476" y="133"/>
                  </a:cubicBezTo>
                  <a:cubicBezTo>
                    <a:pt x="451" y="133"/>
                    <a:pt x="425" y="136"/>
                    <a:pt x="397" y="142"/>
                  </a:cubicBezTo>
                  <a:cubicBezTo>
                    <a:pt x="214" y="181"/>
                    <a:pt x="248" y="364"/>
                    <a:pt x="248" y="364"/>
                  </a:cubicBezTo>
                  <a:cubicBezTo>
                    <a:pt x="248" y="364"/>
                    <a:pt x="238" y="363"/>
                    <a:pt x="223" y="363"/>
                  </a:cubicBezTo>
                  <a:cubicBezTo>
                    <a:pt x="166" y="363"/>
                    <a:pt x="31" y="382"/>
                    <a:pt x="1" y="569"/>
                  </a:cubicBezTo>
                  <a:cubicBezTo>
                    <a:pt x="370" y="640"/>
                    <a:pt x="688" y="700"/>
                    <a:pt x="998" y="700"/>
                  </a:cubicBezTo>
                  <a:cubicBezTo>
                    <a:pt x="1121" y="700"/>
                    <a:pt x="1243" y="691"/>
                    <a:pt x="1366" y="669"/>
                  </a:cubicBezTo>
                  <a:lnTo>
                    <a:pt x="1353" y="292"/>
                  </a:lnTo>
                  <a:cubicBezTo>
                    <a:pt x="1353" y="292"/>
                    <a:pt x="1443" y="235"/>
                    <a:pt x="1353" y="142"/>
                  </a:cubicBezTo>
                  <a:cubicBezTo>
                    <a:pt x="1329" y="118"/>
                    <a:pt x="1305" y="109"/>
                    <a:pt x="1281" y="109"/>
                  </a:cubicBezTo>
                  <a:cubicBezTo>
                    <a:pt x="1214" y="109"/>
                    <a:pt x="1157" y="179"/>
                    <a:pt x="1157" y="179"/>
                  </a:cubicBezTo>
                  <a:cubicBezTo>
                    <a:pt x="1157" y="179"/>
                    <a:pt x="1106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4014352" y="4845126"/>
              <a:ext cx="613908" cy="562785"/>
            </a:xfrm>
            <a:custGeom>
              <a:avLst/>
              <a:gdLst/>
              <a:ahLst/>
              <a:cxnLst/>
              <a:rect l="l" t="t" r="r" b="b"/>
              <a:pathLst>
                <a:path w="4299" h="3941" extrusionOk="0">
                  <a:moveTo>
                    <a:pt x="2904" y="0"/>
                  </a:moveTo>
                  <a:cubicBezTo>
                    <a:pt x="2818" y="0"/>
                    <a:pt x="2735" y="43"/>
                    <a:pt x="2664" y="89"/>
                  </a:cubicBezTo>
                  <a:cubicBezTo>
                    <a:pt x="2389" y="269"/>
                    <a:pt x="2189" y="529"/>
                    <a:pt x="2030" y="802"/>
                  </a:cubicBezTo>
                  <a:cubicBezTo>
                    <a:pt x="1691" y="1381"/>
                    <a:pt x="1513" y="2038"/>
                    <a:pt x="1520" y="2694"/>
                  </a:cubicBezTo>
                  <a:cubicBezTo>
                    <a:pt x="1419" y="2219"/>
                    <a:pt x="1002" y="1489"/>
                    <a:pt x="611" y="1285"/>
                  </a:cubicBezTo>
                  <a:cubicBezTo>
                    <a:pt x="523" y="1239"/>
                    <a:pt x="440" y="1219"/>
                    <a:pt x="365" y="1219"/>
                  </a:cubicBezTo>
                  <a:cubicBezTo>
                    <a:pt x="145" y="1219"/>
                    <a:pt x="0" y="1399"/>
                    <a:pt x="20" y="1629"/>
                  </a:cubicBezTo>
                  <a:cubicBezTo>
                    <a:pt x="74" y="2258"/>
                    <a:pt x="1053" y="3289"/>
                    <a:pt x="1603" y="3940"/>
                  </a:cubicBezTo>
                  <a:cubicBezTo>
                    <a:pt x="2298" y="3609"/>
                    <a:pt x="3262" y="3194"/>
                    <a:pt x="3985" y="2813"/>
                  </a:cubicBezTo>
                  <a:cubicBezTo>
                    <a:pt x="4114" y="2746"/>
                    <a:pt x="4247" y="2653"/>
                    <a:pt x="4266" y="2520"/>
                  </a:cubicBezTo>
                  <a:cubicBezTo>
                    <a:pt x="4298" y="2293"/>
                    <a:pt x="3986" y="2156"/>
                    <a:pt x="3732" y="2146"/>
                  </a:cubicBezTo>
                  <a:cubicBezTo>
                    <a:pt x="3708" y="2145"/>
                    <a:pt x="3683" y="2145"/>
                    <a:pt x="3659" y="2145"/>
                  </a:cubicBezTo>
                  <a:cubicBezTo>
                    <a:pt x="3040" y="2145"/>
                    <a:pt x="2432" y="2469"/>
                    <a:pt x="2141" y="2959"/>
                  </a:cubicBezTo>
                  <a:cubicBezTo>
                    <a:pt x="2530" y="2177"/>
                    <a:pt x="2921" y="1388"/>
                    <a:pt x="3140" y="552"/>
                  </a:cubicBezTo>
                  <a:cubicBezTo>
                    <a:pt x="3169" y="445"/>
                    <a:pt x="3192" y="332"/>
                    <a:pt x="3169" y="225"/>
                  </a:cubicBezTo>
                  <a:cubicBezTo>
                    <a:pt x="3143" y="117"/>
                    <a:pt x="3051" y="14"/>
                    <a:pt x="2931" y="2"/>
                  </a:cubicBezTo>
                  <a:cubicBezTo>
                    <a:pt x="2922" y="1"/>
                    <a:pt x="2913" y="0"/>
                    <a:pt x="2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4241695" y="4895250"/>
              <a:ext cx="174790" cy="501380"/>
            </a:xfrm>
            <a:custGeom>
              <a:avLst/>
              <a:gdLst/>
              <a:ahLst/>
              <a:cxnLst/>
              <a:rect l="l" t="t" r="r" b="b"/>
              <a:pathLst>
                <a:path w="1224" h="3511" fill="none" extrusionOk="0">
                  <a:moveTo>
                    <a:pt x="1223" y="0"/>
                  </a:moveTo>
                  <a:cubicBezTo>
                    <a:pt x="658" y="1104"/>
                    <a:pt x="246" y="2289"/>
                    <a:pt x="1" y="35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4238411" y="5198565"/>
              <a:ext cx="328446" cy="200066"/>
            </a:xfrm>
            <a:custGeom>
              <a:avLst/>
              <a:gdLst/>
              <a:ahLst/>
              <a:cxnLst/>
              <a:rect l="l" t="t" r="r" b="b"/>
              <a:pathLst>
                <a:path w="2300" h="1401" fill="none" extrusionOk="0">
                  <a:moveTo>
                    <a:pt x="2299" y="1"/>
                  </a:moveTo>
                  <a:cubicBezTo>
                    <a:pt x="1419" y="214"/>
                    <a:pt x="603" y="709"/>
                    <a:pt x="1" y="14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4064904" y="5074183"/>
              <a:ext cx="175647" cy="320449"/>
            </a:xfrm>
            <a:custGeom>
              <a:avLst/>
              <a:gdLst/>
              <a:ahLst/>
              <a:cxnLst/>
              <a:rect l="l" t="t" r="r" b="b"/>
              <a:pathLst>
                <a:path w="1230" h="2244" fill="none" extrusionOk="0">
                  <a:moveTo>
                    <a:pt x="1" y="1"/>
                  </a:moveTo>
                  <a:cubicBezTo>
                    <a:pt x="449" y="731"/>
                    <a:pt x="1014" y="1411"/>
                    <a:pt x="1229" y="22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4131165" y="5356791"/>
              <a:ext cx="232768" cy="128522"/>
            </a:xfrm>
            <a:custGeom>
              <a:avLst/>
              <a:gdLst/>
              <a:ahLst/>
              <a:cxnLst/>
              <a:rect l="l" t="t" r="r" b="b"/>
              <a:pathLst>
                <a:path w="1630" h="900" extrusionOk="0">
                  <a:moveTo>
                    <a:pt x="905" y="0"/>
                  </a:moveTo>
                  <a:cubicBezTo>
                    <a:pt x="787" y="0"/>
                    <a:pt x="669" y="12"/>
                    <a:pt x="554" y="35"/>
                  </a:cubicBezTo>
                  <a:cubicBezTo>
                    <a:pt x="406" y="65"/>
                    <a:pt x="256" y="117"/>
                    <a:pt x="156" y="227"/>
                  </a:cubicBezTo>
                  <a:cubicBezTo>
                    <a:pt x="17" y="378"/>
                    <a:pt x="6" y="599"/>
                    <a:pt x="1" y="801"/>
                  </a:cubicBezTo>
                  <a:cubicBezTo>
                    <a:pt x="349" y="861"/>
                    <a:pt x="718" y="899"/>
                    <a:pt x="1091" y="899"/>
                  </a:cubicBezTo>
                  <a:cubicBezTo>
                    <a:pt x="1227" y="899"/>
                    <a:pt x="1364" y="894"/>
                    <a:pt x="1500" y="883"/>
                  </a:cubicBezTo>
                  <a:cubicBezTo>
                    <a:pt x="1551" y="764"/>
                    <a:pt x="1601" y="644"/>
                    <a:pt x="1615" y="516"/>
                  </a:cubicBezTo>
                  <a:cubicBezTo>
                    <a:pt x="1629" y="388"/>
                    <a:pt x="1599" y="251"/>
                    <a:pt x="1507" y="159"/>
                  </a:cubicBezTo>
                  <a:cubicBezTo>
                    <a:pt x="1424" y="75"/>
                    <a:pt x="1301" y="41"/>
                    <a:pt x="1183" y="21"/>
                  </a:cubicBezTo>
                  <a:cubicBezTo>
                    <a:pt x="1091" y="7"/>
                    <a:pt x="998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4205852" y="5431478"/>
              <a:ext cx="283749" cy="79541"/>
            </a:xfrm>
            <a:custGeom>
              <a:avLst/>
              <a:gdLst/>
              <a:ahLst/>
              <a:cxnLst/>
              <a:rect l="l" t="t" r="r" b="b"/>
              <a:pathLst>
                <a:path w="1987" h="557" extrusionOk="0">
                  <a:moveTo>
                    <a:pt x="1469" y="0"/>
                  </a:moveTo>
                  <a:cubicBezTo>
                    <a:pt x="1249" y="0"/>
                    <a:pt x="1125" y="276"/>
                    <a:pt x="1125" y="276"/>
                  </a:cubicBezTo>
                  <a:cubicBezTo>
                    <a:pt x="1125" y="276"/>
                    <a:pt x="1135" y="128"/>
                    <a:pt x="997" y="108"/>
                  </a:cubicBezTo>
                  <a:cubicBezTo>
                    <a:pt x="987" y="107"/>
                    <a:pt x="977" y="106"/>
                    <a:pt x="968" y="106"/>
                  </a:cubicBezTo>
                  <a:cubicBezTo>
                    <a:pt x="849" y="106"/>
                    <a:pt x="790" y="216"/>
                    <a:pt x="790" y="216"/>
                  </a:cubicBezTo>
                  <a:cubicBezTo>
                    <a:pt x="790" y="216"/>
                    <a:pt x="755" y="19"/>
                    <a:pt x="539" y="19"/>
                  </a:cubicBezTo>
                  <a:cubicBezTo>
                    <a:pt x="520" y="19"/>
                    <a:pt x="499" y="21"/>
                    <a:pt x="476" y="24"/>
                  </a:cubicBezTo>
                  <a:cubicBezTo>
                    <a:pt x="205" y="67"/>
                    <a:pt x="286" y="383"/>
                    <a:pt x="286" y="383"/>
                  </a:cubicBezTo>
                  <a:cubicBezTo>
                    <a:pt x="286" y="383"/>
                    <a:pt x="239" y="355"/>
                    <a:pt x="182" y="355"/>
                  </a:cubicBezTo>
                  <a:cubicBezTo>
                    <a:pt x="153" y="355"/>
                    <a:pt x="121" y="362"/>
                    <a:pt x="92" y="383"/>
                  </a:cubicBezTo>
                  <a:cubicBezTo>
                    <a:pt x="1" y="444"/>
                    <a:pt x="22" y="542"/>
                    <a:pt x="22" y="542"/>
                  </a:cubicBezTo>
                  <a:cubicBezTo>
                    <a:pt x="223" y="553"/>
                    <a:pt x="437" y="557"/>
                    <a:pt x="645" y="557"/>
                  </a:cubicBezTo>
                  <a:cubicBezTo>
                    <a:pt x="1319" y="557"/>
                    <a:pt x="1943" y="514"/>
                    <a:pt x="1943" y="512"/>
                  </a:cubicBezTo>
                  <a:cubicBezTo>
                    <a:pt x="1987" y="294"/>
                    <a:pt x="1868" y="258"/>
                    <a:pt x="1783" y="258"/>
                  </a:cubicBezTo>
                  <a:cubicBezTo>
                    <a:pt x="1740" y="258"/>
                    <a:pt x="1706" y="267"/>
                    <a:pt x="1706" y="267"/>
                  </a:cubicBezTo>
                  <a:cubicBezTo>
                    <a:pt x="1706" y="267"/>
                    <a:pt x="1766" y="50"/>
                    <a:pt x="1518" y="5"/>
                  </a:cubicBezTo>
                  <a:cubicBezTo>
                    <a:pt x="1501" y="2"/>
                    <a:pt x="1485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3988790" y="5415769"/>
              <a:ext cx="236338" cy="93821"/>
            </a:xfrm>
            <a:custGeom>
              <a:avLst/>
              <a:gdLst/>
              <a:ahLst/>
              <a:cxnLst/>
              <a:rect l="l" t="t" r="r" b="b"/>
              <a:pathLst>
                <a:path w="1655" h="657" extrusionOk="0">
                  <a:moveTo>
                    <a:pt x="995" y="0"/>
                  </a:moveTo>
                  <a:cubicBezTo>
                    <a:pt x="764" y="0"/>
                    <a:pt x="669" y="202"/>
                    <a:pt x="669" y="202"/>
                  </a:cubicBezTo>
                  <a:cubicBezTo>
                    <a:pt x="669" y="202"/>
                    <a:pt x="627" y="77"/>
                    <a:pt x="482" y="77"/>
                  </a:cubicBezTo>
                  <a:cubicBezTo>
                    <a:pt x="455" y="77"/>
                    <a:pt x="423" y="82"/>
                    <a:pt x="387" y="93"/>
                  </a:cubicBezTo>
                  <a:cubicBezTo>
                    <a:pt x="165" y="161"/>
                    <a:pt x="237" y="316"/>
                    <a:pt x="237" y="316"/>
                  </a:cubicBezTo>
                  <a:cubicBezTo>
                    <a:pt x="237" y="316"/>
                    <a:pt x="222" y="312"/>
                    <a:pt x="199" y="312"/>
                  </a:cubicBezTo>
                  <a:cubicBezTo>
                    <a:pt x="164" y="312"/>
                    <a:pt x="112" y="322"/>
                    <a:pt x="70" y="371"/>
                  </a:cubicBezTo>
                  <a:cubicBezTo>
                    <a:pt x="0" y="453"/>
                    <a:pt x="77" y="533"/>
                    <a:pt x="77" y="533"/>
                  </a:cubicBezTo>
                  <a:cubicBezTo>
                    <a:pt x="403" y="611"/>
                    <a:pt x="1562" y="656"/>
                    <a:pt x="1562" y="656"/>
                  </a:cubicBezTo>
                  <a:cubicBezTo>
                    <a:pt x="1562" y="656"/>
                    <a:pt x="1655" y="377"/>
                    <a:pt x="1547" y="293"/>
                  </a:cubicBezTo>
                  <a:cubicBezTo>
                    <a:pt x="1508" y="262"/>
                    <a:pt x="1465" y="252"/>
                    <a:pt x="1426" y="252"/>
                  </a:cubicBezTo>
                  <a:cubicBezTo>
                    <a:pt x="1361" y="252"/>
                    <a:pt x="1310" y="280"/>
                    <a:pt x="1310" y="280"/>
                  </a:cubicBezTo>
                  <a:cubicBezTo>
                    <a:pt x="1310" y="280"/>
                    <a:pt x="1270" y="17"/>
                    <a:pt x="1020" y="1"/>
                  </a:cubicBezTo>
                  <a:cubicBezTo>
                    <a:pt x="1012" y="0"/>
                    <a:pt x="1003" y="0"/>
                    <a:pt x="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5"/>
            <p:cNvSpPr/>
            <p:nvPr/>
          </p:nvSpPr>
          <p:spPr>
            <a:xfrm>
              <a:off x="5873940" y="6231749"/>
              <a:ext cx="255474" cy="103675"/>
            </a:xfrm>
            <a:custGeom>
              <a:avLst/>
              <a:gdLst/>
              <a:ahLst/>
              <a:cxnLst/>
              <a:rect l="l" t="t" r="r" b="b"/>
              <a:pathLst>
                <a:path w="1789" h="726" extrusionOk="0">
                  <a:moveTo>
                    <a:pt x="652" y="1"/>
                  </a:moveTo>
                  <a:cubicBezTo>
                    <a:pt x="419" y="1"/>
                    <a:pt x="355" y="207"/>
                    <a:pt x="355" y="207"/>
                  </a:cubicBezTo>
                  <a:cubicBezTo>
                    <a:pt x="355" y="207"/>
                    <a:pt x="284" y="125"/>
                    <a:pt x="201" y="125"/>
                  </a:cubicBezTo>
                  <a:cubicBezTo>
                    <a:pt x="172" y="125"/>
                    <a:pt x="141" y="135"/>
                    <a:pt x="112" y="162"/>
                  </a:cubicBezTo>
                  <a:cubicBezTo>
                    <a:pt x="1" y="269"/>
                    <a:pt x="112" y="334"/>
                    <a:pt x="112" y="334"/>
                  </a:cubicBezTo>
                  <a:lnTo>
                    <a:pt x="92" y="718"/>
                  </a:lnTo>
                  <a:cubicBezTo>
                    <a:pt x="216" y="723"/>
                    <a:pt x="341" y="725"/>
                    <a:pt x="468" y="725"/>
                  </a:cubicBezTo>
                  <a:cubicBezTo>
                    <a:pt x="897" y="725"/>
                    <a:pt x="1338" y="698"/>
                    <a:pt x="1788" y="652"/>
                  </a:cubicBezTo>
                  <a:cubicBezTo>
                    <a:pt x="1750" y="439"/>
                    <a:pt x="1581" y="417"/>
                    <a:pt x="1512" y="417"/>
                  </a:cubicBezTo>
                  <a:cubicBezTo>
                    <a:pt x="1493" y="417"/>
                    <a:pt x="1481" y="418"/>
                    <a:pt x="1481" y="418"/>
                  </a:cubicBezTo>
                  <a:cubicBezTo>
                    <a:pt x="1481" y="418"/>
                    <a:pt x="1521" y="208"/>
                    <a:pt x="1295" y="162"/>
                  </a:cubicBezTo>
                  <a:cubicBezTo>
                    <a:pt x="1263" y="156"/>
                    <a:pt x="1231" y="153"/>
                    <a:pt x="1201" y="153"/>
                  </a:cubicBezTo>
                  <a:cubicBezTo>
                    <a:pt x="1026" y="153"/>
                    <a:pt x="905" y="246"/>
                    <a:pt x="905" y="246"/>
                  </a:cubicBezTo>
                  <a:cubicBezTo>
                    <a:pt x="905" y="246"/>
                    <a:pt x="885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5"/>
            <p:cNvSpPr/>
            <p:nvPr/>
          </p:nvSpPr>
          <p:spPr>
            <a:xfrm>
              <a:off x="5423823" y="6209186"/>
              <a:ext cx="255474" cy="114813"/>
            </a:xfrm>
            <a:custGeom>
              <a:avLst/>
              <a:gdLst/>
              <a:ahLst/>
              <a:cxnLst/>
              <a:rect l="l" t="t" r="r" b="b"/>
              <a:pathLst>
                <a:path w="1789" h="804" extrusionOk="0">
                  <a:moveTo>
                    <a:pt x="1137" y="1"/>
                  </a:moveTo>
                  <a:cubicBezTo>
                    <a:pt x="903" y="1"/>
                    <a:pt x="884" y="247"/>
                    <a:pt x="884" y="247"/>
                  </a:cubicBezTo>
                  <a:cubicBezTo>
                    <a:pt x="884" y="247"/>
                    <a:pt x="763" y="154"/>
                    <a:pt x="588" y="154"/>
                  </a:cubicBezTo>
                  <a:cubicBezTo>
                    <a:pt x="558" y="154"/>
                    <a:pt x="526" y="156"/>
                    <a:pt x="492" y="163"/>
                  </a:cubicBezTo>
                  <a:cubicBezTo>
                    <a:pt x="267" y="207"/>
                    <a:pt x="306" y="418"/>
                    <a:pt x="306" y="418"/>
                  </a:cubicBezTo>
                  <a:cubicBezTo>
                    <a:pt x="306" y="418"/>
                    <a:pt x="295" y="417"/>
                    <a:pt x="276" y="417"/>
                  </a:cubicBezTo>
                  <a:cubicBezTo>
                    <a:pt x="207" y="417"/>
                    <a:pt x="38" y="439"/>
                    <a:pt x="1" y="653"/>
                  </a:cubicBezTo>
                  <a:cubicBezTo>
                    <a:pt x="458" y="735"/>
                    <a:pt x="852" y="804"/>
                    <a:pt x="1236" y="804"/>
                  </a:cubicBezTo>
                  <a:cubicBezTo>
                    <a:pt x="1389" y="804"/>
                    <a:pt x="1540" y="793"/>
                    <a:pt x="1693" y="768"/>
                  </a:cubicBezTo>
                  <a:lnTo>
                    <a:pt x="1676" y="335"/>
                  </a:lnTo>
                  <a:cubicBezTo>
                    <a:pt x="1676" y="335"/>
                    <a:pt x="1788" y="268"/>
                    <a:pt x="1676" y="163"/>
                  </a:cubicBezTo>
                  <a:cubicBezTo>
                    <a:pt x="1646" y="135"/>
                    <a:pt x="1616" y="125"/>
                    <a:pt x="1586" y="125"/>
                  </a:cubicBezTo>
                  <a:cubicBezTo>
                    <a:pt x="1504" y="125"/>
                    <a:pt x="1433" y="206"/>
                    <a:pt x="1433" y="206"/>
                  </a:cubicBezTo>
                  <a:cubicBezTo>
                    <a:pt x="1433" y="206"/>
                    <a:pt x="1370" y="1"/>
                    <a:pt x="1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5463666" y="5571140"/>
              <a:ext cx="811118" cy="675599"/>
            </a:xfrm>
            <a:custGeom>
              <a:avLst/>
              <a:gdLst/>
              <a:ahLst/>
              <a:cxnLst/>
              <a:rect l="l" t="t" r="r" b="b"/>
              <a:pathLst>
                <a:path w="5680" h="4731" extrusionOk="0">
                  <a:moveTo>
                    <a:pt x="3838" y="1"/>
                  </a:moveTo>
                  <a:cubicBezTo>
                    <a:pt x="3724" y="1"/>
                    <a:pt x="3615" y="52"/>
                    <a:pt x="3520" y="107"/>
                  </a:cubicBezTo>
                  <a:cubicBezTo>
                    <a:pt x="3156" y="324"/>
                    <a:pt x="2894" y="637"/>
                    <a:pt x="2683" y="962"/>
                  </a:cubicBezTo>
                  <a:cubicBezTo>
                    <a:pt x="2235" y="1659"/>
                    <a:pt x="2001" y="2446"/>
                    <a:pt x="2009" y="3233"/>
                  </a:cubicBezTo>
                  <a:cubicBezTo>
                    <a:pt x="1874" y="2664"/>
                    <a:pt x="1324" y="1786"/>
                    <a:pt x="807" y="1542"/>
                  </a:cubicBezTo>
                  <a:cubicBezTo>
                    <a:pt x="690" y="1487"/>
                    <a:pt x="581" y="1463"/>
                    <a:pt x="483" y="1463"/>
                  </a:cubicBezTo>
                  <a:cubicBezTo>
                    <a:pt x="191" y="1463"/>
                    <a:pt x="0" y="1679"/>
                    <a:pt x="26" y="1954"/>
                  </a:cubicBezTo>
                  <a:cubicBezTo>
                    <a:pt x="96" y="2709"/>
                    <a:pt x="1392" y="3948"/>
                    <a:pt x="2116" y="4730"/>
                  </a:cubicBezTo>
                  <a:cubicBezTo>
                    <a:pt x="3034" y="4333"/>
                    <a:pt x="4307" y="3834"/>
                    <a:pt x="5263" y="3377"/>
                  </a:cubicBezTo>
                  <a:cubicBezTo>
                    <a:pt x="5432" y="3297"/>
                    <a:pt x="5609" y="3185"/>
                    <a:pt x="5635" y="3026"/>
                  </a:cubicBezTo>
                  <a:cubicBezTo>
                    <a:pt x="5679" y="2754"/>
                    <a:pt x="5266" y="2590"/>
                    <a:pt x="4930" y="2576"/>
                  </a:cubicBezTo>
                  <a:cubicBezTo>
                    <a:pt x="4898" y="2574"/>
                    <a:pt x="4866" y="2574"/>
                    <a:pt x="4834" y="2574"/>
                  </a:cubicBezTo>
                  <a:cubicBezTo>
                    <a:pt x="4017" y="2574"/>
                    <a:pt x="3213" y="2963"/>
                    <a:pt x="2829" y="3553"/>
                  </a:cubicBezTo>
                  <a:cubicBezTo>
                    <a:pt x="3342" y="2613"/>
                    <a:pt x="3858" y="1666"/>
                    <a:pt x="4150" y="664"/>
                  </a:cubicBezTo>
                  <a:cubicBezTo>
                    <a:pt x="4187" y="534"/>
                    <a:pt x="4220" y="400"/>
                    <a:pt x="4187" y="271"/>
                  </a:cubicBezTo>
                  <a:cubicBezTo>
                    <a:pt x="4153" y="142"/>
                    <a:pt x="4032" y="19"/>
                    <a:pt x="3872" y="2"/>
                  </a:cubicBezTo>
                  <a:cubicBezTo>
                    <a:pt x="3861" y="1"/>
                    <a:pt x="3849" y="1"/>
                    <a:pt x="3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5763982" y="5631117"/>
              <a:ext cx="230626" cy="602055"/>
            </a:xfrm>
            <a:custGeom>
              <a:avLst/>
              <a:gdLst/>
              <a:ahLst/>
              <a:cxnLst/>
              <a:rect l="l" t="t" r="r" b="b"/>
              <a:pathLst>
                <a:path w="1615" h="4216" fill="none" extrusionOk="0">
                  <a:moveTo>
                    <a:pt x="1615" y="1"/>
                  </a:moveTo>
                  <a:cubicBezTo>
                    <a:pt x="868" y="1327"/>
                    <a:pt x="323" y="2749"/>
                    <a:pt x="1" y="421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5759555" y="5995552"/>
              <a:ext cx="433548" cy="239908"/>
            </a:xfrm>
            <a:custGeom>
              <a:avLst/>
              <a:gdLst/>
              <a:ahLst/>
              <a:cxnLst/>
              <a:rect l="l" t="t" r="r" b="b"/>
              <a:pathLst>
                <a:path w="3036" h="1680" fill="none" extrusionOk="0">
                  <a:moveTo>
                    <a:pt x="3036" y="0"/>
                  </a:moveTo>
                  <a:cubicBezTo>
                    <a:pt x="1872" y="255"/>
                    <a:pt x="796" y="850"/>
                    <a:pt x="1" y="168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5530355" y="5846037"/>
              <a:ext cx="231768" cy="384567"/>
            </a:xfrm>
            <a:custGeom>
              <a:avLst/>
              <a:gdLst/>
              <a:ahLst/>
              <a:cxnLst/>
              <a:rect l="l" t="t" r="r" b="b"/>
              <a:pathLst>
                <a:path w="1623" h="2693" fill="none" extrusionOk="0">
                  <a:moveTo>
                    <a:pt x="1" y="0"/>
                  </a:moveTo>
                  <a:cubicBezTo>
                    <a:pt x="593" y="876"/>
                    <a:pt x="1340" y="1693"/>
                    <a:pt x="1622" y="269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5617894" y="6185481"/>
              <a:ext cx="307454" cy="154084"/>
            </a:xfrm>
            <a:custGeom>
              <a:avLst/>
              <a:gdLst/>
              <a:ahLst/>
              <a:cxnLst/>
              <a:rect l="l" t="t" r="r" b="b"/>
              <a:pathLst>
                <a:path w="2153" h="1079" extrusionOk="0">
                  <a:moveTo>
                    <a:pt x="1195" y="0"/>
                  </a:moveTo>
                  <a:cubicBezTo>
                    <a:pt x="1040" y="0"/>
                    <a:pt x="884" y="14"/>
                    <a:pt x="731" y="42"/>
                  </a:cubicBezTo>
                  <a:cubicBezTo>
                    <a:pt x="536" y="78"/>
                    <a:pt x="337" y="142"/>
                    <a:pt x="205" y="273"/>
                  </a:cubicBezTo>
                  <a:cubicBezTo>
                    <a:pt x="23" y="454"/>
                    <a:pt x="8" y="718"/>
                    <a:pt x="1" y="960"/>
                  </a:cubicBezTo>
                  <a:cubicBezTo>
                    <a:pt x="460" y="1033"/>
                    <a:pt x="949" y="1079"/>
                    <a:pt x="1442" y="1079"/>
                  </a:cubicBezTo>
                  <a:cubicBezTo>
                    <a:pt x="1622" y="1079"/>
                    <a:pt x="1803" y="1073"/>
                    <a:pt x="1983" y="1060"/>
                  </a:cubicBezTo>
                  <a:cubicBezTo>
                    <a:pt x="2049" y="919"/>
                    <a:pt x="2116" y="774"/>
                    <a:pt x="2135" y="620"/>
                  </a:cubicBezTo>
                  <a:cubicBezTo>
                    <a:pt x="2152" y="469"/>
                    <a:pt x="2114" y="303"/>
                    <a:pt x="1992" y="192"/>
                  </a:cubicBezTo>
                  <a:cubicBezTo>
                    <a:pt x="1881" y="90"/>
                    <a:pt x="1718" y="50"/>
                    <a:pt x="1562" y="26"/>
                  </a:cubicBezTo>
                  <a:cubicBezTo>
                    <a:pt x="1441" y="9"/>
                    <a:pt x="1318" y="0"/>
                    <a:pt x="1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5708431" y="6271877"/>
              <a:ext cx="351580" cy="90822"/>
            </a:xfrm>
            <a:custGeom>
              <a:avLst/>
              <a:gdLst/>
              <a:ahLst/>
              <a:cxnLst/>
              <a:rect l="l" t="t" r="r" b="b"/>
              <a:pathLst>
                <a:path w="2462" h="636" extrusionOk="0">
                  <a:moveTo>
                    <a:pt x="1821" y="0"/>
                  </a:moveTo>
                  <a:cubicBezTo>
                    <a:pt x="1550" y="0"/>
                    <a:pt x="1394" y="315"/>
                    <a:pt x="1394" y="315"/>
                  </a:cubicBezTo>
                  <a:cubicBezTo>
                    <a:pt x="1394" y="315"/>
                    <a:pt x="1406" y="145"/>
                    <a:pt x="1235" y="123"/>
                  </a:cubicBezTo>
                  <a:cubicBezTo>
                    <a:pt x="1223" y="121"/>
                    <a:pt x="1212" y="121"/>
                    <a:pt x="1201" y="121"/>
                  </a:cubicBezTo>
                  <a:cubicBezTo>
                    <a:pt x="1053" y="121"/>
                    <a:pt x="980" y="246"/>
                    <a:pt x="980" y="246"/>
                  </a:cubicBezTo>
                  <a:cubicBezTo>
                    <a:pt x="980" y="246"/>
                    <a:pt x="936" y="20"/>
                    <a:pt x="668" y="20"/>
                  </a:cubicBezTo>
                  <a:cubicBezTo>
                    <a:pt x="644" y="20"/>
                    <a:pt x="619" y="22"/>
                    <a:pt x="591" y="26"/>
                  </a:cubicBezTo>
                  <a:cubicBezTo>
                    <a:pt x="253" y="73"/>
                    <a:pt x="355" y="437"/>
                    <a:pt x="355" y="437"/>
                  </a:cubicBezTo>
                  <a:cubicBezTo>
                    <a:pt x="355" y="437"/>
                    <a:pt x="297" y="405"/>
                    <a:pt x="225" y="405"/>
                  </a:cubicBezTo>
                  <a:cubicBezTo>
                    <a:pt x="190" y="405"/>
                    <a:pt x="150" y="413"/>
                    <a:pt x="113" y="437"/>
                  </a:cubicBezTo>
                  <a:cubicBezTo>
                    <a:pt x="0" y="506"/>
                    <a:pt x="28" y="619"/>
                    <a:pt x="28" y="619"/>
                  </a:cubicBezTo>
                  <a:cubicBezTo>
                    <a:pt x="274" y="631"/>
                    <a:pt x="535" y="635"/>
                    <a:pt x="790" y="635"/>
                  </a:cubicBezTo>
                  <a:cubicBezTo>
                    <a:pt x="1622" y="635"/>
                    <a:pt x="2395" y="588"/>
                    <a:pt x="2408" y="588"/>
                  </a:cubicBezTo>
                  <a:cubicBezTo>
                    <a:pt x="2408" y="588"/>
                    <a:pt x="2408" y="588"/>
                    <a:pt x="2408" y="588"/>
                  </a:cubicBezTo>
                  <a:cubicBezTo>
                    <a:pt x="2462" y="337"/>
                    <a:pt x="2314" y="295"/>
                    <a:pt x="2209" y="295"/>
                  </a:cubicBezTo>
                  <a:cubicBezTo>
                    <a:pt x="2156" y="295"/>
                    <a:pt x="2113" y="306"/>
                    <a:pt x="2113" y="306"/>
                  </a:cubicBezTo>
                  <a:cubicBezTo>
                    <a:pt x="2113" y="306"/>
                    <a:pt x="2189" y="57"/>
                    <a:pt x="1881" y="5"/>
                  </a:cubicBezTo>
                  <a:cubicBezTo>
                    <a:pt x="1860" y="2"/>
                    <a:pt x="1840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5439389" y="6253455"/>
              <a:ext cx="293174" cy="107387"/>
            </a:xfrm>
            <a:custGeom>
              <a:avLst/>
              <a:gdLst/>
              <a:ahLst/>
              <a:cxnLst/>
              <a:rect l="l" t="t" r="r" b="b"/>
              <a:pathLst>
                <a:path w="2053" h="752" extrusionOk="0">
                  <a:moveTo>
                    <a:pt x="1235" y="1"/>
                  </a:moveTo>
                  <a:cubicBezTo>
                    <a:pt x="948" y="1"/>
                    <a:pt x="830" y="231"/>
                    <a:pt x="830" y="231"/>
                  </a:cubicBezTo>
                  <a:cubicBezTo>
                    <a:pt x="830" y="231"/>
                    <a:pt x="778" y="89"/>
                    <a:pt x="600" y="89"/>
                  </a:cubicBezTo>
                  <a:cubicBezTo>
                    <a:pt x="565" y="89"/>
                    <a:pt x="525" y="95"/>
                    <a:pt x="481" y="107"/>
                  </a:cubicBezTo>
                  <a:cubicBezTo>
                    <a:pt x="204" y="186"/>
                    <a:pt x="295" y="364"/>
                    <a:pt x="295" y="364"/>
                  </a:cubicBezTo>
                  <a:cubicBezTo>
                    <a:pt x="295" y="364"/>
                    <a:pt x="275" y="359"/>
                    <a:pt x="246" y="359"/>
                  </a:cubicBezTo>
                  <a:cubicBezTo>
                    <a:pt x="203" y="359"/>
                    <a:pt x="138" y="370"/>
                    <a:pt x="86" y="426"/>
                  </a:cubicBezTo>
                  <a:cubicBezTo>
                    <a:pt x="0" y="519"/>
                    <a:pt x="94" y="612"/>
                    <a:pt x="94" y="612"/>
                  </a:cubicBezTo>
                  <a:cubicBezTo>
                    <a:pt x="498" y="700"/>
                    <a:pt x="1938" y="751"/>
                    <a:pt x="1938" y="751"/>
                  </a:cubicBezTo>
                  <a:cubicBezTo>
                    <a:pt x="1938" y="751"/>
                    <a:pt x="2052" y="431"/>
                    <a:pt x="1919" y="335"/>
                  </a:cubicBezTo>
                  <a:cubicBezTo>
                    <a:pt x="1870" y="299"/>
                    <a:pt x="1816" y="288"/>
                    <a:pt x="1769" y="288"/>
                  </a:cubicBezTo>
                  <a:cubicBezTo>
                    <a:pt x="1688" y="288"/>
                    <a:pt x="1625" y="320"/>
                    <a:pt x="1625" y="320"/>
                  </a:cubicBezTo>
                  <a:cubicBezTo>
                    <a:pt x="1625" y="320"/>
                    <a:pt x="1574" y="19"/>
                    <a:pt x="1266" y="2"/>
                  </a:cubicBezTo>
                  <a:cubicBezTo>
                    <a:pt x="1255" y="1"/>
                    <a:pt x="1245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6861713" y="5450899"/>
              <a:ext cx="159368" cy="69830"/>
            </a:xfrm>
            <a:custGeom>
              <a:avLst/>
              <a:gdLst/>
              <a:ahLst/>
              <a:cxnLst/>
              <a:rect l="l" t="t" r="r" b="b"/>
              <a:pathLst>
                <a:path w="1116" h="489" extrusionOk="0">
                  <a:moveTo>
                    <a:pt x="407" y="1"/>
                  </a:moveTo>
                  <a:cubicBezTo>
                    <a:pt x="260" y="1"/>
                    <a:pt x="222" y="139"/>
                    <a:pt x="222" y="139"/>
                  </a:cubicBezTo>
                  <a:cubicBezTo>
                    <a:pt x="222" y="139"/>
                    <a:pt x="177" y="84"/>
                    <a:pt x="126" y="84"/>
                  </a:cubicBezTo>
                  <a:cubicBezTo>
                    <a:pt x="108" y="84"/>
                    <a:pt x="89" y="91"/>
                    <a:pt x="71" y="109"/>
                  </a:cubicBezTo>
                  <a:cubicBezTo>
                    <a:pt x="0" y="181"/>
                    <a:pt x="71" y="224"/>
                    <a:pt x="71" y="224"/>
                  </a:cubicBezTo>
                  <a:lnTo>
                    <a:pt x="59" y="484"/>
                  </a:lnTo>
                  <a:cubicBezTo>
                    <a:pt x="135" y="487"/>
                    <a:pt x="211" y="488"/>
                    <a:pt x="288" y="488"/>
                  </a:cubicBezTo>
                  <a:cubicBezTo>
                    <a:pt x="557" y="488"/>
                    <a:pt x="833" y="470"/>
                    <a:pt x="1115" y="439"/>
                  </a:cubicBezTo>
                  <a:cubicBezTo>
                    <a:pt x="1091" y="295"/>
                    <a:pt x="987" y="280"/>
                    <a:pt x="943" y="280"/>
                  </a:cubicBezTo>
                  <a:cubicBezTo>
                    <a:pt x="932" y="280"/>
                    <a:pt x="924" y="281"/>
                    <a:pt x="924" y="281"/>
                  </a:cubicBezTo>
                  <a:cubicBezTo>
                    <a:pt x="924" y="281"/>
                    <a:pt x="949" y="139"/>
                    <a:pt x="809" y="109"/>
                  </a:cubicBezTo>
                  <a:cubicBezTo>
                    <a:pt x="788" y="105"/>
                    <a:pt x="768" y="103"/>
                    <a:pt x="749" y="103"/>
                  </a:cubicBezTo>
                  <a:cubicBezTo>
                    <a:pt x="639" y="103"/>
                    <a:pt x="564" y="166"/>
                    <a:pt x="564" y="166"/>
                  </a:cubicBezTo>
                  <a:cubicBezTo>
                    <a:pt x="564" y="166"/>
                    <a:pt x="551" y="1"/>
                    <a:pt x="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5"/>
            <p:cNvSpPr/>
            <p:nvPr/>
          </p:nvSpPr>
          <p:spPr>
            <a:xfrm>
              <a:off x="6580961" y="5435762"/>
              <a:ext cx="159368" cy="77399"/>
            </a:xfrm>
            <a:custGeom>
              <a:avLst/>
              <a:gdLst/>
              <a:ahLst/>
              <a:cxnLst/>
              <a:rect l="l" t="t" r="r" b="b"/>
              <a:pathLst>
                <a:path w="1116" h="542" extrusionOk="0">
                  <a:moveTo>
                    <a:pt x="710" y="1"/>
                  </a:moveTo>
                  <a:cubicBezTo>
                    <a:pt x="564" y="1"/>
                    <a:pt x="553" y="166"/>
                    <a:pt x="553" y="166"/>
                  </a:cubicBezTo>
                  <a:cubicBezTo>
                    <a:pt x="553" y="166"/>
                    <a:pt x="477" y="103"/>
                    <a:pt x="366" y="103"/>
                  </a:cubicBezTo>
                  <a:cubicBezTo>
                    <a:pt x="348" y="103"/>
                    <a:pt x="328" y="105"/>
                    <a:pt x="308" y="109"/>
                  </a:cubicBezTo>
                  <a:cubicBezTo>
                    <a:pt x="167" y="139"/>
                    <a:pt x="192" y="282"/>
                    <a:pt x="192" y="282"/>
                  </a:cubicBezTo>
                  <a:cubicBezTo>
                    <a:pt x="192" y="282"/>
                    <a:pt x="185" y="280"/>
                    <a:pt x="173" y="280"/>
                  </a:cubicBezTo>
                  <a:cubicBezTo>
                    <a:pt x="129" y="280"/>
                    <a:pt x="25" y="296"/>
                    <a:pt x="1" y="439"/>
                  </a:cubicBezTo>
                  <a:cubicBezTo>
                    <a:pt x="286" y="494"/>
                    <a:pt x="531" y="541"/>
                    <a:pt x="770" y="541"/>
                  </a:cubicBezTo>
                  <a:cubicBezTo>
                    <a:pt x="865" y="541"/>
                    <a:pt x="959" y="534"/>
                    <a:pt x="1055" y="516"/>
                  </a:cubicBezTo>
                  <a:lnTo>
                    <a:pt x="1046" y="224"/>
                  </a:lnTo>
                  <a:cubicBezTo>
                    <a:pt x="1046" y="224"/>
                    <a:pt x="1116" y="180"/>
                    <a:pt x="1046" y="109"/>
                  </a:cubicBezTo>
                  <a:cubicBezTo>
                    <a:pt x="1028" y="91"/>
                    <a:pt x="1009" y="84"/>
                    <a:pt x="991" y="84"/>
                  </a:cubicBezTo>
                  <a:cubicBezTo>
                    <a:pt x="939" y="84"/>
                    <a:pt x="895" y="139"/>
                    <a:pt x="895" y="139"/>
                  </a:cubicBezTo>
                  <a:cubicBezTo>
                    <a:pt x="895" y="139"/>
                    <a:pt x="855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5"/>
            <p:cNvSpPr/>
            <p:nvPr/>
          </p:nvSpPr>
          <p:spPr>
            <a:xfrm>
              <a:off x="6595099" y="4997640"/>
              <a:ext cx="559357" cy="464537"/>
            </a:xfrm>
            <a:custGeom>
              <a:avLst/>
              <a:gdLst/>
              <a:ahLst/>
              <a:cxnLst/>
              <a:rect l="l" t="t" r="r" b="b"/>
              <a:pathLst>
                <a:path w="3917" h="3253" extrusionOk="0">
                  <a:moveTo>
                    <a:pt x="2647" y="0"/>
                  </a:moveTo>
                  <a:cubicBezTo>
                    <a:pt x="2568" y="0"/>
                    <a:pt x="2493" y="34"/>
                    <a:pt x="2429" y="74"/>
                  </a:cubicBezTo>
                  <a:cubicBezTo>
                    <a:pt x="2177" y="221"/>
                    <a:pt x="1996" y="437"/>
                    <a:pt x="1851" y="661"/>
                  </a:cubicBezTo>
                  <a:cubicBezTo>
                    <a:pt x="1542" y="1140"/>
                    <a:pt x="1381" y="1683"/>
                    <a:pt x="1386" y="2224"/>
                  </a:cubicBezTo>
                  <a:cubicBezTo>
                    <a:pt x="1294" y="1833"/>
                    <a:pt x="914" y="1229"/>
                    <a:pt x="557" y="1062"/>
                  </a:cubicBezTo>
                  <a:cubicBezTo>
                    <a:pt x="477" y="1024"/>
                    <a:pt x="401" y="1007"/>
                    <a:pt x="334" y="1007"/>
                  </a:cubicBezTo>
                  <a:cubicBezTo>
                    <a:pt x="133" y="1007"/>
                    <a:pt x="1" y="1155"/>
                    <a:pt x="18" y="1345"/>
                  </a:cubicBezTo>
                  <a:cubicBezTo>
                    <a:pt x="67" y="1861"/>
                    <a:pt x="961" y="2714"/>
                    <a:pt x="1461" y="3252"/>
                  </a:cubicBezTo>
                  <a:cubicBezTo>
                    <a:pt x="2094" y="2979"/>
                    <a:pt x="2972" y="2634"/>
                    <a:pt x="3631" y="2322"/>
                  </a:cubicBezTo>
                  <a:cubicBezTo>
                    <a:pt x="3748" y="2267"/>
                    <a:pt x="3870" y="2190"/>
                    <a:pt x="3887" y="2081"/>
                  </a:cubicBezTo>
                  <a:cubicBezTo>
                    <a:pt x="3917" y="1894"/>
                    <a:pt x="3633" y="1780"/>
                    <a:pt x="3400" y="1771"/>
                  </a:cubicBezTo>
                  <a:cubicBezTo>
                    <a:pt x="3378" y="1770"/>
                    <a:pt x="3356" y="1769"/>
                    <a:pt x="3335" y="1769"/>
                  </a:cubicBezTo>
                  <a:cubicBezTo>
                    <a:pt x="2772" y="1769"/>
                    <a:pt x="2217" y="2037"/>
                    <a:pt x="1952" y="2443"/>
                  </a:cubicBezTo>
                  <a:cubicBezTo>
                    <a:pt x="2306" y="1796"/>
                    <a:pt x="2661" y="1145"/>
                    <a:pt x="2863" y="456"/>
                  </a:cubicBezTo>
                  <a:cubicBezTo>
                    <a:pt x="2888" y="368"/>
                    <a:pt x="2911" y="275"/>
                    <a:pt x="2888" y="185"/>
                  </a:cubicBezTo>
                  <a:cubicBezTo>
                    <a:pt x="2865" y="96"/>
                    <a:pt x="2782" y="12"/>
                    <a:pt x="2671" y="1"/>
                  </a:cubicBezTo>
                  <a:cubicBezTo>
                    <a:pt x="2663" y="0"/>
                    <a:pt x="2655" y="0"/>
                    <a:pt x="2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6802449" y="5038625"/>
              <a:ext cx="159368" cy="414270"/>
            </a:xfrm>
            <a:custGeom>
              <a:avLst/>
              <a:gdLst/>
              <a:ahLst/>
              <a:cxnLst/>
              <a:rect l="l" t="t" r="r" b="b"/>
              <a:pathLst>
                <a:path w="1116" h="2901" fill="none" extrusionOk="0">
                  <a:moveTo>
                    <a:pt x="1115" y="1"/>
                  </a:moveTo>
                  <a:cubicBezTo>
                    <a:pt x="600" y="913"/>
                    <a:pt x="223" y="1892"/>
                    <a:pt x="1" y="29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6799451" y="5289388"/>
              <a:ext cx="299171" cy="165222"/>
            </a:xfrm>
            <a:custGeom>
              <a:avLst/>
              <a:gdLst/>
              <a:ahLst/>
              <a:cxnLst/>
              <a:rect l="l" t="t" r="r" b="b"/>
              <a:pathLst>
                <a:path w="2095" h="1157" fill="none" extrusionOk="0">
                  <a:moveTo>
                    <a:pt x="2094" y="0"/>
                  </a:moveTo>
                  <a:cubicBezTo>
                    <a:pt x="1291" y="176"/>
                    <a:pt x="550" y="585"/>
                    <a:pt x="0" y="115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6641367" y="5186712"/>
              <a:ext cx="159796" cy="264470"/>
            </a:xfrm>
            <a:custGeom>
              <a:avLst/>
              <a:gdLst/>
              <a:ahLst/>
              <a:cxnLst/>
              <a:rect l="l" t="t" r="r" b="b"/>
              <a:pathLst>
                <a:path w="1119" h="1852" fill="none" extrusionOk="0">
                  <a:moveTo>
                    <a:pt x="0" y="0"/>
                  </a:moveTo>
                  <a:cubicBezTo>
                    <a:pt x="409" y="602"/>
                    <a:pt x="923" y="1164"/>
                    <a:pt x="1119" y="185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6701630" y="5419911"/>
              <a:ext cx="212205" cy="106102"/>
            </a:xfrm>
            <a:custGeom>
              <a:avLst/>
              <a:gdLst/>
              <a:ahLst/>
              <a:cxnLst/>
              <a:rect l="l" t="t" r="r" b="b"/>
              <a:pathLst>
                <a:path w="1486" h="743" extrusionOk="0">
                  <a:moveTo>
                    <a:pt x="822" y="1"/>
                  </a:moveTo>
                  <a:cubicBezTo>
                    <a:pt x="715" y="1"/>
                    <a:pt x="609" y="10"/>
                    <a:pt x="504" y="29"/>
                  </a:cubicBezTo>
                  <a:cubicBezTo>
                    <a:pt x="369" y="54"/>
                    <a:pt x="232" y="98"/>
                    <a:pt x="142" y="188"/>
                  </a:cubicBezTo>
                  <a:cubicBezTo>
                    <a:pt x="18" y="313"/>
                    <a:pt x="5" y="496"/>
                    <a:pt x="0" y="662"/>
                  </a:cubicBezTo>
                  <a:cubicBezTo>
                    <a:pt x="319" y="712"/>
                    <a:pt x="659" y="743"/>
                    <a:pt x="1002" y="743"/>
                  </a:cubicBezTo>
                  <a:cubicBezTo>
                    <a:pt x="1124" y="743"/>
                    <a:pt x="1246" y="739"/>
                    <a:pt x="1368" y="731"/>
                  </a:cubicBezTo>
                  <a:cubicBezTo>
                    <a:pt x="1415" y="633"/>
                    <a:pt x="1460" y="533"/>
                    <a:pt x="1473" y="428"/>
                  </a:cubicBezTo>
                  <a:cubicBezTo>
                    <a:pt x="1485" y="322"/>
                    <a:pt x="1459" y="209"/>
                    <a:pt x="1375" y="132"/>
                  </a:cubicBezTo>
                  <a:cubicBezTo>
                    <a:pt x="1297" y="63"/>
                    <a:pt x="1186" y="34"/>
                    <a:pt x="1078" y="19"/>
                  </a:cubicBezTo>
                  <a:cubicBezTo>
                    <a:pt x="993" y="7"/>
                    <a:pt x="908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6758609" y="5477603"/>
              <a:ext cx="219345" cy="61548"/>
            </a:xfrm>
            <a:custGeom>
              <a:avLst/>
              <a:gdLst/>
              <a:ahLst/>
              <a:cxnLst/>
              <a:rect l="l" t="t" r="r" b="b"/>
              <a:pathLst>
                <a:path w="1536" h="431" extrusionOk="0">
                  <a:moveTo>
                    <a:pt x="1136" y="1"/>
                  </a:moveTo>
                  <a:cubicBezTo>
                    <a:pt x="966" y="1"/>
                    <a:pt x="870" y="213"/>
                    <a:pt x="870" y="213"/>
                  </a:cubicBezTo>
                  <a:cubicBezTo>
                    <a:pt x="870" y="213"/>
                    <a:pt x="876" y="97"/>
                    <a:pt x="771" y="83"/>
                  </a:cubicBezTo>
                  <a:cubicBezTo>
                    <a:pt x="763" y="82"/>
                    <a:pt x="756" y="81"/>
                    <a:pt x="748" y="81"/>
                  </a:cubicBezTo>
                  <a:cubicBezTo>
                    <a:pt x="656" y="81"/>
                    <a:pt x="611" y="165"/>
                    <a:pt x="611" y="165"/>
                  </a:cubicBezTo>
                  <a:cubicBezTo>
                    <a:pt x="611" y="165"/>
                    <a:pt x="583" y="14"/>
                    <a:pt x="416" y="14"/>
                  </a:cubicBezTo>
                  <a:cubicBezTo>
                    <a:pt x="401" y="14"/>
                    <a:pt x="385" y="15"/>
                    <a:pt x="368" y="18"/>
                  </a:cubicBezTo>
                  <a:cubicBezTo>
                    <a:pt x="157" y="52"/>
                    <a:pt x="220" y="296"/>
                    <a:pt x="220" y="296"/>
                  </a:cubicBezTo>
                  <a:cubicBezTo>
                    <a:pt x="220" y="296"/>
                    <a:pt x="185" y="274"/>
                    <a:pt x="140" y="274"/>
                  </a:cubicBezTo>
                  <a:cubicBezTo>
                    <a:pt x="118" y="274"/>
                    <a:pt x="94" y="280"/>
                    <a:pt x="70" y="296"/>
                  </a:cubicBezTo>
                  <a:cubicBezTo>
                    <a:pt x="0" y="343"/>
                    <a:pt x="18" y="419"/>
                    <a:pt x="18" y="419"/>
                  </a:cubicBezTo>
                  <a:cubicBezTo>
                    <a:pt x="174" y="427"/>
                    <a:pt x="341" y="430"/>
                    <a:pt x="504" y="430"/>
                  </a:cubicBezTo>
                  <a:cubicBezTo>
                    <a:pt x="1022" y="430"/>
                    <a:pt x="1501" y="398"/>
                    <a:pt x="1502" y="397"/>
                  </a:cubicBezTo>
                  <a:cubicBezTo>
                    <a:pt x="1535" y="228"/>
                    <a:pt x="1444" y="199"/>
                    <a:pt x="1378" y="199"/>
                  </a:cubicBezTo>
                  <a:cubicBezTo>
                    <a:pt x="1344" y="199"/>
                    <a:pt x="1318" y="207"/>
                    <a:pt x="1318" y="207"/>
                  </a:cubicBezTo>
                  <a:cubicBezTo>
                    <a:pt x="1318" y="207"/>
                    <a:pt x="1365" y="38"/>
                    <a:pt x="1174" y="4"/>
                  </a:cubicBezTo>
                  <a:cubicBezTo>
                    <a:pt x="1161" y="2"/>
                    <a:pt x="1148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6590672" y="5465465"/>
              <a:ext cx="182930" cy="72544"/>
            </a:xfrm>
            <a:custGeom>
              <a:avLst/>
              <a:gdLst/>
              <a:ahLst/>
              <a:cxnLst/>
              <a:rect l="l" t="t" r="r" b="b"/>
              <a:pathLst>
                <a:path w="1281" h="508" extrusionOk="0">
                  <a:moveTo>
                    <a:pt x="770" y="1"/>
                  </a:moveTo>
                  <a:cubicBezTo>
                    <a:pt x="593" y="1"/>
                    <a:pt x="519" y="156"/>
                    <a:pt x="519" y="156"/>
                  </a:cubicBezTo>
                  <a:cubicBezTo>
                    <a:pt x="519" y="156"/>
                    <a:pt x="487" y="60"/>
                    <a:pt x="375" y="60"/>
                  </a:cubicBezTo>
                  <a:cubicBezTo>
                    <a:pt x="353" y="60"/>
                    <a:pt x="329" y="63"/>
                    <a:pt x="301" y="72"/>
                  </a:cubicBezTo>
                  <a:cubicBezTo>
                    <a:pt x="128" y="125"/>
                    <a:pt x="185" y="245"/>
                    <a:pt x="185" y="245"/>
                  </a:cubicBezTo>
                  <a:cubicBezTo>
                    <a:pt x="185" y="245"/>
                    <a:pt x="172" y="242"/>
                    <a:pt x="154" y="242"/>
                  </a:cubicBezTo>
                  <a:cubicBezTo>
                    <a:pt x="127" y="242"/>
                    <a:pt x="88" y="249"/>
                    <a:pt x="56" y="287"/>
                  </a:cubicBezTo>
                  <a:cubicBezTo>
                    <a:pt x="1" y="349"/>
                    <a:pt x="61" y="412"/>
                    <a:pt x="61" y="412"/>
                  </a:cubicBezTo>
                  <a:cubicBezTo>
                    <a:pt x="314" y="473"/>
                    <a:pt x="1209" y="508"/>
                    <a:pt x="1209" y="508"/>
                  </a:cubicBezTo>
                  <a:cubicBezTo>
                    <a:pt x="1209" y="508"/>
                    <a:pt x="1280" y="292"/>
                    <a:pt x="1198" y="227"/>
                  </a:cubicBezTo>
                  <a:cubicBezTo>
                    <a:pt x="1167" y="202"/>
                    <a:pt x="1133" y="195"/>
                    <a:pt x="1104" y="195"/>
                  </a:cubicBezTo>
                  <a:cubicBezTo>
                    <a:pt x="1054" y="195"/>
                    <a:pt x="1014" y="216"/>
                    <a:pt x="1014" y="216"/>
                  </a:cubicBezTo>
                  <a:cubicBezTo>
                    <a:pt x="1014" y="216"/>
                    <a:pt x="983" y="13"/>
                    <a:pt x="791" y="1"/>
                  </a:cubicBezTo>
                  <a:cubicBezTo>
                    <a:pt x="784" y="1"/>
                    <a:pt x="7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7685832" y="4646915"/>
              <a:ext cx="88680" cy="38985"/>
            </a:xfrm>
            <a:custGeom>
              <a:avLst/>
              <a:gdLst/>
              <a:ahLst/>
              <a:cxnLst/>
              <a:rect l="l" t="t" r="r" b="b"/>
              <a:pathLst>
                <a:path w="621" h="273" extrusionOk="0">
                  <a:moveTo>
                    <a:pt x="226" y="1"/>
                  </a:moveTo>
                  <a:cubicBezTo>
                    <a:pt x="145" y="1"/>
                    <a:pt x="123" y="78"/>
                    <a:pt x="123" y="78"/>
                  </a:cubicBezTo>
                  <a:cubicBezTo>
                    <a:pt x="123" y="78"/>
                    <a:pt x="98" y="47"/>
                    <a:pt x="70" y="47"/>
                  </a:cubicBezTo>
                  <a:cubicBezTo>
                    <a:pt x="60" y="47"/>
                    <a:pt x="49" y="51"/>
                    <a:pt x="39" y="62"/>
                  </a:cubicBezTo>
                  <a:cubicBezTo>
                    <a:pt x="0" y="102"/>
                    <a:pt x="39" y="127"/>
                    <a:pt x="39" y="127"/>
                  </a:cubicBezTo>
                  <a:lnTo>
                    <a:pt x="32" y="269"/>
                  </a:lnTo>
                  <a:cubicBezTo>
                    <a:pt x="77" y="272"/>
                    <a:pt x="123" y="273"/>
                    <a:pt x="169" y="273"/>
                  </a:cubicBezTo>
                  <a:cubicBezTo>
                    <a:pt x="316" y="273"/>
                    <a:pt x="466" y="262"/>
                    <a:pt x="620" y="246"/>
                  </a:cubicBezTo>
                  <a:cubicBezTo>
                    <a:pt x="607" y="166"/>
                    <a:pt x="550" y="157"/>
                    <a:pt x="526" y="157"/>
                  </a:cubicBezTo>
                  <a:cubicBezTo>
                    <a:pt x="519" y="157"/>
                    <a:pt x="515" y="158"/>
                    <a:pt x="515" y="158"/>
                  </a:cubicBezTo>
                  <a:cubicBezTo>
                    <a:pt x="515" y="158"/>
                    <a:pt x="528" y="78"/>
                    <a:pt x="450" y="62"/>
                  </a:cubicBezTo>
                  <a:cubicBezTo>
                    <a:pt x="438" y="59"/>
                    <a:pt x="427" y="58"/>
                    <a:pt x="417" y="58"/>
                  </a:cubicBezTo>
                  <a:cubicBezTo>
                    <a:pt x="356" y="58"/>
                    <a:pt x="314" y="93"/>
                    <a:pt x="314" y="93"/>
                  </a:cubicBezTo>
                  <a:cubicBezTo>
                    <a:pt x="314" y="93"/>
                    <a:pt x="308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5"/>
            <p:cNvSpPr/>
            <p:nvPr/>
          </p:nvSpPr>
          <p:spPr>
            <a:xfrm>
              <a:off x="7529463" y="4638632"/>
              <a:ext cx="88680" cy="43126"/>
            </a:xfrm>
            <a:custGeom>
              <a:avLst/>
              <a:gdLst/>
              <a:ahLst/>
              <a:cxnLst/>
              <a:rect l="l" t="t" r="r" b="b"/>
              <a:pathLst>
                <a:path w="621" h="302" extrusionOk="0">
                  <a:moveTo>
                    <a:pt x="395" y="1"/>
                  </a:moveTo>
                  <a:cubicBezTo>
                    <a:pt x="314" y="1"/>
                    <a:pt x="308" y="93"/>
                    <a:pt x="308" y="93"/>
                  </a:cubicBezTo>
                  <a:cubicBezTo>
                    <a:pt x="308" y="93"/>
                    <a:pt x="265" y="58"/>
                    <a:pt x="204" y="58"/>
                  </a:cubicBezTo>
                  <a:cubicBezTo>
                    <a:pt x="194" y="58"/>
                    <a:pt x="183" y="59"/>
                    <a:pt x="171" y="62"/>
                  </a:cubicBezTo>
                  <a:cubicBezTo>
                    <a:pt x="93" y="78"/>
                    <a:pt x="107" y="157"/>
                    <a:pt x="107" y="157"/>
                  </a:cubicBezTo>
                  <a:cubicBezTo>
                    <a:pt x="107" y="157"/>
                    <a:pt x="103" y="156"/>
                    <a:pt x="97" y="156"/>
                  </a:cubicBezTo>
                  <a:cubicBezTo>
                    <a:pt x="73" y="156"/>
                    <a:pt x="15" y="165"/>
                    <a:pt x="1" y="245"/>
                  </a:cubicBezTo>
                  <a:cubicBezTo>
                    <a:pt x="160" y="276"/>
                    <a:pt x="297" y="302"/>
                    <a:pt x="431" y="302"/>
                  </a:cubicBezTo>
                  <a:cubicBezTo>
                    <a:pt x="484" y="302"/>
                    <a:pt x="536" y="298"/>
                    <a:pt x="589" y="288"/>
                  </a:cubicBezTo>
                  <a:lnTo>
                    <a:pt x="583" y="126"/>
                  </a:lnTo>
                  <a:cubicBezTo>
                    <a:pt x="583" y="126"/>
                    <a:pt x="621" y="102"/>
                    <a:pt x="583" y="62"/>
                  </a:cubicBezTo>
                  <a:cubicBezTo>
                    <a:pt x="572" y="51"/>
                    <a:pt x="562" y="47"/>
                    <a:pt x="552" y="47"/>
                  </a:cubicBezTo>
                  <a:cubicBezTo>
                    <a:pt x="523" y="47"/>
                    <a:pt x="499" y="78"/>
                    <a:pt x="499" y="78"/>
                  </a:cubicBezTo>
                  <a:cubicBezTo>
                    <a:pt x="499" y="78"/>
                    <a:pt x="476" y="1"/>
                    <a:pt x="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5"/>
            <p:cNvSpPr/>
            <p:nvPr/>
          </p:nvSpPr>
          <p:spPr>
            <a:xfrm>
              <a:off x="7499902" y="4344885"/>
              <a:ext cx="339727" cy="290175"/>
            </a:xfrm>
            <a:custGeom>
              <a:avLst/>
              <a:gdLst/>
              <a:ahLst/>
              <a:cxnLst/>
              <a:rect l="l" t="t" r="r" b="b"/>
              <a:pathLst>
                <a:path w="2379" h="2032" extrusionOk="0">
                  <a:moveTo>
                    <a:pt x="1176" y="0"/>
                  </a:moveTo>
                  <a:cubicBezTo>
                    <a:pt x="1173" y="0"/>
                    <a:pt x="1169" y="0"/>
                    <a:pt x="1166" y="0"/>
                  </a:cubicBezTo>
                  <a:cubicBezTo>
                    <a:pt x="1069" y="5"/>
                    <a:pt x="986" y="78"/>
                    <a:pt x="941" y="164"/>
                  </a:cubicBezTo>
                  <a:cubicBezTo>
                    <a:pt x="899" y="250"/>
                    <a:pt x="889" y="349"/>
                    <a:pt x="883" y="446"/>
                  </a:cubicBezTo>
                  <a:cubicBezTo>
                    <a:pt x="859" y="816"/>
                    <a:pt x="892" y="1187"/>
                    <a:pt x="976" y="1547"/>
                  </a:cubicBezTo>
                  <a:cubicBezTo>
                    <a:pt x="821" y="1271"/>
                    <a:pt x="590" y="980"/>
                    <a:pt x="275" y="973"/>
                  </a:cubicBezTo>
                  <a:cubicBezTo>
                    <a:pt x="274" y="973"/>
                    <a:pt x="272" y="973"/>
                    <a:pt x="271" y="973"/>
                  </a:cubicBezTo>
                  <a:cubicBezTo>
                    <a:pt x="148" y="973"/>
                    <a:pt x="0" y="1066"/>
                    <a:pt x="36" y="1184"/>
                  </a:cubicBezTo>
                  <a:cubicBezTo>
                    <a:pt x="46" y="1215"/>
                    <a:pt x="67" y="1241"/>
                    <a:pt x="89" y="1265"/>
                  </a:cubicBezTo>
                  <a:cubicBezTo>
                    <a:pt x="341" y="1541"/>
                    <a:pt x="827" y="1808"/>
                    <a:pt x="1145" y="2031"/>
                  </a:cubicBezTo>
                  <a:cubicBezTo>
                    <a:pt x="1519" y="1780"/>
                    <a:pt x="2379" y="1680"/>
                    <a:pt x="2378" y="1173"/>
                  </a:cubicBezTo>
                  <a:cubicBezTo>
                    <a:pt x="2378" y="1083"/>
                    <a:pt x="2318" y="1039"/>
                    <a:pt x="2222" y="1039"/>
                  </a:cubicBezTo>
                  <a:cubicBezTo>
                    <a:pt x="2012" y="1039"/>
                    <a:pt x="1628" y="1247"/>
                    <a:pt x="1302" y="1643"/>
                  </a:cubicBezTo>
                  <a:cubicBezTo>
                    <a:pt x="1448" y="1290"/>
                    <a:pt x="1509" y="814"/>
                    <a:pt x="1478" y="434"/>
                  </a:cubicBezTo>
                  <a:cubicBezTo>
                    <a:pt x="1471" y="336"/>
                    <a:pt x="1456" y="234"/>
                    <a:pt x="1405" y="148"/>
                  </a:cubicBezTo>
                  <a:cubicBezTo>
                    <a:pt x="1357" y="65"/>
                    <a:pt x="1270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7663841" y="4370161"/>
              <a:ext cx="11567" cy="259901"/>
            </a:xfrm>
            <a:custGeom>
              <a:avLst/>
              <a:gdLst/>
              <a:ahLst/>
              <a:cxnLst/>
              <a:rect l="l" t="t" r="r" b="b"/>
              <a:pathLst>
                <a:path w="81" h="1820" fill="none" extrusionOk="0">
                  <a:moveTo>
                    <a:pt x="8" y="0"/>
                  </a:moveTo>
                  <a:cubicBezTo>
                    <a:pt x="81" y="448"/>
                    <a:pt x="55" y="903"/>
                    <a:pt x="28" y="1354"/>
                  </a:cubicBezTo>
                  <a:cubicBezTo>
                    <a:pt x="19" y="1509"/>
                    <a:pt x="9" y="1665"/>
                    <a:pt x="0" y="18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5"/>
            <p:cNvSpPr/>
            <p:nvPr/>
          </p:nvSpPr>
          <p:spPr>
            <a:xfrm>
              <a:off x="7663555" y="4515250"/>
              <a:ext cx="155798" cy="113100"/>
            </a:xfrm>
            <a:custGeom>
              <a:avLst/>
              <a:gdLst/>
              <a:ahLst/>
              <a:cxnLst/>
              <a:rect l="l" t="t" r="r" b="b"/>
              <a:pathLst>
                <a:path w="1091" h="792" fill="none" extrusionOk="0">
                  <a:moveTo>
                    <a:pt x="1090" y="1"/>
                  </a:moveTo>
                  <a:cubicBezTo>
                    <a:pt x="837" y="377"/>
                    <a:pt x="312" y="465"/>
                    <a:pt x="0" y="79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5"/>
            <p:cNvSpPr/>
            <p:nvPr/>
          </p:nvSpPr>
          <p:spPr>
            <a:xfrm>
              <a:off x="7536031" y="4509681"/>
              <a:ext cx="131521" cy="120097"/>
            </a:xfrm>
            <a:custGeom>
              <a:avLst/>
              <a:gdLst/>
              <a:ahLst/>
              <a:cxnLst/>
              <a:rect l="l" t="t" r="r" b="b"/>
              <a:pathLst>
                <a:path w="921" h="841" fill="none" extrusionOk="0">
                  <a:moveTo>
                    <a:pt x="0" y="1"/>
                  </a:moveTo>
                  <a:cubicBezTo>
                    <a:pt x="141" y="46"/>
                    <a:pt x="262" y="142"/>
                    <a:pt x="370" y="241"/>
                  </a:cubicBezTo>
                  <a:cubicBezTo>
                    <a:pt x="572" y="423"/>
                    <a:pt x="756" y="625"/>
                    <a:pt x="921" y="8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7595581" y="4626065"/>
              <a:ext cx="124381" cy="67117"/>
            </a:xfrm>
            <a:custGeom>
              <a:avLst/>
              <a:gdLst/>
              <a:ahLst/>
              <a:cxnLst/>
              <a:rect l="l" t="t" r="r" b="b"/>
              <a:pathLst>
                <a:path w="871" h="470" extrusionOk="0">
                  <a:moveTo>
                    <a:pt x="480" y="0"/>
                  </a:moveTo>
                  <a:cubicBezTo>
                    <a:pt x="418" y="0"/>
                    <a:pt x="356" y="6"/>
                    <a:pt x="296" y="18"/>
                  </a:cubicBezTo>
                  <a:cubicBezTo>
                    <a:pt x="218" y="33"/>
                    <a:pt x="136" y="62"/>
                    <a:pt x="83" y="119"/>
                  </a:cubicBezTo>
                  <a:cubicBezTo>
                    <a:pt x="10" y="197"/>
                    <a:pt x="3" y="312"/>
                    <a:pt x="1" y="419"/>
                  </a:cubicBezTo>
                  <a:cubicBezTo>
                    <a:pt x="188" y="450"/>
                    <a:pt x="388" y="469"/>
                    <a:pt x="590" y="469"/>
                  </a:cubicBezTo>
                  <a:cubicBezTo>
                    <a:pt x="660" y="469"/>
                    <a:pt x="731" y="467"/>
                    <a:pt x="802" y="462"/>
                  </a:cubicBezTo>
                  <a:cubicBezTo>
                    <a:pt x="828" y="399"/>
                    <a:pt x="855" y="337"/>
                    <a:pt x="864" y="270"/>
                  </a:cubicBezTo>
                  <a:cubicBezTo>
                    <a:pt x="871" y="203"/>
                    <a:pt x="855" y="130"/>
                    <a:pt x="807" y="83"/>
                  </a:cubicBezTo>
                  <a:cubicBezTo>
                    <a:pt x="761" y="40"/>
                    <a:pt x="695" y="22"/>
                    <a:pt x="632" y="11"/>
                  </a:cubicBezTo>
                  <a:cubicBezTo>
                    <a:pt x="583" y="4"/>
                    <a:pt x="531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7628425" y="4662195"/>
              <a:ext cx="122382" cy="34130"/>
            </a:xfrm>
            <a:custGeom>
              <a:avLst/>
              <a:gdLst/>
              <a:ahLst/>
              <a:cxnLst/>
              <a:rect l="l" t="t" r="r" b="b"/>
              <a:pathLst>
                <a:path w="857" h="239" extrusionOk="0">
                  <a:moveTo>
                    <a:pt x="633" y="0"/>
                  </a:moveTo>
                  <a:cubicBezTo>
                    <a:pt x="539" y="0"/>
                    <a:pt x="485" y="119"/>
                    <a:pt x="485" y="119"/>
                  </a:cubicBezTo>
                  <a:cubicBezTo>
                    <a:pt x="485" y="119"/>
                    <a:pt x="489" y="54"/>
                    <a:pt x="429" y="47"/>
                  </a:cubicBezTo>
                  <a:cubicBezTo>
                    <a:pt x="425" y="46"/>
                    <a:pt x="421" y="46"/>
                    <a:pt x="417" y="46"/>
                  </a:cubicBezTo>
                  <a:cubicBezTo>
                    <a:pt x="366" y="46"/>
                    <a:pt x="340" y="93"/>
                    <a:pt x="340" y="93"/>
                  </a:cubicBezTo>
                  <a:cubicBezTo>
                    <a:pt x="340" y="93"/>
                    <a:pt x="324" y="8"/>
                    <a:pt x="232" y="8"/>
                  </a:cubicBezTo>
                  <a:cubicBezTo>
                    <a:pt x="224" y="8"/>
                    <a:pt x="214" y="9"/>
                    <a:pt x="205" y="11"/>
                  </a:cubicBezTo>
                  <a:cubicBezTo>
                    <a:pt x="88" y="28"/>
                    <a:pt x="123" y="164"/>
                    <a:pt x="123" y="164"/>
                  </a:cubicBezTo>
                  <a:cubicBezTo>
                    <a:pt x="123" y="164"/>
                    <a:pt x="103" y="152"/>
                    <a:pt x="78" y="152"/>
                  </a:cubicBezTo>
                  <a:cubicBezTo>
                    <a:pt x="66" y="152"/>
                    <a:pt x="52" y="155"/>
                    <a:pt x="39" y="164"/>
                  </a:cubicBezTo>
                  <a:cubicBezTo>
                    <a:pt x="0" y="189"/>
                    <a:pt x="9" y="233"/>
                    <a:pt x="9" y="233"/>
                  </a:cubicBezTo>
                  <a:cubicBezTo>
                    <a:pt x="90" y="237"/>
                    <a:pt x="176" y="238"/>
                    <a:pt x="260" y="238"/>
                  </a:cubicBezTo>
                  <a:cubicBezTo>
                    <a:pt x="550" y="238"/>
                    <a:pt x="824" y="220"/>
                    <a:pt x="837" y="220"/>
                  </a:cubicBezTo>
                  <a:cubicBezTo>
                    <a:pt x="837" y="220"/>
                    <a:pt x="837" y="220"/>
                    <a:pt x="837" y="220"/>
                  </a:cubicBezTo>
                  <a:cubicBezTo>
                    <a:pt x="856" y="127"/>
                    <a:pt x="806" y="111"/>
                    <a:pt x="769" y="111"/>
                  </a:cubicBezTo>
                  <a:cubicBezTo>
                    <a:pt x="751" y="111"/>
                    <a:pt x="736" y="115"/>
                    <a:pt x="736" y="115"/>
                  </a:cubicBezTo>
                  <a:cubicBezTo>
                    <a:pt x="736" y="115"/>
                    <a:pt x="760" y="22"/>
                    <a:pt x="654" y="2"/>
                  </a:cubicBezTo>
                  <a:cubicBezTo>
                    <a:pt x="647" y="1"/>
                    <a:pt x="640" y="0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7535032" y="4655055"/>
              <a:ext cx="101961" cy="40413"/>
            </a:xfrm>
            <a:custGeom>
              <a:avLst/>
              <a:gdLst/>
              <a:ahLst/>
              <a:cxnLst/>
              <a:rect l="l" t="t" r="r" b="b"/>
              <a:pathLst>
                <a:path w="714" h="283" extrusionOk="0">
                  <a:moveTo>
                    <a:pt x="430" y="0"/>
                  </a:moveTo>
                  <a:cubicBezTo>
                    <a:pt x="330" y="0"/>
                    <a:pt x="289" y="87"/>
                    <a:pt x="289" y="87"/>
                  </a:cubicBezTo>
                  <a:cubicBezTo>
                    <a:pt x="289" y="87"/>
                    <a:pt x="271" y="34"/>
                    <a:pt x="209" y="34"/>
                  </a:cubicBezTo>
                  <a:cubicBezTo>
                    <a:pt x="197" y="34"/>
                    <a:pt x="183" y="36"/>
                    <a:pt x="167" y="41"/>
                  </a:cubicBezTo>
                  <a:cubicBezTo>
                    <a:pt x="72" y="71"/>
                    <a:pt x="103" y="138"/>
                    <a:pt x="103" y="138"/>
                  </a:cubicBezTo>
                  <a:cubicBezTo>
                    <a:pt x="103" y="138"/>
                    <a:pt x="96" y="136"/>
                    <a:pt x="86" y="136"/>
                  </a:cubicBezTo>
                  <a:cubicBezTo>
                    <a:pt x="71" y="136"/>
                    <a:pt x="48" y="140"/>
                    <a:pt x="31" y="161"/>
                  </a:cubicBezTo>
                  <a:cubicBezTo>
                    <a:pt x="1" y="196"/>
                    <a:pt x="33" y="231"/>
                    <a:pt x="33" y="231"/>
                  </a:cubicBezTo>
                  <a:cubicBezTo>
                    <a:pt x="173" y="264"/>
                    <a:pt x="673" y="283"/>
                    <a:pt x="673" y="283"/>
                  </a:cubicBezTo>
                  <a:cubicBezTo>
                    <a:pt x="673" y="283"/>
                    <a:pt x="713" y="163"/>
                    <a:pt x="667" y="127"/>
                  </a:cubicBezTo>
                  <a:cubicBezTo>
                    <a:pt x="649" y="113"/>
                    <a:pt x="631" y="109"/>
                    <a:pt x="615" y="109"/>
                  </a:cubicBezTo>
                  <a:cubicBezTo>
                    <a:pt x="586" y="109"/>
                    <a:pt x="564" y="122"/>
                    <a:pt x="564" y="122"/>
                  </a:cubicBezTo>
                  <a:cubicBezTo>
                    <a:pt x="564" y="122"/>
                    <a:pt x="548" y="7"/>
                    <a:pt x="440" y="1"/>
                  </a:cubicBezTo>
                  <a:cubicBezTo>
                    <a:pt x="437" y="0"/>
                    <a:pt x="433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8047840" y="4257918"/>
              <a:ext cx="70830" cy="31131"/>
            </a:xfrm>
            <a:custGeom>
              <a:avLst/>
              <a:gdLst/>
              <a:ahLst/>
              <a:cxnLst/>
              <a:rect l="l" t="t" r="r" b="b"/>
              <a:pathLst>
                <a:path w="496" h="218" extrusionOk="0">
                  <a:moveTo>
                    <a:pt x="181" y="1"/>
                  </a:moveTo>
                  <a:cubicBezTo>
                    <a:pt x="116" y="1"/>
                    <a:pt x="98" y="63"/>
                    <a:pt x="98" y="63"/>
                  </a:cubicBezTo>
                  <a:cubicBezTo>
                    <a:pt x="98" y="63"/>
                    <a:pt x="79" y="38"/>
                    <a:pt x="56" y="38"/>
                  </a:cubicBezTo>
                  <a:cubicBezTo>
                    <a:pt x="48" y="38"/>
                    <a:pt x="39" y="41"/>
                    <a:pt x="31" y="50"/>
                  </a:cubicBezTo>
                  <a:cubicBezTo>
                    <a:pt x="0" y="82"/>
                    <a:pt x="31" y="102"/>
                    <a:pt x="31" y="102"/>
                  </a:cubicBezTo>
                  <a:lnTo>
                    <a:pt x="26" y="216"/>
                  </a:lnTo>
                  <a:cubicBezTo>
                    <a:pt x="60" y="217"/>
                    <a:pt x="94" y="218"/>
                    <a:pt x="128" y="218"/>
                  </a:cubicBezTo>
                  <a:cubicBezTo>
                    <a:pt x="247" y="218"/>
                    <a:pt x="370" y="210"/>
                    <a:pt x="495" y="196"/>
                  </a:cubicBezTo>
                  <a:cubicBezTo>
                    <a:pt x="484" y="132"/>
                    <a:pt x="437" y="125"/>
                    <a:pt x="418" y="125"/>
                  </a:cubicBezTo>
                  <a:cubicBezTo>
                    <a:pt x="413" y="125"/>
                    <a:pt x="410" y="126"/>
                    <a:pt x="410" y="126"/>
                  </a:cubicBezTo>
                  <a:cubicBezTo>
                    <a:pt x="410" y="126"/>
                    <a:pt x="421" y="63"/>
                    <a:pt x="359" y="49"/>
                  </a:cubicBezTo>
                  <a:cubicBezTo>
                    <a:pt x="349" y="47"/>
                    <a:pt x="341" y="46"/>
                    <a:pt x="332" y="46"/>
                  </a:cubicBezTo>
                  <a:cubicBezTo>
                    <a:pt x="284" y="46"/>
                    <a:pt x="250" y="74"/>
                    <a:pt x="250" y="74"/>
                  </a:cubicBezTo>
                  <a:cubicBezTo>
                    <a:pt x="250" y="74"/>
                    <a:pt x="245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7922744" y="4251349"/>
              <a:ext cx="70973" cy="34558"/>
            </a:xfrm>
            <a:custGeom>
              <a:avLst/>
              <a:gdLst/>
              <a:ahLst/>
              <a:cxnLst/>
              <a:rect l="l" t="t" r="r" b="b"/>
              <a:pathLst>
                <a:path w="497" h="242" extrusionOk="0">
                  <a:moveTo>
                    <a:pt x="316" y="0"/>
                  </a:moveTo>
                  <a:cubicBezTo>
                    <a:pt x="252" y="0"/>
                    <a:pt x="247" y="73"/>
                    <a:pt x="247" y="73"/>
                  </a:cubicBezTo>
                  <a:cubicBezTo>
                    <a:pt x="247" y="73"/>
                    <a:pt x="214" y="46"/>
                    <a:pt x="167" y="46"/>
                  </a:cubicBezTo>
                  <a:cubicBezTo>
                    <a:pt x="158" y="46"/>
                    <a:pt x="148" y="47"/>
                    <a:pt x="138" y="50"/>
                  </a:cubicBezTo>
                  <a:cubicBezTo>
                    <a:pt x="76" y="62"/>
                    <a:pt x="87" y="125"/>
                    <a:pt x="87" y="125"/>
                  </a:cubicBezTo>
                  <a:cubicBezTo>
                    <a:pt x="87" y="125"/>
                    <a:pt x="84" y="125"/>
                    <a:pt x="79" y="125"/>
                  </a:cubicBezTo>
                  <a:cubicBezTo>
                    <a:pt x="60" y="125"/>
                    <a:pt x="12" y="131"/>
                    <a:pt x="1" y="195"/>
                  </a:cubicBezTo>
                  <a:cubicBezTo>
                    <a:pt x="128" y="221"/>
                    <a:pt x="237" y="242"/>
                    <a:pt x="344" y="242"/>
                  </a:cubicBezTo>
                  <a:cubicBezTo>
                    <a:pt x="386" y="242"/>
                    <a:pt x="428" y="238"/>
                    <a:pt x="470" y="231"/>
                  </a:cubicBezTo>
                  <a:lnTo>
                    <a:pt x="466" y="101"/>
                  </a:lnTo>
                  <a:cubicBezTo>
                    <a:pt x="466" y="101"/>
                    <a:pt x="497" y="82"/>
                    <a:pt x="466" y="50"/>
                  </a:cubicBezTo>
                  <a:cubicBezTo>
                    <a:pt x="458" y="41"/>
                    <a:pt x="449" y="38"/>
                    <a:pt x="441" y="38"/>
                  </a:cubicBezTo>
                  <a:cubicBezTo>
                    <a:pt x="418" y="38"/>
                    <a:pt x="399" y="62"/>
                    <a:pt x="399" y="62"/>
                  </a:cubicBezTo>
                  <a:cubicBezTo>
                    <a:pt x="399" y="62"/>
                    <a:pt x="381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7931455" y="4071273"/>
              <a:ext cx="226770" cy="191784"/>
            </a:xfrm>
            <a:custGeom>
              <a:avLst/>
              <a:gdLst/>
              <a:ahLst/>
              <a:cxnLst/>
              <a:rect l="l" t="t" r="r" b="b"/>
              <a:pathLst>
                <a:path w="1588" h="1343" extrusionOk="0">
                  <a:moveTo>
                    <a:pt x="1073" y="1"/>
                  </a:moveTo>
                  <a:cubicBezTo>
                    <a:pt x="1042" y="1"/>
                    <a:pt x="1010" y="16"/>
                    <a:pt x="984" y="31"/>
                  </a:cubicBezTo>
                  <a:cubicBezTo>
                    <a:pt x="881" y="93"/>
                    <a:pt x="808" y="181"/>
                    <a:pt x="750" y="274"/>
                  </a:cubicBezTo>
                  <a:cubicBezTo>
                    <a:pt x="625" y="472"/>
                    <a:pt x="560" y="696"/>
                    <a:pt x="561" y="919"/>
                  </a:cubicBezTo>
                  <a:cubicBezTo>
                    <a:pt x="524" y="758"/>
                    <a:pt x="370" y="510"/>
                    <a:pt x="225" y="439"/>
                  </a:cubicBezTo>
                  <a:cubicBezTo>
                    <a:pt x="193" y="423"/>
                    <a:pt x="162" y="416"/>
                    <a:pt x="135" y="416"/>
                  </a:cubicBezTo>
                  <a:cubicBezTo>
                    <a:pt x="53" y="416"/>
                    <a:pt x="0" y="477"/>
                    <a:pt x="7" y="556"/>
                  </a:cubicBezTo>
                  <a:cubicBezTo>
                    <a:pt x="27" y="769"/>
                    <a:pt x="388" y="1122"/>
                    <a:pt x="591" y="1343"/>
                  </a:cubicBezTo>
                  <a:cubicBezTo>
                    <a:pt x="848" y="1230"/>
                    <a:pt x="1205" y="1089"/>
                    <a:pt x="1472" y="959"/>
                  </a:cubicBezTo>
                  <a:cubicBezTo>
                    <a:pt x="1519" y="936"/>
                    <a:pt x="1569" y="905"/>
                    <a:pt x="1576" y="859"/>
                  </a:cubicBezTo>
                  <a:cubicBezTo>
                    <a:pt x="1587" y="782"/>
                    <a:pt x="1472" y="735"/>
                    <a:pt x="1377" y="732"/>
                  </a:cubicBezTo>
                  <a:cubicBezTo>
                    <a:pt x="1368" y="732"/>
                    <a:pt x="1359" y="731"/>
                    <a:pt x="1350" y="731"/>
                  </a:cubicBezTo>
                  <a:cubicBezTo>
                    <a:pt x="1122" y="731"/>
                    <a:pt x="898" y="842"/>
                    <a:pt x="790" y="1009"/>
                  </a:cubicBezTo>
                  <a:cubicBezTo>
                    <a:pt x="933" y="743"/>
                    <a:pt x="1078" y="474"/>
                    <a:pt x="1159" y="189"/>
                  </a:cubicBezTo>
                  <a:cubicBezTo>
                    <a:pt x="1170" y="153"/>
                    <a:pt x="1180" y="114"/>
                    <a:pt x="1170" y="78"/>
                  </a:cubicBezTo>
                  <a:cubicBezTo>
                    <a:pt x="1159" y="42"/>
                    <a:pt x="1127" y="5"/>
                    <a:pt x="1082" y="1"/>
                  </a:cubicBezTo>
                  <a:cubicBezTo>
                    <a:pt x="1079" y="1"/>
                    <a:pt x="1076" y="1"/>
                    <a:pt x="1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8015280" y="4088410"/>
              <a:ext cx="64690" cy="170935"/>
            </a:xfrm>
            <a:custGeom>
              <a:avLst/>
              <a:gdLst/>
              <a:ahLst/>
              <a:cxnLst/>
              <a:rect l="l" t="t" r="r" b="b"/>
              <a:pathLst>
                <a:path w="453" h="1197" fill="none" extrusionOk="0">
                  <a:moveTo>
                    <a:pt x="452" y="0"/>
                  </a:moveTo>
                  <a:cubicBezTo>
                    <a:pt x="244" y="376"/>
                    <a:pt x="91" y="780"/>
                    <a:pt x="1" y="11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8014281" y="4191657"/>
              <a:ext cx="121525" cy="68402"/>
            </a:xfrm>
            <a:custGeom>
              <a:avLst/>
              <a:gdLst/>
              <a:ahLst/>
              <a:cxnLst/>
              <a:rect l="l" t="t" r="r" b="b"/>
              <a:pathLst>
                <a:path w="851" h="479" fill="none" extrusionOk="0">
                  <a:moveTo>
                    <a:pt x="850" y="1"/>
                  </a:moveTo>
                  <a:cubicBezTo>
                    <a:pt x="525" y="73"/>
                    <a:pt x="223" y="242"/>
                    <a:pt x="1" y="47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7949876" y="4149387"/>
              <a:ext cx="64975" cy="109244"/>
            </a:xfrm>
            <a:custGeom>
              <a:avLst/>
              <a:gdLst/>
              <a:ahLst/>
              <a:cxnLst/>
              <a:rect l="l" t="t" r="r" b="b"/>
              <a:pathLst>
                <a:path w="455" h="765" fill="none" extrusionOk="0">
                  <a:moveTo>
                    <a:pt x="1" y="0"/>
                  </a:moveTo>
                  <a:cubicBezTo>
                    <a:pt x="166" y="249"/>
                    <a:pt x="376" y="481"/>
                    <a:pt x="455" y="76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7975724" y="4254490"/>
              <a:ext cx="84539" cy="40270"/>
            </a:xfrm>
            <a:custGeom>
              <a:avLst/>
              <a:gdLst/>
              <a:ahLst/>
              <a:cxnLst/>
              <a:rect l="l" t="t" r="r" b="b"/>
              <a:pathLst>
                <a:path w="592" h="282" extrusionOk="0">
                  <a:moveTo>
                    <a:pt x="326" y="0"/>
                  </a:moveTo>
                  <a:cubicBezTo>
                    <a:pt x="284" y="0"/>
                    <a:pt x="242" y="3"/>
                    <a:pt x="201" y="10"/>
                  </a:cubicBezTo>
                  <a:cubicBezTo>
                    <a:pt x="149" y="19"/>
                    <a:pt x="93" y="36"/>
                    <a:pt x="57" y="71"/>
                  </a:cubicBezTo>
                  <a:cubicBezTo>
                    <a:pt x="7" y="119"/>
                    <a:pt x="3" y="188"/>
                    <a:pt x="1" y="251"/>
                  </a:cubicBezTo>
                  <a:cubicBezTo>
                    <a:pt x="128" y="270"/>
                    <a:pt x="263" y="282"/>
                    <a:pt x="399" y="282"/>
                  </a:cubicBezTo>
                  <a:cubicBezTo>
                    <a:pt x="448" y="282"/>
                    <a:pt x="498" y="280"/>
                    <a:pt x="548" y="277"/>
                  </a:cubicBezTo>
                  <a:cubicBezTo>
                    <a:pt x="565" y="240"/>
                    <a:pt x="584" y="201"/>
                    <a:pt x="589" y="162"/>
                  </a:cubicBezTo>
                  <a:cubicBezTo>
                    <a:pt x="592" y="122"/>
                    <a:pt x="583" y="79"/>
                    <a:pt x="549" y="49"/>
                  </a:cubicBezTo>
                  <a:cubicBezTo>
                    <a:pt x="518" y="24"/>
                    <a:pt x="472" y="13"/>
                    <a:pt x="430" y="7"/>
                  </a:cubicBezTo>
                  <a:cubicBezTo>
                    <a:pt x="395" y="2"/>
                    <a:pt x="36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8001714" y="4272912"/>
              <a:ext cx="97677" cy="27275"/>
            </a:xfrm>
            <a:custGeom>
              <a:avLst/>
              <a:gdLst/>
              <a:ahLst/>
              <a:cxnLst/>
              <a:rect l="l" t="t" r="r" b="b"/>
              <a:pathLst>
                <a:path w="684" h="191" extrusionOk="0">
                  <a:moveTo>
                    <a:pt x="506" y="1"/>
                  </a:moveTo>
                  <a:cubicBezTo>
                    <a:pt x="431" y="1"/>
                    <a:pt x="388" y="95"/>
                    <a:pt x="388" y="95"/>
                  </a:cubicBezTo>
                  <a:cubicBezTo>
                    <a:pt x="388" y="95"/>
                    <a:pt x="392" y="43"/>
                    <a:pt x="345" y="36"/>
                  </a:cubicBezTo>
                  <a:cubicBezTo>
                    <a:pt x="342" y="36"/>
                    <a:pt x="339" y="36"/>
                    <a:pt x="336" y="36"/>
                  </a:cubicBezTo>
                  <a:cubicBezTo>
                    <a:pt x="294" y="36"/>
                    <a:pt x="274" y="74"/>
                    <a:pt x="274" y="74"/>
                  </a:cubicBezTo>
                  <a:cubicBezTo>
                    <a:pt x="274" y="74"/>
                    <a:pt x="260" y="7"/>
                    <a:pt x="186" y="7"/>
                  </a:cubicBezTo>
                  <a:cubicBezTo>
                    <a:pt x="180" y="7"/>
                    <a:pt x="173" y="7"/>
                    <a:pt x="165" y="8"/>
                  </a:cubicBezTo>
                  <a:cubicBezTo>
                    <a:pt x="71" y="23"/>
                    <a:pt x="99" y="131"/>
                    <a:pt x="99" y="131"/>
                  </a:cubicBezTo>
                  <a:cubicBezTo>
                    <a:pt x="99" y="131"/>
                    <a:pt x="83" y="122"/>
                    <a:pt x="63" y="122"/>
                  </a:cubicBezTo>
                  <a:cubicBezTo>
                    <a:pt x="53" y="122"/>
                    <a:pt x="42" y="124"/>
                    <a:pt x="32" y="131"/>
                  </a:cubicBezTo>
                  <a:cubicBezTo>
                    <a:pt x="1" y="152"/>
                    <a:pt x="9" y="185"/>
                    <a:pt x="9" y="185"/>
                  </a:cubicBezTo>
                  <a:cubicBezTo>
                    <a:pt x="78" y="189"/>
                    <a:pt x="152" y="190"/>
                    <a:pt x="224" y="190"/>
                  </a:cubicBezTo>
                  <a:cubicBezTo>
                    <a:pt x="454" y="190"/>
                    <a:pt x="668" y="176"/>
                    <a:pt x="668" y="176"/>
                  </a:cubicBezTo>
                  <a:cubicBezTo>
                    <a:pt x="683" y="101"/>
                    <a:pt x="643" y="89"/>
                    <a:pt x="614" y="89"/>
                  </a:cubicBezTo>
                  <a:cubicBezTo>
                    <a:pt x="599" y="89"/>
                    <a:pt x="588" y="92"/>
                    <a:pt x="588" y="92"/>
                  </a:cubicBezTo>
                  <a:cubicBezTo>
                    <a:pt x="588" y="92"/>
                    <a:pt x="608" y="18"/>
                    <a:pt x="523" y="2"/>
                  </a:cubicBezTo>
                  <a:cubicBezTo>
                    <a:pt x="517" y="1"/>
                    <a:pt x="511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7927028" y="4267486"/>
              <a:ext cx="81397" cy="32416"/>
            </a:xfrm>
            <a:custGeom>
              <a:avLst/>
              <a:gdLst/>
              <a:ahLst/>
              <a:cxnLst/>
              <a:rect l="l" t="t" r="r" b="b"/>
              <a:pathLst>
                <a:path w="570" h="227" extrusionOk="0">
                  <a:moveTo>
                    <a:pt x="342" y="1"/>
                  </a:moveTo>
                  <a:cubicBezTo>
                    <a:pt x="262" y="1"/>
                    <a:pt x="229" y="69"/>
                    <a:pt x="229" y="69"/>
                  </a:cubicBezTo>
                  <a:cubicBezTo>
                    <a:pt x="229" y="69"/>
                    <a:pt x="215" y="26"/>
                    <a:pt x="166" y="26"/>
                  </a:cubicBezTo>
                  <a:cubicBezTo>
                    <a:pt x="156" y="26"/>
                    <a:pt x="145" y="28"/>
                    <a:pt x="133" y="32"/>
                  </a:cubicBezTo>
                  <a:cubicBezTo>
                    <a:pt x="57" y="57"/>
                    <a:pt x="81" y="109"/>
                    <a:pt x="81" y="109"/>
                  </a:cubicBezTo>
                  <a:cubicBezTo>
                    <a:pt x="81" y="109"/>
                    <a:pt x="76" y="108"/>
                    <a:pt x="67" y="108"/>
                  </a:cubicBezTo>
                  <a:cubicBezTo>
                    <a:pt x="55" y="108"/>
                    <a:pt x="38" y="111"/>
                    <a:pt x="25" y="128"/>
                  </a:cubicBezTo>
                  <a:cubicBezTo>
                    <a:pt x="1" y="155"/>
                    <a:pt x="27" y="183"/>
                    <a:pt x="27" y="183"/>
                  </a:cubicBezTo>
                  <a:cubicBezTo>
                    <a:pt x="139" y="209"/>
                    <a:pt x="537" y="226"/>
                    <a:pt x="537" y="226"/>
                  </a:cubicBezTo>
                  <a:cubicBezTo>
                    <a:pt x="537" y="226"/>
                    <a:pt x="569" y="129"/>
                    <a:pt x="532" y="100"/>
                  </a:cubicBezTo>
                  <a:cubicBezTo>
                    <a:pt x="519" y="90"/>
                    <a:pt x="505" y="87"/>
                    <a:pt x="492" y="87"/>
                  </a:cubicBezTo>
                  <a:cubicBezTo>
                    <a:pt x="469" y="87"/>
                    <a:pt x="450" y="97"/>
                    <a:pt x="450" y="97"/>
                  </a:cubicBezTo>
                  <a:cubicBezTo>
                    <a:pt x="450" y="97"/>
                    <a:pt x="437" y="6"/>
                    <a:pt x="351" y="1"/>
                  </a:cubicBezTo>
                  <a:cubicBezTo>
                    <a:pt x="348" y="1"/>
                    <a:pt x="345" y="1"/>
                    <a:pt x="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8391996" y="3984449"/>
              <a:ext cx="52123" cy="23134"/>
            </a:xfrm>
            <a:custGeom>
              <a:avLst/>
              <a:gdLst/>
              <a:ahLst/>
              <a:cxnLst/>
              <a:rect l="l" t="t" r="r" b="b"/>
              <a:pathLst>
                <a:path w="365" h="162" extrusionOk="0">
                  <a:moveTo>
                    <a:pt x="133" y="1"/>
                  </a:moveTo>
                  <a:cubicBezTo>
                    <a:pt x="86" y="1"/>
                    <a:pt x="72" y="46"/>
                    <a:pt x="72" y="46"/>
                  </a:cubicBezTo>
                  <a:cubicBezTo>
                    <a:pt x="72" y="46"/>
                    <a:pt x="59" y="29"/>
                    <a:pt x="42" y="29"/>
                  </a:cubicBezTo>
                  <a:cubicBezTo>
                    <a:pt x="36" y="29"/>
                    <a:pt x="30" y="31"/>
                    <a:pt x="24" y="38"/>
                  </a:cubicBezTo>
                  <a:cubicBezTo>
                    <a:pt x="0" y="61"/>
                    <a:pt x="24" y="75"/>
                    <a:pt x="24" y="75"/>
                  </a:cubicBezTo>
                  <a:lnTo>
                    <a:pt x="19" y="160"/>
                  </a:lnTo>
                  <a:cubicBezTo>
                    <a:pt x="45" y="161"/>
                    <a:pt x="72" y="162"/>
                    <a:pt x="99" y="162"/>
                  </a:cubicBezTo>
                  <a:cubicBezTo>
                    <a:pt x="185" y="162"/>
                    <a:pt x="274" y="156"/>
                    <a:pt x="365" y="145"/>
                  </a:cubicBezTo>
                  <a:cubicBezTo>
                    <a:pt x="357" y="98"/>
                    <a:pt x="322" y="93"/>
                    <a:pt x="308" y="93"/>
                  </a:cubicBezTo>
                  <a:cubicBezTo>
                    <a:pt x="305" y="93"/>
                    <a:pt x="303" y="94"/>
                    <a:pt x="303" y="94"/>
                  </a:cubicBezTo>
                  <a:cubicBezTo>
                    <a:pt x="303" y="94"/>
                    <a:pt x="311" y="47"/>
                    <a:pt x="265" y="37"/>
                  </a:cubicBezTo>
                  <a:cubicBezTo>
                    <a:pt x="258" y="35"/>
                    <a:pt x="251" y="35"/>
                    <a:pt x="245" y="35"/>
                  </a:cubicBezTo>
                  <a:cubicBezTo>
                    <a:pt x="209" y="35"/>
                    <a:pt x="185" y="55"/>
                    <a:pt x="185" y="55"/>
                  </a:cubicBezTo>
                  <a:cubicBezTo>
                    <a:pt x="185" y="55"/>
                    <a:pt x="181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8300316" y="3979736"/>
              <a:ext cx="52123" cy="25704"/>
            </a:xfrm>
            <a:custGeom>
              <a:avLst/>
              <a:gdLst/>
              <a:ahLst/>
              <a:cxnLst/>
              <a:rect l="l" t="t" r="r" b="b"/>
              <a:pathLst>
                <a:path w="365" h="180" extrusionOk="0">
                  <a:moveTo>
                    <a:pt x="232" y="1"/>
                  </a:moveTo>
                  <a:cubicBezTo>
                    <a:pt x="183" y="1"/>
                    <a:pt x="180" y="54"/>
                    <a:pt x="180" y="54"/>
                  </a:cubicBezTo>
                  <a:cubicBezTo>
                    <a:pt x="180" y="54"/>
                    <a:pt x="156" y="34"/>
                    <a:pt x="120" y="34"/>
                  </a:cubicBezTo>
                  <a:cubicBezTo>
                    <a:pt x="114" y="34"/>
                    <a:pt x="107" y="35"/>
                    <a:pt x="100" y="37"/>
                  </a:cubicBezTo>
                  <a:cubicBezTo>
                    <a:pt x="53" y="47"/>
                    <a:pt x="62" y="94"/>
                    <a:pt x="62" y="94"/>
                  </a:cubicBezTo>
                  <a:cubicBezTo>
                    <a:pt x="62" y="94"/>
                    <a:pt x="60" y="93"/>
                    <a:pt x="56" y="93"/>
                  </a:cubicBezTo>
                  <a:cubicBezTo>
                    <a:pt x="42" y="93"/>
                    <a:pt x="8" y="98"/>
                    <a:pt x="0" y="145"/>
                  </a:cubicBezTo>
                  <a:cubicBezTo>
                    <a:pt x="94" y="164"/>
                    <a:pt x="175" y="179"/>
                    <a:pt x="253" y="179"/>
                  </a:cubicBezTo>
                  <a:cubicBezTo>
                    <a:pt x="285" y="179"/>
                    <a:pt x="315" y="177"/>
                    <a:pt x="347" y="171"/>
                  </a:cubicBezTo>
                  <a:lnTo>
                    <a:pt x="341" y="74"/>
                  </a:lnTo>
                  <a:cubicBezTo>
                    <a:pt x="341" y="74"/>
                    <a:pt x="364" y="61"/>
                    <a:pt x="341" y="37"/>
                  </a:cubicBezTo>
                  <a:cubicBezTo>
                    <a:pt x="335" y="31"/>
                    <a:pt x="329" y="29"/>
                    <a:pt x="323" y="29"/>
                  </a:cubicBezTo>
                  <a:cubicBezTo>
                    <a:pt x="306" y="29"/>
                    <a:pt x="292" y="46"/>
                    <a:pt x="292" y="46"/>
                  </a:cubicBezTo>
                  <a:cubicBezTo>
                    <a:pt x="292" y="46"/>
                    <a:pt x="279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8306028" y="3846929"/>
              <a:ext cx="167365" cy="141517"/>
            </a:xfrm>
            <a:custGeom>
              <a:avLst/>
              <a:gdLst/>
              <a:ahLst/>
              <a:cxnLst/>
              <a:rect l="l" t="t" r="r" b="b"/>
              <a:pathLst>
                <a:path w="1172" h="991" extrusionOk="0">
                  <a:moveTo>
                    <a:pt x="793" y="0"/>
                  </a:moveTo>
                  <a:cubicBezTo>
                    <a:pt x="770" y="0"/>
                    <a:pt x="746" y="11"/>
                    <a:pt x="727" y="22"/>
                  </a:cubicBezTo>
                  <a:cubicBezTo>
                    <a:pt x="653" y="68"/>
                    <a:pt x="598" y="134"/>
                    <a:pt x="555" y="201"/>
                  </a:cubicBezTo>
                  <a:cubicBezTo>
                    <a:pt x="462" y="347"/>
                    <a:pt x="414" y="511"/>
                    <a:pt x="415" y="676"/>
                  </a:cubicBezTo>
                  <a:cubicBezTo>
                    <a:pt x="388" y="558"/>
                    <a:pt x="275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2" y="568"/>
                    <a:pt x="290" y="826"/>
                    <a:pt x="438" y="991"/>
                  </a:cubicBezTo>
                  <a:cubicBezTo>
                    <a:pt x="628" y="908"/>
                    <a:pt x="890" y="802"/>
                    <a:pt x="1087" y="707"/>
                  </a:cubicBezTo>
                  <a:cubicBezTo>
                    <a:pt x="1122" y="691"/>
                    <a:pt x="1158" y="667"/>
                    <a:pt x="1163" y="634"/>
                  </a:cubicBezTo>
                  <a:cubicBezTo>
                    <a:pt x="1172" y="577"/>
                    <a:pt x="1087" y="542"/>
                    <a:pt x="1017" y="539"/>
                  </a:cubicBezTo>
                  <a:cubicBezTo>
                    <a:pt x="1010" y="539"/>
                    <a:pt x="1004" y="539"/>
                    <a:pt x="998" y="539"/>
                  </a:cubicBezTo>
                  <a:cubicBezTo>
                    <a:pt x="829" y="539"/>
                    <a:pt x="662" y="620"/>
                    <a:pt x="584" y="744"/>
                  </a:cubicBezTo>
                  <a:cubicBezTo>
                    <a:pt x="690" y="547"/>
                    <a:pt x="795" y="348"/>
                    <a:pt x="856" y="139"/>
                  </a:cubicBezTo>
                  <a:cubicBezTo>
                    <a:pt x="865" y="112"/>
                    <a:pt x="871" y="83"/>
                    <a:pt x="865" y="56"/>
                  </a:cubicBezTo>
                  <a:cubicBezTo>
                    <a:pt x="856" y="29"/>
                    <a:pt x="833" y="4"/>
                    <a:pt x="800" y="0"/>
                  </a:cubicBezTo>
                  <a:cubicBezTo>
                    <a:pt x="797" y="0"/>
                    <a:pt x="795" y="0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8368148" y="3859496"/>
              <a:ext cx="47696" cy="125952"/>
            </a:xfrm>
            <a:custGeom>
              <a:avLst/>
              <a:gdLst/>
              <a:ahLst/>
              <a:cxnLst/>
              <a:rect l="l" t="t" r="r" b="b"/>
              <a:pathLst>
                <a:path w="334" h="882" fill="none" extrusionOk="0">
                  <a:moveTo>
                    <a:pt x="334" y="0"/>
                  </a:moveTo>
                  <a:cubicBezTo>
                    <a:pt x="181" y="278"/>
                    <a:pt x="68" y="575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8367148" y="3935610"/>
              <a:ext cx="89680" cy="50266"/>
            </a:xfrm>
            <a:custGeom>
              <a:avLst/>
              <a:gdLst/>
              <a:ahLst/>
              <a:cxnLst/>
              <a:rect l="l" t="t" r="r" b="b"/>
              <a:pathLst>
                <a:path w="628" h="352" fill="none" extrusionOk="0">
                  <a:moveTo>
                    <a:pt x="628" y="1"/>
                  </a:moveTo>
                  <a:cubicBezTo>
                    <a:pt x="387" y="54"/>
                    <a:pt x="167" y="179"/>
                    <a:pt x="1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8320023" y="3904479"/>
              <a:ext cx="47839" cy="80541"/>
            </a:xfrm>
            <a:custGeom>
              <a:avLst/>
              <a:gdLst/>
              <a:ahLst/>
              <a:cxnLst/>
              <a:rect l="l" t="t" r="r" b="b"/>
              <a:pathLst>
                <a:path w="335" h="564" fill="none" extrusionOk="0">
                  <a:moveTo>
                    <a:pt x="1" y="1"/>
                  </a:moveTo>
                  <a:cubicBezTo>
                    <a:pt x="122" y="184"/>
                    <a:pt x="277" y="355"/>
                    <a:pt x="335" y="56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8339016" y="3982164"/>
              <a:ext cx="62547" cy="29703"/>
            </a:xfrm>
            <a:custGeom>
              <a:avLst/>
              <a:gdLst/>
              <a:ahLst/>
              <a:cxnLst/>
              <a:rect l="l" t="t" r="r" b="b"/>
              <a:pathLst>
                <a:path w="438" h="208" extrusionOk="0">
                  <a:moveTo>
                    <a:pt x="241" y="0"/>
                  </a:moveTo>
                  <a:cubicBezTo>
                    <a:pt x="210" y="0"/>
                    <a:pt x="179" y="3"/>
                    <a:pt x="149" y="8"/>
                  </a:cubicBezTo>
                  <a:cubicBezTo>
                    <a:pt x="109" y="15"/>
                    <a:pt x="69" y="26"/>
                    <a:pt x="41" y="52"/>
                  </a:cubicBezTo>
                  <a:cubicBezTo>
                    <a:pt x="5" y="87"/>
                    <a:pt x="2" y="138"/>
                    <a:pt x="0" y="184"/>
                  </a:cubicBezTo>
                  <a:cubicBezTo>
                    <a:pt x="100" y="199"/>
                    <a:pt x="206" y="208"/>
                    <a:pt x="313" y="208"/>
                  </a:cubicBezTo>
                  <a:cubicBezTo>
                    <a:pt x="343" y="208"/>
                    <a:pt x="373" y="207"/>
                    <a:pt x="403" y="206"/>
                  </a:cubicBezTo>
                  <a:cubicBezTo>
                    <a:pt x="418" y="178"/>
                    <a:pt x="431" y="150"/>
                    <a:pt x="434" y="121"/>
                  </a:cubicBezTo>
                  <a:cubicBezTo>
                    <a:pt x="437" y="91"/>
                    <a:pt x="429" y="60"/>
                    <a:pt x="405" y="38"/>
                  </a:cubicBezTo>
                  <a:cubicBezTo>
                    <a:pt x="381" y="18"/>
                    <a:pt x="349" y="10"/>
                    <a:pt x="317" y="5"/>
                  </a:cubicBezTo>
                  <a:cubicBezTo>
                    <a:pt x="292" y="2"/>
                    <a:pt x="266" y="0"/>
                    <a:pt x="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5"/>
            <p:cNvSpPr/>
            <p:nvPr/>
          </p:nvSpPr>
          <p:spPr>
            <a:xfrm>
              <a:off x="8358152" y="3995730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2" y="0"/>
                  </a:moveTo>
                  <a:cubicBezTo>
                    <a:pt x="316" y="0"/>
                    <a:pt x="285" y="69"/>
                    <a:pt x="285" y="69"/>
                  </a:cubicBezTo>
                  <a:cubicBezTo>
                    <a:pt x="285" y="69"/>
                    <a:pt x="288" y="32"/>
                    <a:pt x="253" y="27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200" y="54"/>
                    <a:pt x="200" y="54"/>
                  </a:cubicBezTo>
                  <a:cubicBezTo>
                    <a:pt x="200" y="54"/>
                    <a:pt x="190" y="4"/>
                    <a:pt x="135" y="4"/>
                  </a:cubicBezTo>
                  <a:cubicBezTo>
                    <a:pt x="130" y="4"/>
                    <a:pt x="125" y="5"/>
                    <a:pt x="119" y="5"/>
                  </a:cubicBezTo>
                  <a:cubicBezTo>
                    <a:pt x="51" y="16"/>
                    <a:pt x="72" y="95"/>
                    <a:pt x="72" y="95"/>
                  </a:cubicBezTo>
                  <a:cubicBezTo>
                    <a:pt x="72" y="95"/>
                    <a:pt x="60" y="88"/>
                    <a:pt x="46" y="88"/>
                  </a:cubicBezTo>
                  <a:cubicBezTo>
                    <a:pt x="39" y="88"/>
                    <a:pt x="31" y="90"/>
                    <a:pt x="23" y="95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8" y="138"/>
                    <a:pt x="115" y="139"/>
                    <a:pt x="169" y="139"/>
                  </a:cubicBezTo>
                  <a:cubicBezTo>
                    <a:pt x="338" y="139"/>
                    <a:pt x="493" y="129"/>
                    <a:pt x="492" y="129"/>
                  </a:cubicBezTo>
                  <a:cubicBezTo>
                    <a:pt x="503" y="74"/>
                    <a:pt x="473" y="65"/>
                    <a:pt x="451" y="65"/>
                  </a:cubicBezTo>
                  <a:cubicBezTo>
                    <a:pt x="441" y="65"/>
                    <a:pt x="432" y="67"/>
                    <a:pt x="432" y="67"/>
                  </a:cubicBezTo>
                  <a:cubicBezTo>
                    <a:pt x="432" y="67"/>
                    <a:pt x="448" y="13"/>
                    <a:pt x="385" y="1"/>
                  </a:cubicBezTo>
                  <a:cubicBezTo>
                    <a:pt x="381" y="0"/>
                    <a:pt x="376" y="0"/>
                    <a:pt x="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5"/>
            <p:cNvSpPr/>
            <p:nvPr/>
          </p:nvSpPr>
          <p:spPr>
            <a:xfrm>
              <a:off x="8303315" y="3991446"/>
              <a:ext cx="60120" cy="23705"/>
            </a:xfrm>
            <a:custGeom>
              <a:avLst/>
              <a:gdLst/>
              <a:ahLst/>
              <a:cxnLst/>
              <a:rect l="l" t="t" r="r" b="b"/>
              <a:pathLst>
                <a:path w="421" h="166" extrusionOk="0">
                  <a:moveTo>
                    <a:pt x="253" y="0"/>
                  </a:moveTo>
                  <a:cubicBezTo>
                    <a:pt x="195" y="0"/>
                    <a:pt x="171" y="51"/>
                    <a:pt x="171" y="51"/>
                  </a:cubicBezTo>
                  <a:cubicBezTo>
                    <a:pt x="171" y="51"/>
                    <a:pt x="160" y="19"/>
                    <a:pt x="124" y="19"/>
                  </a:cubicBezTo>
                  <a:cubicBezTo>
                    <a:pt x="117" y="19"/>
                    <a:pt x="108" y="20"/>
                    <a:pt x="99" y="23"/>
                  </a:cubicBezTo>
                  <a:cubicBezTo>
                    <a:pt x="42" y="42"/>
                    <a:pt x="60" y="80"/>
                    <a:pt x="60" y="80"/>
                  </a:cubicBezTo>
                  <a:cubicBezTo>
                    <a:pt x="60" y="80"/>
                    <a:pt x="57" y="79"/>
                    <a:pt x="51" y="79"/>
                  </a:cubicBezTo>
                  <a:cubicBezTo>
                    <a:pt x="43" y="79"/>
                    <a:pt x="29" y="81"/>
                    <a:pt x="18" y="94"/>
                  </a:cubicBezTo>
                  <a:cubicBezTo>
                    <a:pt x="0" y="115"/>
                    <a:pt x="20" y="136"/>
                    <a:pt x="20" y="136"/>
                  </a:cubicBezTo>
                  <a:cubicBezTo>
                    <a:pt x="102" y="155"/>
                    <a:pt x="398" y="166"/>
                    <a:pt x="398" y="166"/>
                  </a:cubicBezTo>
                  <a:cubicBezTo>
                    <a:pt x="398" y="166"/>
                    <a:pt x="421" y="94"/>
                    <a:pt x="394" y="74"/>
                  </a:cubicBezTo>
                  <a:cubicBezTo>
                    <a:pt x="384" y="66"/>
                    <a:pt x="374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4"/>
                    <a:pt x="259" y="0"/>
                  </a:cubicBez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5"/>
            <p:cNvSpPr/>
            <p:nvPr/>
          </p:nvSpPr>
          <p:spPr>
            <a:xfrm>
              <a:off x="7839489" y="3881487"/>
              <a:ext cx="52266" cy="22991"/>
            </a:xfrm>
            <a:custGeom>
              <a:avLst/>
              <a:gdLst/>
              <a:ahLst/>
              <a:cxnLst/>
              <a:rect l="l" t="t" r="r" b="b"/>
              <a:pathLst>
                <a:path w="366" h="161" extrusionOk="0">
                  <a:moveTo>
                    <a:pt x="134" y="0"/>
                  </a:moveTo>
                  <a:cubicBezTo>
                    <a:pt x="87" y="0"/>
                    <a:pt x="74" y="45"/>
                    <a:pt x="74" y="45"/>
                  </a:cubicBezTo>
                  <a:cubicBezTo>
                    <a:pt x="74" y="45"/>
                    <a:pt x="61" y="28"/>
                    <a:pt x="44" y="28"/>
                  </a:cubicBezTo>
                  <a:cubicBezTo>
                    <a:pt x="38" y="28"/>
                    <a:pt x="31" y="30"/>
                    <a:pt x="25" y="36"/>
                  </a:cubicBezTo>
                  <a:cubicBezTo>
                    <a:pt x="1" y="59"/>
                    <a:pt x="25" y="74"/>
                    <a:pt x="25" y="74"/>
                  </a:cubicBezTo>
                  <a:lnTo>
                    <a:pt x="20" y="158"/>
                  </a:lnTo>
                  <a:cubicBezTo>
                    <a:pt x="46" y="160"/>
                    <a:pt x="73" y="160"/>
                    <a:pt x="100" y="160"/>
                  </a:cubicBezTo>
                  <a:cubicBezTo>
                    <a:pt x="186" y="160"/>
                    <a:pt x="275" y="154"/>
                    <a:pt x="366" y="145"/>
                  </a:cubicBezTo>
                  <a:cubicBezTo>
                    <a:pt x="358" y="98"/>
                    <a:pt x="325" y="93"/>
                    <a:pt x="310" y="93"/>
                  </a:cubicBezTo>
                  <a:cubicBezTo>
                    <a:pt x="306" y="93"/>
                    <a:pt x="304" y="93"/>
                    <a:pt x="304" y="93"/>
                  </a:cubicBezTo>
                  <a:cubicBezTo>
                    <a:pt x="304" y="93"/>
                    <a:pt x="313" y="47"/>
                    <a:pt x="267" y="36"/>
                  </a:cubicBezTo>
                  <a:cubicBezTo>
                    <a:pt x="259" y="35"/>
                    <a:pt x="252" y="34"/>
                    <a:pt x="246" y="34"/>
                  </a:cubicBezTo>
                  <a:cubicBezTo>
                    <a:pt x="210" y="34"/>
                    <a:pt x="186" y="54"/>
                    <a:pt x="186" y="54"/>
                  </a:cubicBezTo>
                  <a:cubicBezTo>
                    <a:pt x="186" y="54"/>
                    <a:pt x="182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5"/>
            <p:cNvSpPr/>
            <p:nvPr/>
          </p:nvSpPr>
          <p:spPr>
            <a:xfrm>
              <a:off x="7747809" y="3876489"/>
              <a:ext cx="52266" cy="25562"/>
            </a:xfrm>
            <a:custGeom>
              <a:avLst/>
              <a:gdLst/>
              <a:ahLst/>
              <a:cxnLst/>
              <a:rect l="l" t="t" r="r" b="b"/>
              <a:pathLst>
                <a:path w="366" h="179" extrusionOk="0">
                  <a:moveTo>
                    <a:pt x="233" y="0"/>
                  </a:moveTo>
                  <a:cubicBezTo>
                    <a:pt x="185" y="0"/>
                    <a:pt x="181" y="54"/>
                    <a:pt x="181" y="54"/>
                  </a:cubicBezTo>
                  <a:cubicBezTo>
                    <a:pt x="181" y="54"/>
                    <a:pt x="157" y="34"/>
                    <a:pt x="122" y="34"/>
                  </a:cubicBezTo>
                  <a:cubicBezTo>
                    <a:pt x="116" y="34"/>
                    <a:pt x="109" y="35"/>
                    <a:pt x="101" y="36"/>
                  </a:cubicBezTo>
                  <a:cubicBezTo>
                    <a:pt x="55" y="47"/>
                    <a:pt x="62" y="93"/>
                    <a:pt x="62" y="93"/>
                  </a:cubicBezTo>
                  <a:cubicBezTo>
                    <a:pt x="62" y="93"/>
                    <a:pt x="60" y="93"/>
                    <a:pt x="56" y="93"/>
                  </a:cubicBezTo>
                  <a:cubicBezTo>
                    <a:pt x="41" y="93"/>
                    <a:pt x="7" y="98"/>
                    <a:pt x="0" y="145"/>
                  </a:cubicBezTo>
                  <a:cubicBezTo>
                    <a:pt x="93" y="163"/>
                    <a:pt x="174" y="179"/>
                    <a:pt x="253" y="179"/>
                  </a:cubicBezTo>
                  <a:cubicBezTo>
                    <a:pt x="284" y="179"/>
                    <a:pt x="315" y="176"/>
                    <a:pt x="346" y="171"/>
                  </a:cubicBezTo>
                  <a:lnTo>
                    <a:pt x="342" y="74"/>
                  </a:lnTo>
                  <a:cubicBezTo>
                    <a:pt x="342" y="74"/>
                    <a:pt x="366" y="60"/>
                    <a:pt x="342" y="36"/>
                  </a:cubicBezTo>
                  <a:cubicBezTo>
                    <a:pt x="336" y="30"/>
                    <a:pt x="330" y="28"/>
                    <a:pt x="324" y="28"/>
                  </a:cubicBezTo>
                  <a:cubicBezTo>
                    <a:pt x="308" y="28"/>
                    <a:pt x="294" y="46"/>
                    <a:pt x="294" y="46"/>
                  </a:cubicBezTo>
                  <a:cubicBezTo>
                    <a:pt x="294" y="46"/>
                    <a:pt x="280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5"/>
            <p:cNvSpPr/>
            <p:nvPr/>
          </p:nvSpPr>
          <p:spPr>
            <a:xfrm>
              <a:off x="7753950" y="3743539"/>
              <a:ext cx="167222" cy="141660"/>
            </a:xfrm>
            <a:custGeom>
              <a:avLst/>
              <a:gdLst/>
              <a:ahLst/>
              <a:cxnLst/>
              <a:rect l="l" t="t" r="r" b="b"/>
              <a:pathLst>
                <a:path w="1171" h="992" extrusionOk="0">
                  <a:moveTo>
                    <a:pt x="792" y="1"/>
                  </a:moveTo>
                  <a:cubicBezTo>
                    <a:pt x="768" y="1"/>
                    <a:pt x="745" y="11"/>
                    <a:pt x="726" y="23"/>
                  </a:cubicBezTo>
                  <a:cubicBezTo>
                    <a:pt x="651" y="68"/>
                    <a:pt x="597" y="134"/>
                    <a:pt x="552" y="202"/>
                  </a:cubicBezTo>
                  <a:cubicBezTo>
                    <a:pt x="459" y="347"/>
                    <a:pt x="412" y="512"/>
                    <a:pt x="415" y="677"/>
                  </a:cubicBezTo>
                  <a:cubicBezTo>
                    <a:pt x="387" y="558"/>
                    <a:pt x="273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0" y="568"/>
                    <a:pt x="287" y="828"/>
                    <a:pt x="437" y="991"/>
                  </a:cubicBezTo>
                  <a:cubicBezTo>
                    <a:pt x="626" y="908"/>
                    <a:pt x="888" y="803"/>
                    <a:pt x="1085" y="708"/>
                  </a:cubicBezTo>
                  <a:cubicBezTo>
                    <a:pt x="1120" y="691"/>
                    <a:pt x="1156" y="668"/>
                    <a:pt x="1161" y="635"/>
                  </a:cubicBezTo>
                  <a:cubicBezTo>
                    <a:pt x="1170" y="578"/>
                    <a:pt x="1085" y="543"/>
                    <a:pt x="1015" y="540"/>
                  </a:cubicBezTo>
                  <a:cubicBezTo>
                    <a:pt x="1009" y="539"/>
                    <a:pt x="1003" y="539"/>
                    <a:pt x="997" y="539"/>
                  </a:cubicBezTo>
                  <a:cubicBezTo>
                    <a:pt x="827" y="539"/>
                    <a:pt x="661" y="620"/>
                    <a:pt x="582" y="744"/>
                  </a:cubicBezTo>
                  <a:cubicBezTo>
                    <a:pt x="688" y="548"/>
                    <a:pt x="794" y="348"/>
                    <a:pt x="855" y="140"/>
                  </a:cubicBezTo>
                  <a:cubicBezTo>
                    <a:pt x="862" y="113"/>
                    <a:pt x="870" y="84"/>
                    <a:pt x="862" y="57"/>
                  </a:cubicBezTo>
                  <a:cubicBezTo>
                    <a:pt x="855" y="30"/>
                    <a:pt x="830" y="4"/>
                    <a:pt x="798" y="1"/>
                  </a:cubicBezTo>
                  <a:cubicBezTo>
                    <a:pt x="796" y="1"/>
                    <a:pt x="794" y="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5"/>
            <p:cNvSpPr/>
            <p:nvPr/>
          </p:nvSpPr>
          <p:spPr>
            <a:xfrm>
              <a:off x="7815784" y="3756249"/>
              <a:ext cx="47839" cy="126095"/>
            </a:xfrm>
            <a:custGeom>
              <a:avLst/>
              <a:gdLst/>
              <a:ahLst/>
              <a:cxnLst/>
              <a:rect l="l" t="t" r="r" b="b"/>
              <a:pathLst>
                <a:path w="335" h="883" fill="none" extrusionOk="0">
                  <a:moveTo>
                    <a:pt x="334" y="1"/>
                  </a:moveTo>
                  <a:cubicBezTo>
                    <a:pt x="180" y="279"/>
                    <a:pt x="68" y="577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5"/>
            <p:cNvSpPr/>
            <p:nvPr/>
          </p:nvSpPr>
          <p:spPr>
            <a:xfrm>
              <a:off x="7814927" y="3832649"/>
              <a:ext cx="89537" cy="50266"/>
            </a:xfrm>
            <a:custGeom>
              <a:avLst/>
              <a:gdLst/>
              <a:ahLst/>
              <a:cxnLst/>
              <a:rect l="l" t="t" r="r" b="b"/>
              <a:pathLst>
                <a:path w="627" h="352" fill="none" extrusionOk="0">
                  <a:moveTo>
                    <a:pt x="627" y="0"/>
                  </a:moveTo>
                  <a:cubicBezTo>
                    <a:pt x="387" y="53"/>
                    <a:pt x="166" y="178"/>
                    <a:pt x="0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5"/>
            <p:cNvSpPr/>
            <p:nvPr/>
          </p:nvSpPr>
          <p:spPr>
            <a:xfrm>
              <a:off x="7767659" y="3801232"/>
              <a:ext cx="47982" cy="80541"/>
            </a:xfrm>
            <a:custGeom>
              <a:avLst/>
              <a:gdLst/>
              <a:ahLst/>
              <a:cxnLst/>
              <a:rect l="l" t="t" r="r" b="b"/>
              <a:pathLst>
                <a:path w="336" h="564" fill="none" extrusionOk="0">
                  <a:moveTo>
                    <a:pt x="1" y="0"/>
                  </a:moveTo>
                  <a:cubicBezTo>
                    <a:pt x="122" y="184"/>
                    <a:pt x="277" y="355"/>
                    <a:pt x="336" y="563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5"/>
            <p:cNvSpPr/>
            <p:nvPr/>
          </p:nvSpPr>
          <p:spPr>
            <a:xfrm>
              <a:off x="7786652" y="3878774"/>
              <a:ext cx="62547" cy="29846"/>
            </a:xfrm>
            <a:custGeom>
              <a:avLst/>
              <a:gdLst/>
              <a:ahLst/>
              <a:cxnLst/>
              <a:rect l="l" t="t" r="r" b="b"/>
              <a:pathLst>
                <a:path w="438" h="209" extrusionOk="0">
                  <a:moveTo>
                    <a:pt x="241" y="1"/>
                  </a:moveTo>
                  <a:cubicBezTo>
                    <a:pt x="210" y="1"/>
                    <a:pt x="180" y="3"/>
                    <a:pt x="150" y="9"/>
                  </a:cubicBezTo>
                  <a:cubicBezTo>
                    <a:pt x="110" y="15"/>
                    <a:pt x="69" y="27"/>
                    <a:pt x="42" y="52"/>
                  </a:cubicBezTo>
                  <a:cubicBezTo>
                    <a:pt x="6" y="88"/>
                    <a:pt x="2" y="138"/>
                    <a:pt x="1" y="185"/>
                  </a:cubicBezTo>
                  <a:cubicBezTo>
                    <a:pt x="101" y="200"/>
                    <a:pt x="207" y="208"/>
                    <a:pt x="314" y="208"/>
                  </a:cubicBezTo>
                  <a:cubicBezTo>
                    <a:pt x="344" y="208"/>
                    <a:pt x="374" y="208"/>
                    <a:pt x="404" y="206"/>
                  </a:cubicBezTo>
                  <a:cubicBezTo>
                    <a:pt x="419" y="178"/>
                    <a:pt x="431" y="151"/>
                    <a:pt x="435" y="122"/>
                  </a:cubicBezTo>
                  <a:cubicBezTo>
                    <a:pt x="437" y="92"/>
                    <a:pt x="430" y="61"/>
                    <a:pt x="405" y="39"/>
                  </a:cubicBezTo>
                  <a:cubicBezTo>
                    <a:pt x="382" y="18"/>
                    <a:pt x="349" y="11"/>
                    <a:pt x="317" y="6"/>
                  </a:cubicBezTo>
                  <a:cubicBezTo>
                    <a:pt x="292" y="3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5"/>
            <p:cNvSpPr/>
            <p:nvPr/>
          </p:nvSpPr>
          <p:spPr>
            <a:xfrm>
              <a:off x="7805930" y="3892483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1" y="1"/>
                  </a:moveTo>
                  <a:cubicBezTo>
                    <a:pt x="316" y="1"/>
                    <a:pt x="285" y="70"/>
                    <a:pt x="285" y="70"/>
                  </a:cubicBezTo>
                  <a:cubicBezTo>
                    <a:pt x="285" y="70"/>
                    <a:pt x="287" y="33"/>
                    <a:pt x="252" y="28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199" y="55"/>
                    <a:pt x="199" y="55"/>
                  </a:cubicBezTo>
                  <a:cubicBezTo>
                    <a:pt x="199" y="55"/>
                    <a:pt x="189" y="5"/>
                    <a:pt x="135" y="5"/>
                  </a:cubicBezTo>
                  <a:cubicBezTo>
                    <a:pt x="130" y="5"/>
                    <a:pt x="125" y="5"/>
                    <a:pt x="119" y="6"/>
                  </a:cubicBezTo>
                  <a:cubicBezTo>
                    <a:pt x="51" y="16"/>
                    <a:pt x="72" y="96"/>
                    <a:pt x="72" y="96"/>
                  </a:cubicBezTo>
                  <a:cubicBezTo>
                    <a:pt x="72" y="96"/>
                    <a:pt x="60" y="89"/>
                    <a:pt x="45" y="89"/>
                  </a:cubicBezTo>
                  <a:cubicBezTo>
                    <a:pt x="38" y="89"/>
                    <a:pt x="30" y="91"/>
                    <a:pt x="22" y="96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5" y="139"/>
                    <a:pt x="107" y="139"/>
                    <a:pt x="158" y="139"/>
                  </a:cubicBezTo>
                  <a:cubicBezTo>
                    <a:pt x="325" y="139"/>
                    <a:pt x="480" y="130"/>
                    <a:pt x="492" y="130"/>
                  </a:cubicBezTo>
                  <a:cubicBezTo>
                    <a:pt x="492" y="130"/>
                    <a:pt x="492" y="130"/>
                    <a:pt x="492" y="130"/>
                  </a:cubicBezTo>
                  <a:cubicBezTo>
                    <a:pt x="503" y="75"/>
                    <a:pt x="472" y="66"/>
                    <a:pt x="451" y="66"/>
                  </a:cubicBezTo>
                  <a:cubicBezTo>
                    <a:pt x="440" y="66"/>
                    <a:pt x="431" y="68"/>
                    <a:pt x="431" y="68"/>
                  </a:cubicBezTo>
                  <a:cubicBezTo>
                    <a:pt x="431" y="68"/>
                    <a:pt x="447" y="13"/>
                    <a:pt x="384" y="2"/>
                  </a:cubicBezTo>
                  <a:cubicBezTo>
                    <a:pt x="380" y="1"/>
                    <a:pt x="375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5"/>
            <p:cNvSpPr/>
            <p:nvPr/>
          </p:nvSpPr>
          <p:spPr>
            <a:xfrm>
              <a:off x="7750808" y="3888056"/>
              <a:ext cx="60120" cy="23848"/>
            </a:xfrm>
            <a:custGeom>
              <a:avLst/>
              <a:gdLst/>
              <a:ahLst/>
              <a:cxnLst/>
              <a:rect l="l" t="t" r="r" b="b"/>
              <a:pathLst>
                <a:path w="421" h="167" extrusionOk="0">
                  <a:moveTo>
                    <a:pt x="252" y="1"/>
                  </a:moveTo>
                  <a:cubicBezTo>
                    <a:pt x="194" y="1"/>
                    <a:pt x="170" y="51"/>
                    <a:pt x="170" y="51"/>
                  </a:cubicBezTo>
                  <a:cubicBezTo>
                    <a:pt x="170" y="51"/>
                    <a:pt x="160" y="20"/>
                    <a:pt x="123" y="20"/>
                  </a:cubicBezTo>
                  <a:cubicBezTo>
                    <a:pt x="116" y="20"/>
                    <a:pt x="108" y="21"/>
                    <a:pt x="99" y="24"/>
                  </a:cubicBezTo>
                  <a:cubicBezTo>
                    <a:pt x="44" y="42"/>
                    <a:pt x="62" y="80"/>
                    <a:pt x="62" y="80"/>
                  </a:cubicBezTo>
                  <a:cubicBezTo>
                    <a:pt x="62" y="80"/>
                    <a:pt x="58" y="80"/>
                    <a:pt x="53" y="80"/>
                  </a:cubicBezTo>
                  <a:cubicBezTo>
                    <a:pt x="44" y="80"/>
                    <a:pt x="30" y="82"/>
                    <a:pt x="19" y="95"/>
                  </a:cubicBezTo>
                  <a:cubicBezTo>
                    <a:pt x="1" y="116"/>
                    <a:pt x="21" y="136"/>
                    <a:pt x="21" y="136"/>
                  </a:cubicBezTo>
                  <a:cubicBezTo>
                    <a:pt x="103" y="156"/>
                    <a:pt x="398" y="166"/>
                    <a:pt x="398" y="166"/>
                  </a:cubicBezTo>
                  <a:cubicBezTo>
                    <a:pt x="398" y="166"/>
                    <a:pt x="420" y="95"/>
                    <a:pt x="394" y="74"/>
                  </a:cubicBezTo>
                  <a:cubicBezTo>
                    <a:pt x="384" y="67"/>
                    <a:pt x="373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5"/>
                    <a:pt x="259" y="1"/>
                  </a:cubicBezTo>
                  <a:cubicBezTo>
                    <a:pt x="257" y="1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5"/>
            <p:cNvSpPr/>
            <p:nvPr/>
          </p:nvSpPr>
          <p:spPr>
            <a:xfrm>
              <a:off x="8914800" y="4069988"/>
              <a:ext cx="55979" cy="24705"/>
            </a:xfrm>
            <a:custGeom>
              <a:avLst/>
              <a:gdLst/>
              <a:ahLst/>
              <a:cxnLst/>
              <a:rect l="l" t="t" r="r" b="b"/>
              <a:pathLst>
                <a:path w="392" h="173" extrusionOk="0">
                  <a:moveTo>
                    <a:pt x="142" y="0"/>
                  </a:moveTo>
                  <a:cubicBezTo>
                    <a:pt x="92" y="0"/>
                    <a:pt x="78" y="50"/>
                    <a:pt x="78" y="50"/>
                  </a:cubicBezTo>
                  <a:cubicBezTo>
                    <a:pt x="78" y="50"/>
                    <a:pt x="62" y="30"/>
                    <a:pt x="44" y="30"/>
                  </a:cubicBezTo>
                  <a:cubicBezTo>
                    <a:pt x="38" y="30"/>
                    <a:pt x="31" y="33"/>
                    <a:pt x="24" y="39"/>
                  </a:cubicBezTo>
                  <a:cubicBezTo>
                    <a:pt x="1" y="64"/>
                    <a:pt x="24" y="80"/>
                    <a:pt x="24" y="80"/>
                  </a:cubicBezTo>
                  <a:lnTo>
                    <a:pt x="21" y="171"/>
                  </a:lnTo>
                  <a:cubicBezTo>
                    <a:pt x="49" y="172"/>
                    <a:pt x="77" y="172"/>
                    <a:pt x="106" y="172"/>
                  </a:cubicBezTo>
                  <a:cubicBezTo>
                    <a:pt x="199" y="172"/>
                    <a:pt x="294" y="166"/>
                    <a:pt x="391" y="155"/>
                  </a:cubicBezTo>
                  <a:cubicBezTo>
                    <a:pt x="383" y="105"/>
                    <a:pt x="347" y="100"/>
                    <a:pt x="332" y="100"/>
                  </a:cubicBezTo>
                  <a:cubicBezTo>
                    <a:pt x="327" y="100"/>
                    <a:pt x="324" y="100"/>
                    <a:pt x="324" y="100"/>
                  </a:cubicBezTo>
                  <a:cubicBezTo>
                    <a:pt x="324" y="100"/>
                    <a:pt x="332" y="50"/>
                    <a:pt x="283" y="39"/>
                  </a:cubicBezTo>
                  <a:cubicBezTo>
                    <a:pt x="276" y="38"/>
                    <a:pt x="269" y="37"/>
                    <a:pt x="262" y="37"/>
                  </a:cubicBezTo>
                  <a:cubicBezTo>
                    <a:pt x="224" y="37"/>
                    <a:pt x="198" y="59"/>
                    <a:pt x="198" y="59"/>
                  </a:cubicBezTo>
                  <a:cubicBezTo>
                    <a:pt x="198" y="59"/>
                    <a:pt x="193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5"/>
            <p:cNvSpPr/>
            <p:nvPr/>
          </p:nvSpPr>
          <p:spPr>
            <a:xfrm>
              <a:off x="8816266" y="4064704"/>
              <a:ext cx="55979" cy="27561"/>
            </a:xfrm>
            <a:custGeom>
              <a:avLst/>
              <a:gdLst/>
              <a:ahLst/>
              <a:cxnLst/>
              <a:rect l="l" t="t" r="r" b="b"/>
              <a:pathLst>
                <a:path w="392" h="193" extrusionOk="0">
                  <a:moveTo>
                    <a:pt x="249" y="1"/>
                  </a:moveTo>
                  <a:cubicBezTo>
                    <a:pt x="200" y="1"/>
                    <a:pt x="194" y="60"/>
                    <a:pt x="194" y="60"/>
                  </a:cubicBezTo>
                  <a:cubicBezTo>
                    <a:pt x="194" y="60"/>
                    <a:pt x="167" y="38"/>
                    <a:pt x="129" y="38"/>
                  </a:cubicBezTo>
                  <a:cubicBezTo>
                    <a:pt x="123" y="38"/>
                    <a:pt x="116" y="39"/>
                    <a:pt x="109" y="40"/>
                  </a:cubicBezTo>
                  <a:cubicBezTo>
                    <a:pt x="59" y="50"/>
                    <a:pt x="67" y="101"/>
                    <a:pt x="67" y="101"/>
                  </a:cubicBezTo>
                  <a:cubicBezTo>
                    <a:pt x="67" y="101"/>
                    <a:pt x="65" y="101"/>
                    <a:pt x="60" y="101"/>
                  </a:cubicBezTo>
                  <a:cubicBezTo>
                    <a:pt x="44" y="101"/>
                    <a:pt x="8" y="106"/>
                    <a:pt x="0" y="156"/>
                  </a:cubicBezTo>
                  <a:cubicBezTo>
                    <a:pt x="100" y="176"/>
                    <a:pt x="187" y="192"/>
                    <a:pt x="272" y="192"/>
                  </a:cubicBezTo>
                  <a:cubicBezTo>
                    <a:pt x="305" y="192"/>
                    <a:pt x="338" y="190"/>
                    <a:pt x="371" y="184"/>
                  </a:cubicBezTo>
                  <a:lnTo>
                    <a:pt x="367" y="80"/>
                  </a:lnTo>
                  <a:cubicBezTo>
                    <a:pt x="367" y="80"/>
                    <a:pt x="392" y="65"/>
                    <a:pt x="367" y="40"/>
                  </a:cubicBezTo>
                  <a:cubicBezTo>
                    <a:pt x="361" y="34"/>
                    <a:pt x="354" y="31"/>
                    <a:pt x="348" y="31"/>
                  </a:cubicBezTo>
                  <a:cubicBezTo>
                    <a:pt x="330" y="31"/>
                    <a:pt x="314" y="50"/>
                    <a:pt x="314" y="50"/>
                  </a:cubicBezTo>
                  <a:cubicBezTo>
                    <a:pt x="314" y="50"/>
                    <a:pt x="30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5"/>
            <p:cNvSpPr/>
            <p:nvPr/>
          </p:nvSpPr>
          <p:spPr>
            <a:xfrm>
              <a:off x="8810696" y="3897910"/>
              <a:ext cx="203922" cy="172648"/>
            </a:xfrm>
            <a:custGeom>
              <a:avLst/>
              <a:gdLst/>
              <a:ahLst/>
              <a:cxnLst/>
              <a:rect l="l" t="t" r="r" b="b"/>
              <a:pathLst>
                <a:path w="1428" h="1209" extrusionOk="0">
                  <a:moveTo>
                    <a:pt x="967" y="1"/>
                  </a:moveTo>
                  <a:cubicBezTo>
                    <a:pt x="937" y="1"/>
                    <a:pt x="910" y="14"/>
                    <a:pt x="886" y="29"/>
                  </a:cubicBezTo>
                  <a:cubicBezTo>
                    <a:pt x="794" y="84"/>
                    <a:pt x="728" y="164"/>
                    <a:pt x="675" y="247"/>
                  </a:cubicBezTo>
                  <a:cubicBezTo>
                    <a:pt x="562" y="424"/>
                    <a:pt x="503" y="625"/>
                    <a:pt x="505" y="827"/>
                  </a:cubicBezTo>
                  <a:cubicBezTo>
                    <a:pt x="472" y="682"/>
                    <a:pt x="334" y="459"/>
                    <a:pt x="204" y="396"/>
                  </a:cubicBezTo>
                  <a:cubicBezTo>
                    <a:pt x="174" y="382"/>
                    <a:pt x="147" y="376"/>
                    <a:pt x="122" y="376"/>
                  </a:cubicBezTo>
                  <a:cubicBezTo>
                    <a:pt x="48" y="376"/>
                    <a:pt x="0" y="431"/>
                    <a:pt x="7" y="501"/>
                  </a:cubicBezTo>
                  <a:cubicBezTo>
                    <a:pt x="23" y="692"/>
                    <a:pt x="349" y="1008"/>
                    <a:pt x="531" y="1208"/>
                  </a:cubicBezTo>
                  <a:cubicBezTo>
                    <a:pt x="763" y="1106"/>
                    <a:pt x="1083" y="980"/>
                    <a:pt x="1324" y="863"/>
                  </a:cubicBezTo>
                  <a:cubicBezTo>
                    <a:pt x="1366" y="842"/>
                    <a:pt x="1412" y="814"/>
                    <a:pt x="1416" y="774"/>
                  </a:cubicBezTo>
                  <a:cubicBezTo>
                    <a:pt x="1427" y="704"/>
                    <a:pt x="1324" y="662"/>
                    <a:pt x="1239" y="659"/>
                  </a:cubicBezTo>
                  <a:cubicBezTo>
                    <a:pt x="1231" y="659"/>
                    <a:pt x="1223" y="659"/>
                    <a:pt x="1215" y="659"/>
                  </a:cubicBezTo>
                  <a:cubicBezTo>
                    <a:pt x="1010" y="659"/>
                    <a:pt x="807" y="758"/>
                    <a:pt x="711" y="908"/>
                  </a:cubicBezTo>
                  <a:cubicBezTo>
                    <a:pt x="840" y="668"/>
                    <a:pt x="970" y="427"/>
                    <a:pt x="1043" y="171"/>
                  </a:cubicBezTo>
                  <a:cubicBezTo>
                    <a:pt x="1052" y="137"/>
                    <a:pt x="1061" y="103"/>
                    <a:pt x="1052" y="70"/>
                  </a:cubicBezTo>
                  <a:cubicBezTo>
                    <a:pt x="1043" y="36"/>
                    <a:pt x="1014" y="5"/>
                    <a:pt x="974" y="1"/>
                  </a:cubicBezTo>
                  <a:cubicBezTo>
                    <a:pt x="971" y="1"/>
                    <a:pt x="969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5"/>
            <p:cNvSpPr/>
            <p:nvPr/>
          </p:nvSpPr>
          <p:spPr>
            <a:xfrm>
              <a:off x="8886240" y="3913333"/>
              <a:ext cx="57978" cy="153655"/>
            </a:xfrm>
            <a:custGeom>
              <a:avLst/>
              <a:gdLst/>
              <a:ahLst/>
              <a:cxnLst/>
              <a:rect l="l" t="t" r="r" b="b"/>
              <a:pathLst>
                <a:path w="406" h="1076" fill="none" extrusionOk="0">
                  <a:moveTo>
                    <a:pt x="405" y="1"/>
                  </a:moveTo>
                  <a:cubicBezTo>
                    <a:pt x="217" y="340"/>
                    <a:pt x="80" y="702"/>
                    <a:pt x="0" y="107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8884954" y="4006155"/>
              <a:ext cx="109244" cy="61405"/>
            </a:xfrm>
            <a:custGeom>
              <a:avLst/>
              <a:gdLst/>
              <a:ahLst/>
              <a:cxnLst/>
              <a:rect l="l" t="t" r="r" b="b"/>
              <a:pathLst>
                <a:path w="765" h="430" fill="none" extrusionOk="0">
                  <a:moveTo>
                    <a:pt x="765" y="1"/>
                  </a:moveTo>
                  <a:cubicBezTo>
                    <a:pt x="471" y="67"/>
                    <a:pt x="201" y="218"/>
                    <a:pt x="1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8827262" y="3968026"/>
              <a:ext cx="58406" cy="98391"/>
            </a:xfrm>
            <a:custGeom>
              <a:avLst/>
              <a:gdLst/>
              <a:ahLst/>
              <a:cxnLst/>
              <a:rect l="l" t="t" r="r" b="b"/>
              <a:pathLst>
                <a:path w="409" h="689" fill="none" extrusionOk="0">
                  <a:moveTo>
                    <a:pt x="1" y="1"/>
                  </a:moveTo>
                  <a:cubicBezTo>
                    <a:pt x="150" y="225"/>
                    <a:pt x="338" y="433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8850396" y="4062705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4" y="0"/>
                  </a:moveTo>
                  <a:cubicBezTo>
                    <a:pt x="256" y="0"/>
                    <a:pt x="218" y="3"/>
                    <a:pt x="181" y="10"/>
                  </a:cubicBezTo>
                  <a:cubicBezTo>
                    <a:pt x="133" y="18"/>
                    <a:pt x="85" y="33"/>
                    <a:pt x="51" y="64"/>
                  </a:cubicBezTo>
                  <a:cubicBezTo>
                    <a:pt x="5" y="107"/>
                    <a:pt x="2" y="169"/>
                    <a:pt x="0" y="226"/>
                  </a:cubicBezTo>
                  <a:cubicBezTo>
                    <a:pt x="115" y="243"/>
                    <a:pt x="236" y="254"/>
                    <a:pt x="358" y="254"/>
                  </a:cubicBezTo>
                  <a:cubicBezTo>
                    <a:pt x="402" y="254"/>
                    <a:pt x="446" y="252"/>
                    <a:pt x="490" y="249"/>
                  </a:cubicBezTo>
                  <a:cubicBezTo>
                    <a:pt x="506" y="215"/>
                    <a:pt x="522" y="182"/>
                    <a:pt x="527" y="146"/>
                  </a:cubicBezTo>
                  <a:cubicBezTo>
                    <a:pt x="532" y="110"/>
                    <a:pt x="522" y="71"/>
                    <a:pt x="492" y="45"/>
                  </a:cubicBezTo>
                  <a:cubicBezTo>
                    <a:pt x="465" y="21"/>
                    <a:pt x="426" y="12"/>
                    <a:pt x="387" y="7"/>
                  </a:cubicBezTo>
                  <a:cubicBezTo>
                    <a:pt x="356" y="2"/>
                    <a:pt x="325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8878671" y="4081841"/>
              <a:ext cx="76828" cy="21420"/>
            </a:xfrm>
            <a:custGeom>
              <a:avLst/>
              <a:gdLst/>
              <a:ahLst/>
              <a:cxnLst/>
              <a:rect l="l" t="t" r="r" b="b"/>
              <a:pathLst>
                <a:path w="538" h="150" extrusionOk="0">
                  <a:moveTo>
                    <a:pt x="398" y="1"/>
                  </a:moveTo>
                  <a:cubicBezTo>
                    <a:pt x="339" y="1"/>
                    <a:pt x="305" y="75"/>
                    <a:pt x="305" y="75"/>
                  </a:cubicBezTo>
                  <a:cubicBezTo>
                    <a:pt x="305" y="75"/>
                    <a:pt x="307" y="35"/>
                    <a:pt x="270" y="30"/>
                  </a:cubicBezTo>
                  <a:cubicBezTo>
                    <a:pt x="267" y="29"/>
                    <a:pt x="264" y="29"/>
                    <a:pt x="261" y="29"/>
                  </a:cubicBezTo>
                  <a:cubicBezTo>
                    <a:pt x="230" y="29"/>
                    <a:pt x="214" y="59"/>
                    <a:pt x="214" y="59"/>
                  </a:cubicBezTo>
                  <a:cubicBezTo>
                    <a:pt x="214" y="59"/>
                    <a:pt x="205" y="5"/>
                    <a:pt x="148" y="5"/>
                  </a:cubicBezTo>
                  <a:cubicBezTo>
                    <a:pt x="142" y="5"/>
                    <a:pt x="136" y="6"/>
                    <a:pt x="130" y="7"/>
                  </a:cubicBezTo>
                  <a:cubicBezTo>
                    <a:pt x="55" y="18"/>
                    <a:pt x="78" y="103"/>
                    <a:pt x="78" y="103"/>
                  </a:cubicBezTo>
                  <a:cubicBezTo>
                    <a:pt x="78" y="103"/>
                    <a:pt x="65" y="96"/>
                    <a:pt x="49" y="96"/>
                  </a:cubicBezTo>
                  <a:cubicBezTo>
                    <a:pt x="41" y="96"/>
                    <a:pt x="32" y="98"/>
                    <a:pt x="24" y="103"/>
                  </a:cubicBezTo>
                  <a:cubicBezTo>
                    <a:pt x="0" y="119"/>
                    <a:pt x="7" y="146"/>
                    <a:pt x="7" y="146"/>
                  </a:cubicBezTo>
                  <a:cubicBezTo>
                    <a:pt x="58" y="149"/>
                    <a:pt x="113" y="150"/>
                    <a:pt x="167" y="150"/>
                  </a:cubicBezTo>
                  <a:cubicBezTo>
                    <a:pt x="346" y="150"/>
                    <a:pt x="514" y="139"/>
                    <a:pt x="525" y="139"/>
                  </a:cubicBezTo>
                  <a:cubicBezTo>
                    <a:pt x="525" y="139"/>
                    <a:pt x="525" y="139"/>
                    <a:pt x="525" y="139"/>
                  </a:cubicBezTo>
                  <a:cubicBezTo>
                    <a:pt x="537" y="79"/>
                    <a:pt x="505" y="69"/>
                    <a:pt x="482" y="69"/>
                  </a:cubicBezTo>
                  <a:cubicBezTo>
                    <a:pt x="471" y="69"/>
                    <a:pt x="461" y="72"/>
                    <a:pt x="461" y="72"/>
                  </a:cubicBezTo>
                  <a:cubicBezTo>
                    <a:pt x="461" y="72"/>
                    <a:pt x="478" y="13"/>
                    <a:pt x="411" y="2"/>
                  </a:cubicBezTo>
                  <a:cubicBezTo>
                    <a:pt x="406" y="1"/>
                    <a:pt x="402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8819836" y="4077557"/>
              <a:ext cx="64261" cy="25562"/>
            </a:xfrm>
            <a:custGeom>
              <a:avLst/>
              <a:gdLst/>
              <a:ahLst/>
              <a:cxnLst/>
              <a:rect l="l" t="t" r="r" b="b"/>
              <a:pathLst>
                <a:path w="450" h="179" extrusionOk="0">
                  <a:moveTo>
                    <a:pt x="270" y="1"/>
                  </a:moveTo>
                  <a:cubicBezTo>
                    <a:pt x="208" y="1"/>
                    <a:pt x="182" y="54"/>
                    <a:pt x="182" y="54"/>
                  </a:cubicBezTo>
                  <a:cubicBezTo>
                    <a:pt x="182" y="54"/>
                    <a:pt x="171" y="21"/>
                    <a:pt x="131" y="21"/>
                  </a:cubicBezTo>
                  <a:cubicBezTo>
                    <a:pt x="123" y="21"/>
                    <a:pt x="115" y="22"/>
                    <a:pt x="105" y="25"/>
                  </a:cubicBezTo>
                  <a:cubicBezTo>
                    <a:pt x="46" y="43"/>
                    <a:pt x="64" y="86"/>
                    <a:pt x="64" y="86"/>
                  </a:cubicBezTo>
                  <a:cubicBezTo>
                    <a:pt x="64" y="86"/>
                    <a:pt x="60" y="84"/>
                    <a:pt x="54" y="84"/>
                  </a:cubicBezTo>
                  <a:cubicBezTo>
                    <a:pt x="45" y="84"/>
                    <a:pt x="31" y="87"/>
                    <a:pt x="20" y="100"/>
                  </a:cubicBezTo>
                  <a:cubicBezTo>
                    <a:pt x="0" y="122"/>
                    <a:pt x="21" y="143"/>
                    <a:pt x="21" y="143"/>
                  </a:cubicBezTo>
                  <a:cubicBezTo>
                    <a:pt x="109" y="164"/>
                    <a:pt x="425" y="179"/>
                    <a:pt x="425" y="179"/>
                  </a:cubicBezTo>
                  <a:cubicBezTo>
                    <a:pt x="425" y="179"/>
                    <a:pt x="450" y="104"/>
                    <a:pt x="421" y="80"/>
                  </a:cubicBezTo>
                  <a:cubicBezTo>
                    <a:pt x="409" y="72"/>
                    <a:pt x="397" y="69"/>
                    <a:pt x="387" y="69"/>
                  </a:cubicBezTo>
                  <a:cubicBezTo>
                    <a:pt x="370" y="69"/>
                    <a:pt x="357" y="76"/>
                    <a:pt x="357" y="76"/>
                  </a:cubicBezTo>
                  <a:cubicBezTo>
                    <a:pt x="357" y="76"/>
                    <a:pt x="344" y="4"/>
                    <a:pt x="277" y="1"/>
                  </a:cubicBezTo>
                  <a:cubicBezTo>
                    <a:pt x="275" y="1"/>
                    <a:pt x="272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5"/>
            <p:cNvSpPr/>
            <p:nvPr/>
          </p:nvSpPr>
          <p:spPr>
            <a:xfrm>
              <a:off x="8784563" y="4743307"/>
              <a:ext cx="101390" cy="44697"/>
            </a:xfrm>
            <a:custGeom>
              <a:avLst/>
              <a:gdLst/>
              <a:ahLst/>
              <a:cxnLst/>
              <a:rect l="l" t="t" r="r" b="b"/>
              <a:pathLst>
                <a:path w="710" h="313" extrusionOk="0">
                  <a:moveTo>
                    <a:pt x="258" y="1"/>
                  </a:moveTo>
                  <a:cubicBezTo>
                    <a:pt x="165" y="1"/>
                    <a:pt x="141" y="88"/>
                    <a:pt x="141" y="88"/>
                  </a:cubicBezTo>
                  <a:cubicBezTo>
                    <a:pt x="141" y="88"/>
                    <a:pt x="112" y="54"/>
                    <a:pt x="79" y="54"/>
                  </a:cubicBezTo>
                  <a:cubicBezTo>
                    <a:pt x="68" y="54"/>
                    <a:pt x="56" y="58"/>
                    <a:pt x="45" y="70"/>
                  </a:cubicBezTo>
                  <a:cubicBezTo>
                    <a:pt x="0" y="115"/>
                    <a:pt x="45" y="144"/>
                    <a:pt x="45" y="144"/>
                  </a:cubicBezTo>
                  <a:lnTo>
                    <a:pt x="36" y="310"/>
                  </a:lnTo>
                  <a:cubicBezTo>
                    <a:pt x="83" y="311"/>
                    <a:pt x="130" y="312"/>
                    <a:pt x="178" y="312"/>
                  </a:cubicBezTo>
                  <a:cubicBezTo>
                    <a:pt x="351" y="312"/>
                    <a:pt x="529" y="301"/>
                    <a:pt x="709" y="281"/>
                  </a:cubicBezTo>
                  <a:cubicBezTo>
                    <a:pt x="694" y="189"/>
                    <a:pt x="628" y="180"/>
                    <a:pt x="600" y="180"/>
                  </a:cubicBezTo>
                  <a:cubicBezTo>
                    <a:pt x="593" y="180"/>
                    <a:pt x="588" y="180"/>
                    <a:pt x="588" y="180"/>
                  </a:cubicBezTo>
                  <a:cubicBezTo>
                    <a:pt x="588" y="180"/>
                    <a:pt x="604" y="89"/>
                    <a:pt x="515" y="70"/>
                  </a:cubicBezTo>
                  <a:cubicBezTo>
                    <a:pt x="502" y="67"/>
                    <a:pt x="489" y="66"/>
                    <a:pt x="477" y="66"/>
                  </a:cubicBezTo>
                  <a:cubicBezTo>
                    <a:pt x="407" y="66"/>
                    <a:pt x="360" y="106"/>
                    <a:pt x="360" y="106"/>
                  </a:cubicBezTo>
                  <a:cubicBezTo>
                    <a:pt x="360" y="106"/>
                    <a:pt x="351" y="1"/>
                    <a:pt x="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8605773" y="4733739"/>
              <a:ext cx="101390" cy="49410"/>
            </a:xfrm>
            <a:custGeom>
              <a:avLst/>
              <a:gdLst/>
              <a:ahLst/>
              <a:cxnLst/>
              <a:rect l="l" t="t" r="r" b="b"/>
              <a:pathLst>
                <a:path w="710" h="346" extrusionOk="0">
                  <a:moveTo>
                    <a:pt x="451" y="0"/>
                  </a:moveTo>
                  <a:cubicBezTo>
                    <a:pt x="358" y="0"/>
                    <a:pt x="350" y="106"/>
                    <a:pt x="350" y="106"/>
                  </a:cubicBezTo>
                  <a:cubicBezTo>
                    <a:pt x="350" y="106"/>
                    <a:pt x="303" y="65"/>
                    <a:pt x="233" y="65"/>
                  </a:cubicBezTo>
                  <a:cubicBezTo>
                    <a:pt x="221" y="65"/>
                    <a:pt x="208" y="67"/>
                    <a:pt x="195" y="70"/>
                  </a:cubicBezTo>
                  <a:cubicBezTo>
                    <a:pt x="106" y="89"/>
                    <a:pt x="122" y="179"/>
                    <a:pt x="122" y="179"/>
                  </a:cubicBezTo>
                  <a:cubicBezTo>
                    <a:pt x="122" y="179"/>
                    <a:pt x="117" y="179"/>
                    <a:pt x="111" y="179"/>
                  </a:cubicBezTo>
                  <a:cubicBezTo>
                    <a:pt x="84" y="179"/>
                    <a:pt x="16" y="188"/>
                    <a:pt x="1" y="281"/>
                  </a:cubicBezTo>
                  <a:cubicBezTo>
                    <a:pt x="183" y="316"/>
                    <a:pt x="339" y="346"/>
                    <a:pt x="491" y="346"/>
                  </a:cubicBezTo>
                  <a:cubicBezTo>
                    <a:pt x="552" y="346"/>
                    <a:pt x="612" y="341"/>
                    <a:pt x="672" y="330"/>
                  </a:cubicBezTo>
                  <a:lnTo>
                    <a:pt x="666" y="144"/>
                  </a:lnTo>
                  <a:cubicBezTo>
                    <a:pt x="666" y="144"/>
                    <a:pt x="710" y="115"/>
                    <a:pt x="666" y="70"/>
                  </a:cubicBezTo>
                  <a:cubicBezTo>
                    <a:pt x="655" y="58"/>
                    <a:pt x="642" y="54"/>
                    <a:pt x="631" y="54"/>
                  </a:cubicBezTo>
                  <a:cubicBezTo>
                    <a:pt x="598" y="54"/>
                    <a:pt x="569" y="88"/>
                    <a:pt x="569" y="88"/>
                  </a:cubicBezTo>
                  <a:cubicBezTo>
                    <a:pt x="569" y="88"/>
                    <a:pt x="544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8622338" y="4474122"/>
              <a:ext cx="323733" cy="273752"/>
            </a:xfrm>
            <a:custGeom>
              <a:avLst/>
              <a:gdLst/>
              <a:ahLst/>
              <a:cxnLst/>
              <a:rect l="l" t="t" r="r" b="b"/>
              <a:pathLst>
                <a:path w="2267" h="1917" extrusionOk="0">
                  <a:moveTo>
                    <a:pt x="1531" y="1"/>
                  </a:moveTo>
                  <a:cubicBezTo>
                    <a:pt x="1487" y="1"/>
                    <a:pt x="1443" y="23"/>
                    <a:pt x="1406" y="45"/>
                  </a:cubicBezTo>
                  <a:cubicBezTo>
                    <a:pt x="1260" y="133"/>
                    <a:pt x="1156" y="258"/>
                    <a:pt x="1072" y="391"/>
                  </a:cubicBezTo>
                  <a:cubicBezTo>
                    <a:pt x="892" y="672"/>
                    <a:pt x="799" y="992"/>
                    <a:pt x="803" y="1311"/>
                  </a:cubicBezTo>
                  <a:cubicBezTo>
                    <a:pt x="750" y="1081"/>
                    <a:pt x="530" y="725"/>
                    <a:pt x="323" y="626"/>
                  </a:cubicBezTo>
                  <a:cubicBezTo>
                    <a:pt x="276" y="604"/>
                    <a:pt x="233" y="594"/>
                    <a:pt x="194" y="594"/>
                  </a:cubicBezTo>
                  <a:cubicBezTo>
                    <a:pt x="77" y="594"/>
                    <a:pt x="1" y="682"/>
                    <a:pt x="11" y="792"/>
                  </a:cubicBezTo>
                  <a:cubicBezTo>
                    <a:pt x="40" y="1099"/>
                    <a:pt x="557" y="1600"/>
                    <a:pt x="846" y="1917"/>
                  </a:cubicBezTo>
                  <a:cubicBezTo>
                    <a:pt x="1212" y="1755"/>
                    <a:pt x="1720" y="1554"/>
                    <a:pt x="2101" y="1369"/>
                  </a:cubicBezTo>
                  <a:cubicBezTo>
                    <a:pt x="2170" y="1337"/>
                    <a:pt x="2240" y="1291"/>
                    <a:pt x="2250" y="1226"/>
                  </a:cubicBezTo>
                  <a:cubicBezTo>
                    <a:pt x="2267" y="1117"/>
                    <a:pt x="2102" y="1050"/>
                    <a:pt x="1968" y="1044"/>
                  </a:cubicBezTo>
                  <a:cubicBezTo>
                    <a:pt x="1956" y="1044"/>
                    <a:pt x="1944" y="1044"/>
                    <a:pt x="1931" y="1044"/>
                  </a:cubicBezTo>
                  <a:cubicBezTo>
                    <a:pt x="1606" y="1044"/>
                    <a:pt x="1284" y="1201"/>
                    <a:pt x="1130" y="1440"/>
                  </a:cubicBezTo>
                  <a:cubicBezTo>
                    <a:pt x="1336" y="1059"/>
                    <a:pt x="1540" y="675"/>
                    <a:pt x="1657" y="269"/>
                  </a:cubicBezTo>
                  <a:cubicBezTo>
                    <a:pt x="1671" y="218"/>
                    <a:pt x="1685" y="164"/>
                    <a:pt x="1671" y="110"/>
                  </a:cubicBezTo>
                  <a:cubicBezTo>
                    <a:pt x="1657" y="57"/>
                    <a:pt x="1609" y="8"/>
                    <a:pt x="1545" y="2"/>
                  </a:cubicBezTo>
                  <a:cubicBezTo>
                    <a:pt x="1541" y="1"/>
                    <a:pt x="1536" y="1"/>
                    <a:pt x="1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8742293" y="4498685"/>
              <a:ext cx="92250" cy="243621"/>
            </a:xfrm>
            <a:custGeom>
              <a:avLst/>
              <a:gdLst/>
              <a:ahLst/>
              <a:cxnLst/>
              <a:rect l="l" t="t" r="r" b="b"/>
              <a:pathLst>
                <a:path w="646" h="1706" fill="none" extrusionOk="0">
                  <a:moveTo>
                    <a:pt x="645" y="0"/>
                  </a:moveTo>
                  <a:cubicBezTo>
                    <a:pt x="347" y="537"/>
                    <a:pt x="130" y="1113"/>
                    <a:pt x="1" y="170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8740723" y="4646058"/>
              <a:ext cx="173077" cy="97249"/>
            </a:xfrm>
            <a:custGeom>
              <a:avLst/>
              <a:gdLst/>
              <a:ahLst/>
              <a:cxnLst/>
              <a:rect l="l" t="t" r="r" b="b"/>
              <a:pathLst>
                <a:path w="1212" h="681" fill="none" extrusionOk="0">
                  <a:moveTo>
                    <a:pt x="1211" y="1"/>
                  </a:moveTo>
                  <a:cubicBezTo>
                    <a:pt x="746" y="104"/>
                    <a:pt x="317" y="345"/>
                    <a:pt x="0" y="68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8649186" y="4585509"/>
              <a:ext cx="92536" cy="155940"/>
            </a:xfrm>
            <a:custGeom>
              <a:avLst/>
              <a:gdLst/>
              <a:ahLst/>
              <a:cxnLst/>
              <a:rect l="l" t="t" r="r" b="b"/>
              <a:pathLst>
                <a:path w="648" h="1092" fill="none" extrusionOk="0">
                  <a:moveTo>
                    <a:pt x="0" y="1"/>
                  </a:moveTo>
                  <a:cubicBezTo>
                    <a:pt x="235" y="355"/>
                    <a:pt x="535" y="686"/>
                    <a:pt x="647" y="109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8685743" y="4735453"/>
              <a:ext cx="121097" cy="57549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471" y="0"/>
                  </a:moveTo>
                  <a:cubicBezTo>
                    <a:pt x="410" y="0"/>
                    <a:pt x="348" y="5"/>
                    <a:pt x="288" y="15"/>
                  </a:cubicBezTo>
                  <a:cubicBezTo>
                    <a:pt x="212" y="29"/>
                    <a:pt x="133" y="51"/>
                    <a:pt x="81" y="101"/>
                  </a:cubicBezTo>
                  <a:cubicBezTo>
                    <a:pt x="10" y="169"/>
                    <a:pt x="4" y="267"/>
                    <a:pt x="1" y="357"/>
                  </a:cubicBezTo>
                  <a:cubicBezTo>
                    <a:pt x="185" y="386"/>
                    <a:pt x="380" y="403"/>
                    <a:pt x="577" y="403"/>
                  </a:cubicBezTo>
                  <a:cubicBezTo>
                    <a:pt x="645" y="403"/>
                    <a:pt x="712" y="401"/>
                    <a:pt x="780" y="397"/>
                  </a:cubicBezTo>
                  <a:cubicBezTo>
                    <a:pt x="806" y="344"/>
                    <a:pt x="832" y="289"/>
                    <a:pt x="840" y="232"/>
                  </a:cubicBezTo>
                  <a:cubicBezTo>
                    <a:pt x="847" y="175"/>
                    <a:pt x="832" y="113"/>
                    <a:pt x="784" y="72"/>
                  </a:cubicBezTo>
                  <a:cubicBezTo>
                    <a:pt x="740" y="34"/>
                    <a:pt x="677" y="18"/>
                    <a:pt x="615" y="10"/>
                  </a:cubicBezTo>
                  <a:cubicBezTo>
                    <a:pt x="567" y="3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8718874" y="4764299"/>
              <a:ext cx="139518" cy="39271"/>
            </a:xfrm>
            <a:custGeom>
              <a:avLst/>
              <a:gdLst/>
              <a:ahLst/>
              <a:cxnLst/>
              <a:rect l="l" t="t" r="r" b="b"/>
              <a:pathLst>
                <a:path w="977" h="275" extrusionOk="0">
                  <a:moveTo>
                    <a:pt x="721" y="0"/>
                  </a:moveTo>
                  <a:cubicBezTo>
                    <a:pt x="615" y="0"/>
                    <a:pt x="553" y="135"/>
                    <a:pt x="553" y="135"/>
                  </a:cubicBezTo>
                  <a:cubicBezTo>
                    <a:pt x="553" y="135"/>
                    <a:pt x="558" y="61"/>
                    <a:pt x="490" y="52"/>
                  </a:cubicBezTo>
                  <a:cubicBezTo>
                    <a:pt x="486" y="52"/>
                    <a:pt x="482" y="51"/>
                    <a:pt x="478" y="51"/>
                  </a:cubicBezTo>
                  <a:cubicBezTo>
                    <a:pt x="418" y="51"/>
                    <a:pt x="388" y="106"/>
                    <a:pt x="388" y="106"/>
                  </a:cubicBezTo>
                  <a:cubicBezTo>
                    <a:pt x="388" y="106"/>
                    <a:pt x="370" y="8"/>
                    <a:pt x="264" y="8"/>
                  </a:cubicBezTo>
                  <a:cubicBezTo>
                    <a:pt x="254" y="8"/>
                    <a:pt x="244" y="9"/>
                    <a:pt x="233" y="11"/>
                  </a:cubicBezTo>
                  <a:cubicBezTo>
                    <a:pt x="99" y="31"/>
                    <a:pt x="140" y="188"/>
                    <a:pt x="140" y="188"/>
                  </a:cubicBezTo>
                  <a:cubicBezTo>
                    <a:pt x="140" y="188"/>
                    <a:pt x="117" y="175"/>
                    <a:pt x="89" y="175"/>
                  </a:cubicBezTo>
                  <a:cubicBezTo>
                    <a:pt x="74" y="175"/>
                    <a:pt x="59" y="178"/>
                    <a:pt x="45" y="188"/>
                  </a:cubicBezTo>
                  <a:cubicBezTo>
                    <a:pt x="0" y="219"/>
                    <a:pt x="11" y="267"/>
                    <a:pt x="11" y="267"/>
                  </a:cubicBezTo>
                  <a:cubicBezTo>
                    <a:pt x="109" y="272"/>
                    <a:pt x="213" y="274"/>
                    <a:pt x="315" y="274"/>
                  </a:cubicBezTo>
                  <a:cubicBezTo>
                    <a:pt x="647" y="274"/>
                    <a:pt x="955" y="253"/>
                    <a:pt x="955" y="253"/>
                  </a:cubicBezTo>
                  <a:cubicBezTo>
                    <a:pt x="976" y="145"/>
                    <a:pt x="918" y="127"/>
                    <a:pt x="877" y="127"/>
                  </a:cubicBezTo>
                  <a:cubicBezTo>
                    <a:pt x="855" y="127"/>
                    <a:pt x="838" y="132"/>
                    <a:pt x="838" y="132"/>
                  </a:cubicBezTo>
                  <a:cubicBezTo>
                    <a:pt x="838" y="132"/>
                    <a:pt x="867" y="24"/>
                    <a:pt x="745" y="2"/>
                  </a:cubicBezTo>
                  <a:cubicBezTo>
                    <a:pt x="737" y="1"/>
                    <a:pt x="729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8611771" y="4756588"/>
              <a:ext cx="116812" cy="46125"/>
            </a:xfrm>
            <a:custGeom>
              <a:avLst/>
              <a:gdLst/>
              <a:ahLst/>
              <a:cxnLst/>
              <a:rect l="l" t="t" r="r" b="b"/>
              <a:pathLst>
                <a:path w="818" h="323" extrusionOk="0">
                  <a:moveTo>
                    <a:pt x="491" y="0"/>
                  </a:moveTo>
                  <a:cubicBezTo>
                    <a:pt x="379" y="0"/>
                    <a:pt x="332" y="99"/>
                    <a:pt x="332" y="99"/>
                  </a:cubicBezTo>
                  <a:cubicBezTo>
                    <a:pt x="332" y="99"/>
                    <a:pt x="311" y="38"/>
                    <a:pt x="240" y="38"/>
                  </a:cubicBezTo>
                  <a:cubicBezTo>
                    <a:pt x="226" y="38"/>
                    <a:pt x="210" y="40"/>
                    <a:pt x="192" y="46"/>
                  </a:cubicBezTo>
                  <a:cubicBezTo>
                    <a:pt x="83" y="79"/>
                    <a:pt x="119" y="156"/>
                    <a:pt x="119" y="156"/>
                  </a:cubicBezTo>
                  <a:cubicBezTo>
                    <a:pt x="119" y="156"/>
                    <a:pt x="111" y="153"/>
                    <a:pt x="99" y="153"/>
                  </a:cubicBezTo>
                  <a:cubicBezTo>
                    <a:pt x="82" y="153"/>
                    <a:pt x="57" y="158"/>
                    <a:pt x="36" y="183"/>
                  </a:cubicBezTo>
                  <a:cubicBezTo>
                    <a:pt x="1" y="223"/>
                    <a:pt x="38" y="263"/>
                    <a:pt x="38" y="263"/>
                  </a:cubicBezTo>
                  <a:cubicBezTo>
                    <a:pt x="199" y="300"/>
                    <a:pt x="772" y="322"/>
                    <a:pt x="772" y="322"/>
                  </a:cubicBezTo>
                  <a:cubicBezTo>
                    <a:pt x="772" y="322"/>
                    <a:pt x="817" y="186"/>
                    <a:pt x="765" y="144"/>
                  </a:cubicBezTo>
                  <a:cubicBezTo>
                    <a:pt x="744" y="129"/>
                    <a:pt x="723" y="124"/>
                    <a:pt x="703" y="124"/>
                  </a:cubicBezTo>
                  <a:cubicBezTo>
                    <a:pt x="672" y="124"/>
                    <a:pt x="647" y="137"/>
                    <a:pt x="647" y="137"/>
                  </a:cubicBezTo>
                  <a:cubicBezTo>
                    <a:pt x="647" y="137"/>
                    <a:pt x="627" y="8"/>
                    <a:pt x="504" y="1"/>
                  </a:cubicBezTo>
                  <a:cubicBezTo>
                    <a:pt x="500" y="0"/>
                    <a:pt x="495" y="0"/>
                    <a:pt x="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5"/>
            <p:cNvSpPr/>
            <p:nvPr/>
          </p:nvSpPr>
          <p:spPr>
            <a:xfrm>
              <a:off x="8839257" y="4357595"/>
              <a:ext cx="74543" cy="32702"/>
            </a:xfrm>
            <a:custGeom>
              <a:avLst/>
              <a:gdLst/>
              <a:ahLst/>
              <a:cxnLst/>
              <a:rect l="l" t="t" r="r" b="b"/>
              <a:pathLst>
                <a:path w="522" h="229" extrusionOk="0">
                  <a:moveTo>
                    <a:pt x="191" y="0"/>
                  </a:moveTo>
                  <a:cubicBezTo>
                    <a:pt x="122" y="0"/>
                    <a:pt x="104" y="65"/>
                    <a:pt x="104" y="65"/>
                  </a:cubicBezTo>
                  <a:cubicBezTo>
                    <a:pt x="104" y="65"/>
                    <a:pt x="83" y="39"/>
                    <a:pt x="59" y="39"/>
                  </a:cubicBezTo>
                  <a:cubicBezTo>
                    <a:pt x="51" y="39"/>
                    <a:pt x="42" y="42"/>
                    <a:pt x="34" y="51"/>
                  </a:cubicBezTo>
                  <a:cubicBezTo>
                    <a:pt x="0" y="84"/>
                    <a:pt x="34" y="105"/>
                    <a:pt x="34" y="105"/>
                  </a:cubicBezTo>
                  <a:lnTo>
                    <a:pt x="29" y="227"/>
                  </a:lnTo>
                  <a:cubicBezTo>
                    <a:pt x="62" y="228"/>
                    <a:pt x="96" y="228"/>
                    <a:pt x="130" y="228"/>
                  </a:cubicBezTo>
                  <a:cubicBezTo>
                    <a:pt x="256" y="228"/>
                    <a:pt x="388" y="220"/>
                    <a:pt x="521" y="206"/>
                  </a:cubicBezTo>
                  <a:cubicBezTo>
                    <a:pt x="510" y="139"/>
                    <a:pt x="463" y="132"/>
                    <a:pt x="442" y="132"/>
                  </a:cubicBezTo>
                  <a:cubicBezTo>
                    <a:pt x="436" y="132"/>
                    <a:pt x="432" y="132"/>
                    <a:pt x="432" y="132"/>
                  </a:cubicBezTo>
                  <a:cubicBezTo>
                    <a:pt x="432" y="132"/>
                    <a:pt x="444" y="66"/>
                    <a:pt x="378" y="52"/>
                  </a:cubicBezTo>
                  <a:cubicBezTo>
                    <a:pt x="368" y="50"/>
                    <a:pt x="358" y="49"/>
                    <a:pt x="349" y="49"/>
                  </a:cubicBezTo>
                  <a:cubicBezTo>
                    <a:pt x="298" y="49"/>
                    <a:pt x="264" y="78"/>
                    <a:pt x="264" y="78"/>
                  </a:cubicBezTo>
                  <a:cubicBezTo>
                    <a:pt x="264" y="78"/>
                    <a:pt x="258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5"/>
            <p:cNvSpPr/>
            <p:nvPr/>
          </p:nvSpPr>
          <p:spPr>
            <a:xfrm>
              <a:off x="8708306" y="4350597"/>
              <a:ext cx="74543" cy="36272"/>
            </a:xfrm>
            <a:custGeom>
              <a:avLst/>
              <a:gdLst/>
              <a:ahLst/>
              <a:cxnLst/>
              <a:rect l="l" t="t" r="r" b="b"/>
              <a:pathLst>
                <a:path w="522" h="254" extrusionOk="0">
                  <a:moveTo>
                    <a:pt x="332" y="1"/>
                  </a:moveTo>
                  <a:cubicBezTo>
                    <a:pt x="264" y="1"/>
                    <a:pt x="258" y="78"/>
                    <a:pt x="258" y="78"/>
                  </a:cubicBezTo>
                  <a:cubicBezTo>
                    <a:pt x="258" y="78"/>
                    <a:pt x="223" y="49"/>
                    <a:pt x="173" y="49"/>
                  </a:cubicBezTo>
                  <a:cubicBezTo>
                    <a:pt x="164" y="49"/>
                    <a:pt x="154" y="50"/>
                    <a:pt x="144" y="52"/>
                  </a:cubicBezTo>
                  <a:cubicBezTo>
                    <a:pt x="78" y="66"/>
                    <a:pt x="90" y="132"/>
                    <a:pt x="90" y="132"/>
                  </a:cubicBezTo>
                  <a:cubicBezTo>
                    <a:pt x="90" y="132"/>
                    <a:pt x="86" y="131"/>
                    <a:pt x="81" y="131"/>
                  </a:cubicBezTo>
                  <a:cubicBezTo>
                    <a:pt x="61" y="131"/>
                    <a:pt x="12" y="138"/>
                    <a:pt x="1" y="205"/>
                  </a:cubicBezTo>
                  <a:cubicBezTo>
                    <a:pt x="134" y="231"/>
                    <a:pt x="248" y="253"/>
                    <a:pt x="359" y="253"/>
                  </a:cubicBezTo>
                  <a:cubicBezTo>
                    <a:pt x="404" y="253"/>
                    <a:pt x="447" y="250"/>
                    <a:pt x="492" y="241"/>
                  </a:cubicBezTo>
                  <a:lnTo>
                    <a:pt x="489" y="105"/>
                  </a:lnTo>
                  <a:cubicBezTo>
                    <a:pt x="489" y="105"/>
                    <a:pt x="522" y="84"/>
                    <a:pt x="489" y="50"/>
                  </a:cubicBezTo>
                  <a:cubicBezTo>
                    <a:pt x="480" y="42"/>
                    <a:pt x="472" y="39"/>
                    <a:pt x="463" y="39"/>
                  </a:cubicBezTo>
                  <a:cubicBezTo>
                    <a:pt x="439" y="39"/>
                    <a:pt x="418" y="65"/>
                    <a:pt x="418" y="65"/>
                  </a:cubicBezTo>
                  <a:cubicBezTo>
                    <a:pt x="418" y="65"/>
                    <a:pt x="400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8720730" y="4160669"/>
              <a:ext cx="236909" cy="200066"/>
            </a:xfrm>
            <a:custGeom>
              <a:avLst/>
              <a:gdLst/>
              <a:ahLst/>
              <a:cxnLst/>
              <a:rect l="l" t="t" r="r" b="b"/>
              <a:pathLst>
                <a:path w="1659" h="1401" extrusionOk="0">
                  <a:moveTo>
                    <a:pt x="1121" y="0"/>
                  </a:moveTo>
                  <a:cubicBezTo>
                    <a:pt x="1087" y="0"/>
                    <a:pt x="1055" y="15"/>
                    <a:pt x="1028" y="32"/>
                  </a:cubicBezTo>
                  <a:cubicBezTo>
                    <a:pt x="921" y="97"/>
                    <a:pt x="845" y="189"/>
                    <a:pt x="784" y="285"/>
                  </a:cubicBezTo>
                  <a:cubicBezTo>
                    <a:pt x="654" y="491"/>
                    <a:pt x="586" y="724"/>
                    <a:pt x="588" y="959"/>
                  </a:cubicBezTo>
                  <a:cubicBezTo>
                    <a:pt x="549" y="790"/>
                    <a:pt x="388" y="530"/>
                    <a:pt x="236" y="458"/>
                  </a:cubicBezTo>
                  <a:cubicBezTo>
                    <a:pt x="202" y="442"/>
                    <a:pt x="170" y="435"/>
                    <a:pt x="141" y="435"/>
                  </a:cubicBezTo>
                  <a:cubicBezTo>
                    <a:pt x="56" y="435"/>
                    <a:pt x="1" y="498"/>
                    <a:pt x="8" y="579"/>
                  </a:cubicBezTo>
                  <a:cubicBezTo>
                    <a:pt x="29" y="804"/>
                    <a:pt x="407" y="1170"/>
                    <a:pt x="619" y="1401"/>
                  </a:cubicBezTo>
                  <a:cubicBezTo>
                    <a:pt x="886" y="1284"/>
                    <a:pt x="1258" y="1136"/>
                    <a:pt x="1537" y="1001"/>
                  </a:cubicBezTo>
                  <a:cubicBezTo>
                    <a:pt x="1588" y="977"/>
                    <a:pt x="1639" y="944"/>
                    <a:pt x="1646" y="897"/>
                  </a:cubicBezTo>
                  <a:cubicBezTo>
                    <a:pt x="1658" y="816"/>
                    <a:pt x="1538" y="767"/>
                    <a:pt x="1439" y="763"/>
                  </a:cubicBezTo>
                  <a:cubicBezTo>
                    <a:pt x="1430" y="763"/>
                    <a:pt x="1421" y="763"/>
                    <a:pt x="1412" y="763"/>
                  </a:cubicBezTo>
                  <a:cubicBezTo>
                    <a:pt x="1173" y="763"/>
                    <a:pt x="939" y="878"/>
                    <a:pt x="825" y="1053"/>
                  </a:cubicBezTo>
                  <a:cubicBezTo>
                    <a:pt x="975" y="774"/>
                    <a:pt x="1125" y="494"/>
                    <a:pt x="1212" y="196"/>
                  </a:cubicBezTo>
                  <a:cubicBezTo>
                    <a:pt x="1222" y="159"/>
                    <a:pt x="1233" y="118"/>
                    <a:pt x="1222" y="80"/>
                  </a:cubicBezTo>
                  <a:cubicBezTo>
                    <a:pt x="1212" y="41"/>
                    <a:pt x="1177" y="5"/>
                    <a:pt x="1130" y="1"/>
                  </a:cubicBezTo>
                  <a:cubicBezTo>
                    <a:pt x="1127" y="0"/>
                    <a:pt x="1124" y="0"/>
                    <a:pt x="1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8808554" y="4178662"/>
              <a:ext cx="67403" cy="178360"/>
            </a:xfrm>
            <a:custGeom>
              <a:avLst/>
              <a:gdLst/>
              <a:ahLst/>
              <a:cxnLst/>
              <a:rect l="l" t="t" r="r" b="b"/>
              <a:pathLst>
                <a:path w="472" h="1249" fill="none" extrusionOk="0">
                  <a:moveTo>
                    <a:pt x="472" y="1"/>
                  </a:moveTo>
                  <a:cubicBezTo>
                    <a:pt x="254" y="393"/>
                    <a:pt x="95" y="814"/>
                    <a:pt x="1" y="124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8807269" y="4286478"/>
              <a:ext cx="126523" cy="71116"/>
            </a:xfrm>
            <a:custGeom>
              <a:avLst/>
              <a:gdLst/>
              <a:ahLst/>
              <a:cxnLst/>
              <a:rect l="l" t="t" r="r" b="b"/>
              <a:pathLst>
                <a:path w="886" h="498" fill="none" extrusionOk="0">
                  <a:moveTo>
                    <a:pt x="886" y="0"/>
                  </a:moveTo>
                  <a:cubicBezTo>
                    <a:pt x="547" y="76"/>
                    <a:pt x="233" y="251"/>
                    <a:pt x="0" y="4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8740294" y="4242209"/>
              <a:ext cx="67688" cy="113814"/>
            </a:xfrm>
            <a:custGeom>
              <a:avLst/>
              <a:gdLst/>
              <a:ahLst/>
              <a:cxnLst/>
              <a:rect l="l" t="t" r="r" b="b"/>
              <a:pathLst>
                <a:path w="474" h="797" fill="none" extrusionOk="0">
                  <a:moveTo>
                    <a:pt x="0" y="0"/>
                  </a:moveTo>
                  <a:cubicBezTo>
                    <a:pt x="172" y="259"/>
                    <a:pt x="392" y="501"/>
                    <a:pt x="473" y="7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8767284" y="4351740"/>
              <a:ext cx="88395" cy="42270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339" y="1"/>
                  </a:moveTo>
                  <a:cubicBezTo>
                    <a:pt x="296" y="1"/>
                    <a:pt x="252" y="4"/>
                    <a:pt x="209" y="11"/>
                  </a:cubicBezTo>
                  <a:cubicBezTo>
                    <a:pt x="153" y="22"/>
                    <a:pt x="95" y="38"/>
                    <a:pt x="58" y="75"/>
                  </a:cubicBezTo>
                  <a:cubicBezTo>
                    <a:pt x="6" y="124"/>
                    <a:pt x="1" y="196"/>
                    <a:pt x="0" y="262"/>
                  </a:cubicBezTo>
                  <a:cubicBezTo>
                    <a:pt x="133" y="283"/>
                    <a:pt x="273" y="296"/>
                    <a:pt x="415" y="296"/>
                  </a:cubicBezTo>
                  <a:cubicBezTo>
                    <a:pt x="466" y="296"/>
                    <a:pt x="518" y="294"/>
                    <a:pt x="570" y="290"/>
                  </a:cubicBezTo>
                  <a:cubicBezTo>
                    <a:pt x="589" y="252"/>
                    <a:pt x="608" y="213"/>
                    <a:pt x="613" y="170"/>
                  </a:cubicBezTo>
                  <a:cubicBezTo>
                    <a:pt x="618" y="128"/>
                    <a:pt x="607" y="83"/>
                    <a:pt x="572" y="53"/>
                  </a:cubicBezTo>
                  <a:cubicBezTo>
                    <a:pt x="540" y="25"/>
                    <a:pt x="493" y="14"/>
                    <a:pt x="448" y="7"/>
                  </a:cubicBezTo>
                  <a:cubicBezTo>
                    <a:pt x="412" y="3"/>
                    <a:pt x="37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8791132" y="4373017"/>
              <a:ext cx="101961" cy="28703"/>
            </a:xfrm>
            <a:custGeom>
              <a:avLst/>
              <a:gdLst/>
              <a:ahLst/>
              <a:cxnLst/>
              <a:rect l="l" t="t" r="r" b="b"/>
              <a:pathLst>
                <a:path w="714" h="201" extrusionOk="0">
                  <a:moveTo>
                    <a:pt x="528" y="0"/>
                  </a:moveTo>
                  <a:cubicBezTo>
                    <a:pt x="450" y="0"/>
                    <a:pt x="405" y="99"/>
                    <a:pt x="405" y="99"/>
                  </a:cubicBezTo>
                  <a:cubicBezTo>
                    <a:pt x="405" y="99"/>
                    <a:pt x="408" y="45"/>
                    <a:pt x="358" y="38"/>
                  </a:cubicBezTo>
                  <a:cubicBezTo>
                    <a:pt x="355" y="38"/>
                    <a:pt x="352" y="37"/>
                    <a:pt x="349" y="37"/>
                  </a:cubicBezTo>
                  <a:cubicBezTo>
                    <a:pt x="305" y="37"/>
                    <a:pt x="284" y="77"/>
                    <a:pt x="284" y="77"/>
                  </a:cubicBezTo>
                  <a:cubicBezTo>
                    <a:pt x="284" y="77"/>
                    <a:pt x="272" y="7"/>
                    <a:pt x="194" y="7"/>
                  </a:cubicBezTo>
                  <a:cubicBezTo>
                    <a:pt x="187" y="7"/>
                    <a:pt x="179" y="8"/>
                    <a:pt x="171" y="9"/>
                  </a:cubicBezTo>
                  <a:cubicBezTo>
                    <a:pt x="73" y="24"/>
                    <a:pt x="103" y="138"/>
                    <a:pt x="103" y="138"/>
                  </a:cubicBezTo>
                  <a:cubicBezTo>
                    <a:pt x="103" y="138"/>
                    <a:pt x="86" y="128"/>
                    <a:pt x="66" y="128"/>
                  </a:cubicBezTo>
                  <a:cubicBezTo>
                    <a:pt x="55" y="128"/>
                    <a:pt x="44" y="131"/>
                    <a:pt x="33" y="138"/>
                  </a:cubicBezTo>
                  <a:cubicBezTo>
                    <a:pt x="1" y="160"/>
                    <a:pt x="9" y="195"/>
                    <a:pt x="9" y="195"/>
                  </a:cubicBezTo>
                  <a:cubicBezTo>
                    <a:pt x="83" y="199"/>
                    <a:pt x="161" y="201"/>
                    <a:pt x="237" y="201"/>
                  </a:cubicBezTo>
                  <a:cubicBezTo>
                    <a:pt x="478" y="201"/>
                    <a:pt x="699" y="185"/>
                    <a:pt x="698" y="185"/>
                  </a:cubicBezTo>
                  <a:cubicBezTo>
                    <a:pt x="713" y="107"/>
                    <a:pt x="671" y="93"/>
                    <a:pt x="640" y="93"/>
                  </a:cubicBezTo>
                  <a:cubicBezTo>
                    <a:pt x="625" y="93"/>
                    <a:pt x="612" y="97"/>
                    <a:pt x="612" y="97"/>
                  </a:cubicBezTo>
                  <a:cubicBezTo>
                    <a:pt x="612" y="97"/>
                    <a:pt x="635" y="19"/>
                    <a:pt x="545" y="2"/>
                  </a:cubicBezTo>
                  <a:cubicBezTo>
                    <a:pt x="539" y="1"/>
                    <a:pt x="533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8713019" y="4367305"/>
              <a:ext cx="85539" cy="33844"/>
            </a:xfrm>
            <a:custGeom>
              <a:avLst/>
              <a:gdLst/>
              <a:ahLst/>
              <a:cxnLst/>
              <a:rect l="l" t="t" r="r" b="b"/>
              <a:pathLst>
                <a:path w="599" h="237" extrusionOk="0">
                  <a:moveTo>
                    <a:pt x="360" y="0"/>
                  </a:moveTo>
                  <a:cubicBezTo>
                    <a:pt x="278" y="0"/>
                    <a:pt x="243" y="73"/>
                    <a:pt x="243" y="73"/>
                  </a:cubicBezTo>
                  <a:cubicBezTo>
                    <a:pt x="243" y="73"/>
                    <a:pt x="228" y="29"/>
                    <a:pt x="176" y="29"/>
                  </a:cubicBezTo>
                  <a:cubicBezTo>
                    <a:pt x="165" y="29"/>
                    <a:pt x="154" y="30"/>
                    <a:pt x="140" y="35"/>
                  </a:cubicBezTo>
                  <a:cubicBezTo>
                    <a:pt x="61" y="58"/>
                    <a:pt x="87" y="114"/>
                    <a:pt x="87" y="114"/>
                  </a:cubicBezTo>
                  <a:cubicBezTo>
                    <a:pt x="87" y="114"/>
                    <a:pt x="81" y="112"/>
                    <a:pt x="72" y="112"/>
                  </a:cubicBezTo>
                  <a:cubicBezTo>
                    <a:pt x="59" y="112"/>
                    <a:pt x="40" y="116"/>
                    <a:pt x="26" y="134"/>
                  </a:cubicBezTo>
                  <a:cubicBezTo>
                    <a:pt x="1" y="162"/>
                    <a:pt x="29" y="192"/>
                    <a:pt x="29" y="192"/>
                  </a:cubicBezTo>
                  <a:cubicBezTo>
                    <a:pt x="146" y="221"/>
                    <a:pt x="564" y="236"/>
                    <a:pt x="564" y="236"/>
                  </a:cubicBezTo>
                  <a:cubicBezTo>
                    <a:pt x="564" y="236"/>
                    <a:pt x="598" y="135"/>
                    <a:pt x="559" y="106"/>
                  </a:cubicBezTo>
                  <a:cubicBezTo>
                    <a:pt x="545" y="95"/>
                    <a:pt x="530" y="91"/>
                    <a:pt x="516" y="91"/>
                  </a:cubicBezTo>
                  <a:cubicBezTo>
                    <a:pt x="493" y="91"/>
                    <a:pt x="474" y="102"/>
                    <a:pt x="474" y="102"/>
                  </a:cubicBezTo>
                  <a:cubicBezTo>
                    <a:pt x="474" y="102"/>
                    <a:pt x="459" y="6"/>
                    <a:pt x="369" y="0"/>
                  </a:cubicBezTo>
                  <a:cubicBezTo>
                    <a:pt x="366" y="0"/>
                    <a:pt x="363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8700595" y="5300241"/>
              <a:ext cx="123810" cy="54122"/>
            </a:xfrm>
            <a:custGeom>
              <a:avLst/>
              <a:gdLst/>
              <a:ahLst/>
              <a:cxnLst/>
              <a:rect l="l" t="t" r="r" b="b"/>
              <a:pathLst>
                <a:path w="867" h="379" extrusionOk="0">
                  <a:moveTo>
                    <a:pt x="315" y="1"/>
                  </a:moveTo>
                  <a:cubicBezTo>
                    <a:pt x="204" y="1"/>
                    <a:pt x="173" y="107"/>
                    <a:pt x="173" y="107"/>
                  </a:cubicBezTo>
                  <a:cubicBezTo>
                    <a:pt x="173" y="107"/>
                    <a:pt x="138" y="65"/>
                    <a:pt x="98" y="65"/>
                  </a:cubicBezTo>
                  <a:cubicBezTo>
                    <a:pt x="84" y="65"/>
                    <a:pt x="69" y="70"/>
                    <a:pt x="55" y="85"/>
                  </a:cubicBezTo>
                  <a:cubicBezTo>
                    <a:pt x="0" y="138"/>
                    <a:pt x="55" y="173"/>
                    <a:pt x="55" y="173"/>
                  </a:cubicBezTo>
                  <a:lnTo>
                    <a:pt x="47" y="375"/>
                  </a:lnTo>
                  <a:cubicBezTo>
                    <a:pt x="105" y="377"/>
                    <a:pt x="164" y="379"/>
                    <a:pt x="223" y="379"/>
                  </a:cubicBezTo>
                  <a:cubicBezTo>
                    <a:pt x="431" y="379"/>
                    <a:pt x="647" y="364"/>
                    <a:pt x="866" y="340"/>
                  </a:cubicBezTo>
                  <a:cubicBezTo>
                    <a:pt x="847" y="229"/>
                    <a:pt x="767" y="217"/>
                    <a:pt x="734" y="217"/>
                  </a:cubicBezTo>
                  <a:cubicBezTo>
                    <a:pt x="724" y="217"/>
                    <a:pt x="718" y="218"/>
                    <a:pt x="718" y="218"/>
                  </a:cubicBezTo>
                  <a:cubicBezTo>
                    <a:pt x="718" y="218"/>
                    <a:pt x="737" y="107"/>
                    <a:pt x="628" y="85"/>
                  </a:cubicBezTo>
                  <a:cubicBezTo>
                    <a:pt x="612" y="81"/>
                    <a:pt x="596" y="79"/>
                    <a:pt x="581" y="79"/>
                  </a:cubicBezTo>
                  <a:cubicBezTo>
                    <a:pt x="496" y="79"/>
                    <a:pt x="438" y="128"/>
                    <a:pt x="438" y="128"/>
                  </a:cubicBezTo>
                  <a:cubicBezTo>
                    <a:pt x="438" y="128"/>
                    <a:pt x="428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8459400" y="5284390"/>
              <a:ext cx="123810" cy="60120"/>
            </a:xfrm>
            <a:custGeom>
              <a:avLst/>
              <a:gdLst/>
              <a:ahLst/>
              <a:cxnLst/>
              <a:rect l="l" t="t" r="r" b="b"/>
              <a:pathLst>
                <a:path w="867" h="421" extrusionOk="0">
                  <a:moveTo>
                    <a:pt x="551" y="0"/>
                  </a:moveTo>
                  <a:cubicBezTo>
                    <a:pt x="439" y="0"/>
                    <a:pt x="428" y="128"/>
                    <a:pt x="428" y="128"/>
                  </a:cubicBezTo>
                  <a:cubicBezTo>
                    <a:pt x="428" y="128"/>
                    <a:pt x="370" y="79"/>
                    <a:pt x="284" y="79"/>
                  </a:cubicBezTo>
                  <a:cubicBezTo>
                    <a:pt x="269" y="79"/>
                    <a:pt x="254" y="81"/>
                    <a:pt x="238" y="84"/>
                  </a:cubicBezTo>
                  <a:cubicBezTo>
                    <a:pt x="130" y="108"/>
                    <a:pt x="148" y="217"/>
                    <a:pt x="148" y="217"/>
                  </a:cubicBezTo>
                  <a:cubicBezTo>
                    <a:pt x="148" y="217"/>
                    <a:pt x="142" y="216"/>
                    <a:pt x="133" y="216"/>
                  </a:cubicBezTo>
                  <a:cubicBezTo>
                    <a:pt x="99" y="216"/>
                    <a:pt x="19" y="228"/>
                    <a:pt x="0" y="340"/>
                  </a:cubicBezTo>
                  <a:cubicBezTo>
                    <a:pt x="222" y="384"/>
                    <a:pt x="413" y="420"/>
                    <a:pt x="598" y="420"/>
                  </a:cubicBezTo>
                  <a:cubicBezTo>
                    <a:pt x="672" y="420"/>
                    <a:pt x="745" y="414"/>
                    <a:pt x="819" y="401"/>
                  </a:cubicBezTo>
                  <a:lnTo>
                    <a:pt x="813" y="173"/>
                  </a:lnTo>
                  <a:cubicBezTo>
                    <a:pt x="813" y="173"/>
                    <a:pt x="866" y="139"/>
                    <a:pt x="813" y="84"/>
                  </a:cubicBezTo>
                  <a:cubicBezTo>
                    <a:pt x="799" y="70"/>
                    <a:pt x="784" y="65"/>
                    <a:pt x="770" y="65"/>
                  </a:cubicBezTo>
                  <a:cubicBezTo>
                    <a:pt x="730" y="65"/>
                    <a:pt x="695" y="108"/>
                    <a:pt x="695" y="108"/>
                  </a:cubicBezTo>
                  <a:cubicBezTo>
                    <a:pt x="695" y="108"/>
                    <a:pt x="664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8410989" y="4865261"/>
              <a:ext cx="480245" cy="409843"/>
            </a:xfrm>
            <a:custGeom>
              <a:avLst/>
              <a:gdLst/>
              <a:ahLst/>
              <a:cxnLst/>
              <a:rect l="l" t="t" r="r" b="b"/>
              <a:pathLst>
                <a:path w="3363" h="2870" extrusionOk="0">
                  <a:moveTo>
                    <a:pt x="1662" y="1"/>
                  </a:moveTo>
                  <a:cubicBezTo>
                    <a:pt x="1658" y="1"/>
                    <a:pt x="1653" y="1"/>
                    <a:pt x="1649" y="1"/>
                  </a:cubicBezTo>
                  <a:cubicBezTo>
                    <a:pt x="1511" y="7"/>
                    <a:pt x="1395" y="110"/>
                    <a:pt x="1334" y="233"/>
                  </a:cubicBezTo>
                  <a:cubicBezTo>
                    <a:pt x="1272" y="354"/>
                    <a:pt x="1257" y="495"/>
                    <a:pt x="1248" y="632"/>
                  </a:cubicBezTo>
                  <a:cubicBezTo>
                    <a:pt x="1215" y="1155"/>
                    <a:pt x="1258" y="1681"/>
                    <a:pt x="1379" y="2190"/>
                  </a:cubicBezTo>
                  <a:cubicBezTo>
                    <a:pt x="1160" y="1798"/>
                    <a:pt x="837" y="1386"/>
                    <a:pt x="389" y="1376"/>
                  </a:cubicBezTo>
                  <a:cubicBezTo>
                    <a:pt x="386" y="1376"/>
                    <a:pt x="384" y="1376"/>
                    <a:pt x="381" y="1376"/>
                  </a:cubicBezTo>
                  <a:cubicBezTo>
                    <a:pt x="207" y="1376"/>
                    <a:pt x="0" y="1507"/>
                    <a:pt x="51" y="1673"/>
                  </a:cubicBezTo>
                  <a:cubicBezTo>
                    <a:pt x="63" y="1717"/>
                    <a:pt x="93" y="1753"/>
                    <a:pt x="124" y="1787"/>
                  </a:cubicBezTo>
                  <a:cubicBezTo>
                    <a:pt x="480" y="2177"/>
                    <a:pt x="1166" y="2553"/>
                    <a:pt x="1617" y="2869"/>
                  </a:cubicBezTo>
                  <a:cubicBezTo>
                    <a:pt x="2145" y="2514"/>
                    <a:pt x="3361" y="2373"/>
                    <a:pt x="3362" y="1659"/>
                  </a:cubicBezTo>
                  <a:cubicBezTo>
                    <a:pt x="3362" y="1531"/>
                    <a:pt x="3278" y="1469"/>
                    <a:pt x="3141" y="1469"/>
                  </a:cubicBezTo>
                  <a:cubicBezTo>
                    <a:pt x="2845" y="1469"/>
                    <a:pt x="2302" y="1763"/>
                    <a:pt x="1842" y="2322"/>
                  </a:cubicBezTo>
                  <a:cubicBezTo>
                    <a:pt x="2049" y="1824"/>
                    <a:pt x="2135" y="1151"/>
                    <a:pt x="2090" y="614"/>
                  </a:cubicBezTo>
                  <a:cubicBezTo>
                    <a:pt x="2079" y="475"/>
                    <a:pt x="2057" y="332"/>
                    <a:pt x="1987" y="211"/>
                  </a:cubicBezTo>
                  <a:cubicBezTo>
                    <a:pt x="1920" y="93"/>
                    <a:pt x="1796" y="1"/>
                    <a:pt x="1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8642759" y="4900677"/>
              <a:ext cx="15994" cy="367574"/>
            </a:xfrm>
            <a:custGeom>
              <a:avLst/>
              <a:gdLst/>
              <a:ahLst/>
              <a:cxnLst/>
              <a:rect l="l" t="t" r="r" b="b"/>
              <a:pathLst>
                <a:path w="112" h="2574" fill="none" extrusionOk="0">
                  <a:moveTo>
                    <a:pt x="10" y="0"/>
                  </a:moveTo>
                  <a:cubicBezTo>
                    <a:pt x="112" y="632"/>
                    <a:pt x="76" y="1277"/>
                    <a:pt x="38" y="1915"/>
                  </a:cubicBezTo>
                  <a:cubicBezTo>
                    <a:pt x="26" y="2134"/>
                    <a:pt x="12" y="2354"/>
                    <a:pt x="1" y="257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8641903" y="5105743"/>
              <a:ext cx="220344" cy="159939"/>
            </a:xfrm>
            <a:custGeom>
              <a:avLst/>
              <a:gdLst/>
              <a:ahLst/>
              <a:cxnLst/>
              <a:rect l="l" t="t" r="r" b="b"/>
              <a:pathLst>
                <a:path w="1543" h="1120" fill="none" extrusionOk="0">
                  <a:moveTo>
                    <a:pt x="1543" y="1"/>
                  </a:moveTo>
                  <a:cubicBezTo>
                    <a:pt x="1185" y="532"/>
                    <a:pt x="442" y="657"/>
                    <a:pt x="1" y="11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8461827" y="5098317"/>
              <a:ext cx="186786" cy="169649"/>
            </a:xfrm>
            <a:custGeom>
              <a:avLst/>
              <a:gdLst/>
              <a:ahLst/>
              <a:cxnLst/>
              <a:rect l="l" t="t" r="r" b="b"/>
              <a:pathLst>
                <a:path w="1308" h="1188" fill="none" extrusionOk="0">
                  <a:moveTo>
                    <a:pt x="1" y="0"/>
                  </a:moveTo>
                  <a:cubicBezTo>
                    <a:pt x="201" y="63"/>
                    <a:pt x="369" y="201"/>
                    <a:pt x="525" y="340"/>
                  </a:cubicBezTo>
                  <a:cubicBezTo>
                    <a:pt x="811" y="598"/>
                    <a:pt x="1073" y="883"/>
                    <a:pt x="1307" y="118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8545939" y="5262398"/>
              <a:ext cx="175790" cy="95106"/>
            </a:xfrm>
            <a:custGeom>
              <a:avLst/>
              <a:gdLst/>
              <a:ahLst/>
              <a:cxnLst/>
              <a:rect l="l" t="t" r="r" b="b"/>
              <a:pathLst>
                <a:path w="1231" h="666" extrusionOk="0">
                  <a:moveTo>
                    <a:pt x="680" y="1"/>
                  </a:moveTo>
                  <a:cubicBezTo>
                    <a:pt x="592" y="1"/>
                    <a:pt x="505" y="9"/>
                    <a:pt x="419" y="26"/>
                  </a:cubicBezTo>
                  <a:cubicBezTo>
                    <a:pt x="307" y="48"/>
                    <a:pt x="193" y="87"/>
                    <a:pt x="117" y="169"/>
                  </a:cubicBezTo>
                  <a:cubicBezTo>
                    <a:pt x="12" y="279"/>
                    <a:pt x="3" y="443"/>
                    <a:pt x="0" y="592"/>
                  </a:cubicBezTo>
                  <a:cubicBezTo>
                    <a:pt x="266" y="638"/>
                    <a:pt x="549" y="665"/>
                    <a:pt x="833" y="665"/>
                  </a:cubicBezTo>
                  <a:cubicBezTo>
                    <a:pt x="933" y="665"/>
                    <a:pt x="1033" y="662"/>
                    <a:pt x="1133" y="654"/>
                  </a:cubicBezTo>
                  <a:cubicBezTo>
                    <a:pt x="1171" y="567"/>
                    <a:pt x="1210" y="477"/>
                    <a:pt x="1221" y="383"/>
                  </a:cubicBezTo>
                  <a:cubicBezTo>
                    <a:pt x="1231" y="290"/>
                    <a:pt x="1209" y="187"/>
                    <a:pt x="1139" y="119"/>
                  </a:cubicBezTo>
                  <a:cubicBezTo>
                    <a:pt x="1076" y="56"/>
                    <a:pt x="983" y="31"/>
                    <a:pt x="894" y="17"/>
                  </a:cubicBezTo>
                  <a:cubicBezTo>
                    <a:pt x="823" y="6"/>
                    <a:pt x="752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8620482" y="5325660"/>
              <a:ext cx="169792" cy="47696"/>
            </a:xfrm>
            <a:custGeom>
              <a:avLst/>
              <a:gdLst/>
              <a:ahLst/>
              <a:cxnLst/>
              <a:rect l="l" t="t" r="r" b="b"/>
              <a:pathLst>
                <a:path w="1189" h="334" extrusionOk="0">
                  <a:moveTo>
                    <a:pt x="881" y="0"/>
                  </a:moveTo>
                  <a:cubicBezTo>
                    <a:pt x="749" y="0"/>
                    <a:pt x="674" y="166"/>
                    <a:pt x="674" y="166"/>
                  </a:cubicBezTo>
                  <a:cubicBezTo>
                    <a:pt x="674" y="166"/>
                    <a:pt x="680" y="77"/>
                    <a:pt x="597" y="65"/>
                  </a:cubicBezTo>
                  <a:cubicBezTo>
                    <a:pt x="592" y="64"/>
                    <a:pt x="586" y="64"/>
                    <a:pt x="581" y="64"/>
                  </a:cubicBezTo>
                  <a:cubicBezTo>
                    <a:pt x="509" y="64"/>
                    <a:pt x="473" y="130"/>
                    <a:pt x="473" y="130"/>
                  </a:cubicBezTo>
                  <a:cubicBezTo>
                    <a:pt x="473" y="130"/>
                    <a:pt x="452" y="12"/>
                    <a:pt x="323" y="12"/>
                  </a:cubicBezTo>
                  <a:cubicBezTo>
                    <a:pt x="311" y="12"/>
                    <a:pt x="299" y="13"/>
                    <a:pt x="285" y="15"/>
                  </a:cubicBezTo>
                  <a:cubicBezTo>
                    <a:pt x="122" y="40"/>
                    <a:pt x="171" y="229"/>
                    <a:pt x="171" y="229"/>
                  </a:cubicBezTo>
                  <a:cubicBezTo>
                    <a:pt x="171" y="229"/>
                    <a:pt x="144" y="212"/>
                    <a:pt x="109" y="212"/>
                  </a:cubicBezTo>
                  <a:cubicBezTo>
                    <a:pt x="92" y="212"/>
                    <a:pt x="73" y="217"/>
                    <a:pt x="55" y="229"/>
                  </a:cubicBezTo>
                  <a:cubicBezTo>
                    <a:pt x="1" y="267"/>
                    <a:pt x="13" y="325"/>
                    <a:pt x="13" y="325"/>
                  </a:cubicBezTo>
                  <a:cubicBezTo>
                    <a:pt x="132" y="331"/>
                    <a:pt x="258" y="333"/>
                    <a:pt x="382" y="333"/>
                  </a:cubicBezTo>
                  <a:cubicBezTo>
                    <a:pt x="788" y="333"/>
                    <a:pt x="1164" y="308"/>
                    <a:pt x="1164" y="308"/>
                  </a:cubicBezTo>
                  <a:cubicBezTo>
                    <a:pt x="1189" y="177"/>
                    <a:pt x="1118" y="155"/>
                    <a:pt x="1068" y="155"/>
                  </a:cubicBezTo>
                  <a:cubicBezTo>
                    <a:pt x="1042" y="155"/>
                    <a:pt x="1021" y="161"/>
                    <a:pt x="1021" y="161"/>
                  </a:cubicBezTo>
                  <a:cubicBezTo>
                    <a:pt x="1021" y="161"/>
                    <a:pt x="1057" y="31"/>
                    <a:pt x="909" y="3"/>
                  </a:cubicBezTo>
                  <a:cubicBezTo>
                    <a:pt x="900" y="1"/>
                    <a:pt x="890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8490531" y="5315950"/>
              <a:ext cx="141803" cy="56264"/>
            </a:xfrm>
            <a:custGeom>
              <a:avLst/>
              <a:gdLst/>
              <a:ahLst/>
              <a:cxnLst/>
              <a:rect l="l" t="t" r="r" b="b"/>
              <a:pathLst>
                <a:path w="993" h="394" extrusionOk="0">
                  <a:moveTo>
                    <a:pt x="597" y="1"/>
                  </a:moveTo>
                  <a:cubicBezTo>
                    <a:pt x="459" y="1"/>
                    <a:pt x="401" y="121"/>
                    <a:pt x="401" y="121"/>
                  </a:cubicBezTo>
                  <a:cubicBezTo>
                    <a:pt x="401" y="121"/>
                    <a:pt x="377" y="48"/>
                    <a:pt x="291" y="48"/>
                  </a:cubicBezTo>
                  <a:cubicBezTo>
                    <a:pt x="274" y="48"/>
                    <a:pt x="255" y="50"/>
                    <a:pt x="233" y="57"/>
                  </a:cubicBezTo>
                  <a:cubicBezTo>
                    <a:pt x="99" y="99"/>
                    <a:pt x="142" y="192"/>
                    <a:pt x="142" y="192"/>
                  </a:cubicBezTo>
                  <a:cubicBezTo>
                    <a:pt x="142" y="192"/>
                    <a:pt x="132" y="189"/>
                    <a:pt x="117" y="189"/>
                  </a:cubicBezTo>
                  <a:cubicBezTo>
                    <a:pt x="96" y="189"/>
                    <a:pt x="65" y="195"/>
                    <a:pt x="41" y="224"/>
                  </a:cubicBezTo>
                  <a:cubicBezTo>
                    <a:pt x="0" y="273"/>
                    <a:pt x="45" y="322"/>
                    <a:pt x="45" y="322"/>
                  </a:cubicBezTo>
                  <a:cubicBezTo>
                    <a:pt x="241" y="368"/>
                    <a:pt x="937" y="393"/>
                    <a:pt x="937" y="393"/>
                  </a:cubicBezTo>
                  <a:cubicBezTo>
                    <a:pt x="937" y="393"/>
                    <a:pt x="993" y="226"/>
                    <a:pt x="927" y="176"/>
                  </a:cubicBezTo>
                  <a:cubicBezTo>
                    <a:pt x="904" y="157"/>
                    <a:pt x="878" y="151"/>
                    <a:pt x="855" y="151"/>
                  </a:cubicBezTo>
                  <a:cubicBezTo>
                    <a:pt x="817" y="151"/>
                    <a:pt x="786" y="168"/>
                    <a:pt x="786" y="168"/>
                  </a:cubicBezTo>
                  <a:cubicBezTo>
                    <a:pt x="786" y="168"/>
                    <a:pt x="761" y="11"/>
                    <a:pt x="612" y="1"/>
                  </a:cubicBezTo>
                  <a:cubicBezTo>
                    <a:pt x="607" y="1"/>
                    <a:pt x="60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8594777" y="6082805"/>
              <a:ext cx="152799" cy="66974"/>
            </a:xfrm>
            <a:custGeom>
              <a:avLst/>
              <a:gdLst/>
              <a:ahLst/>
              <a:cxnLst/>
              <a:rect l="l" t="t" r="r" b="b"/>
              <a:pathLst>
                <a:path w="1070" h="469" extrusionOk="0">
                  <a:moveTo>
                    <a:pt x="390" y="0"/>
                  </a:moveTo>
                  <a:cubicBezTo>
                    <a:pt x="250" y="0"/>
                    <a:pt x="213" y="133"/>
                    <a:pt x="213" y="133"/>
                  </a:cubicBezTo>
                  <a:cubicBezTo>
                    <a:pt x="213" y="133"/>
                    <a:pt x="170" y="80"/>
                    <a:pt x="120" y="80"/>
                  </a:cubicBezTo>
                  <a:cubicBezTo>
                    <a:pt x="103" y="80"/>
                    <a:pt x="85" y="87"/>
                    <a:pt x="67" y="105"/>
                  </a:cubicBezTo>
                  <a:cubicBezTo>
                    <a:pt x="0" y="174"/>
                    <a:pt x="67" y="216"/>
                    <a:pt x="67" y="216"/>
                  </a:cubicBezTo>
                  <a:lnTo>
                    <a:pt x="56" y="464"/>
                  </a:lnTo>
                  <a:cubicBezTo>
                    <a:pt x="129" y="467"/>
                    <a:pt x="203" y="469"/>
                    <a:pt x="277" y="469"/>
                  </a:cubicBezTo>
                  <a:cubicBezTo>
                    <a:pt x="534" y="469"/>
                    <a:pt x="799" y="451"/>
                    <a:pt x="1070" y="421"/>
                  </a:cubicBezTo>
                  <a:cubicBezTo>
                    <a:pt x="1046" y="283"/>
                    <a:pt x="944" y="269"/>
                    <a:pt x="903" y="269"/>
                  </a:cubicBezTo>
                  <a:cubicBezTo>
                    <a:pt x="892" y="269"/>
                    <a:pt x="886" y="270"/>
                    <a:pt x="886" y="270"/>
                  </a:cubicBezTo>
                  <a:cubicBezTo>
                    <a:pt x="886" y="270"/>
                    <a:pt x="910" y="133"/>
                    <a:pt x="775" y="105"/>
                  </a:cubicBezTo>
                  <a:cubicBezTo>
                    <a:pt x="756" y="100"/>
                    <a:pt x="737" y="99"/>
                    <a:pt x="719" y="99"/>
                  </a:cubicBezTo>
                  <a:cubicBezTo>
                    <a:pt x="614" y="99"/>
                    <a:pt x="541" y="159"/>
                    <a:pt x="541" y="159"/>
                  </a:cubicBezTo>
                  <a:cubicBezTo>
                    <a:pt x="541" y="159"/>
                    <a:pt x="529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8296461" y="6063098"/>
              <a:ext cx="152941" cy="74400"/>
            </a:xfrm>
            <a:custGeom>
              <a:avLst/>
              <a:gdLst/>
              <a:ahLst/>
              <a:cxnLst/>
              <a:rect l="l" t="t" r="r" b="b"/>
              <a:pathLst>
                <a:path w="1071" h="521" extrusionOk="0">
                  <a:moveTo>
                    <a:pt x="679" y="1"/>
                  </a:moveTo>
                  <a:cubicBezTo>
                    <a:pt x="540" y="1"/>
                    <a:pt x="529" y="160"/>
                    <a:pt x="529" y="160"/>
                  </a:cubicBezTo>
                  <a:cubicBezTo>
                    <a:pt x="529" y="160"/>
                    <a:pt x="457" y="100"/>
                    <a:pt x="353" y="100"/>
                  </a:cubicBezTo>
                  <a:cubicBezTo>
                    <a:pt x="334" y="100"/>
                    <a:pt x="315" y="102"/>
                    <a:pt x="295" y="106"/>
                  </a:cubicBezTo>
                  <a:cubicBezTo>
                    <a:pt x="161" y="134"/>
                    <a:pt x="183" y="271"/>
                    <a:pt x="183" y="271"/>
                  </a:cubicBezTo>
                  <a:cubicBezTo>
                    <a:pt x="183" y="271"/>
                    <a:pt x="176" y="270"/>
                    <a:pt x="165" y="270"/>
                  </a:cubicBezTo>
                  <a:cubicBezTo>
                    <a:pt x="123" y="270"/>
                    <a:pt x="23" y="285"/>
                    <a:pt x="0" y="422"/>
                  </a:cubicBezTo>
                  <a:cubicBezTo>
                    <a:pt x="274" y="476"/>
                    <a:pt x="509" y="521"/>
                    <a:pt x="739" y="521"/>
                  </a:cubicBezTo>
                  <a:cubicBezTo>
                    <a:pt x="830" y="521"/>
                    <a:pt x="921" y="514"/>
                    <a:pt x="1012" y="497"/>
                  </a:cubicBezTo>
                  <a:lnTo>
                    <a:pt x="1003" y="217"/>
                  </a:lnTo>
                  <a:cubicBezTo>
                    <a:pt x="1003" y="217"/>
                    <a:pt x="1070" y="174"/>
                    <a:pt x="1003" y="106"/>
                  </a:cubicBezTo>
                  <a:cubicBezTo>
                    <a:pt x="985" y="88"/>
                    <a:pt x="967" y="81"/>
                    <a:pt x="949" y="81"/>
                  </a:cubicBezTo>
                  <a:cubicBezTo>
                    <a:pt x="899" y="81"/>
                    <a:pt x="856" y="134"/>
                    <a:pt x="856" y="134"/>
                  </a:cubicBezTo>
                  <a:cubicBezTo>
                    <a:pt x="856" y="134"/>
                    <a:pt x="819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8277325" y="5481602"/>
              <a:ext cx="649894" cy="595486"/>
            </a:xfrm>
            <a:custGeom>
              <a:avLst/>
              <a:gdLst/>
              <a:ahLst/>
              <a:cxnLst/>
              <a:rect l="l" t="t" r="r" b="b"/>
              <a:pathLst>
                <a:path w="4551" h="4170" extrusionOk="0">
                  <a:moveTo>
                    <a:pt x="3075" y="1"/>
                  </a:moveTo>
                  <a:cubicBezTo>
                    <a:pt x="2983" y="1"/>
                    <a:pt x="2896" y="45"/>
                    <a:pt x="2820" y="93"/>
                  </a:cubicBezTo>
                  <a:cubicBezTo>
                    <a:pt x="2529" y="284"/>
                    <a:pt x="2318" y="560"/>
                    <a:pt x="2151" y="847"/>
                  </a:cubicBezTo>
                  <a:cubicBezTo>
                    <a:pt x="1791" y="1462"/>
                    <a:pt x="1604" y="2157"/>
                    <a:pt x="1610" y="2851"/>
                  </a:cubicBezTo>
                  <a:cubicBezTo>
                    <a:pt x="1503" y="2350"/>
                    <a:pt x="1061" y="1576"/>
                    <a:pt x="647" y="1361"/>
                  </a:cubicBezTo>
                  <a:cubicBezTo>
                    <a:pt x="554" y="1312"/>
                    <a:pt x="466" y="1290"/>
                    <a:pt x="387" y="1290"/>
                  </a:cubicBezTo>
                  <a:cubicBezTo>
                    <a:pt x="154" y="1290"/>
                    <a:pt x="1" y="1481"/>
                    <a:pt x="22" y="1724"/>
                  </a:cubicBezTo>
                  <a:cubicBezTo>
                    <a:pt x="79" y="2387"/>
                    <a:pt x="1117" y="3481"/>
                    <a:pt x="1697" y="4170"/>
                  </a:cubicBezTo>
                  <a:cubicBezTo>
                    <a:pt x="2432" y="3819"/>
                    <a:pt x="3453" y="3379"/>
                    <a:pt x="4219" y="2976"/>
                  </a:cubicBezTo>
                  <a:cubicBezTo>
                    <a:pt x="4354" y="2906"/>
                    <a:pt x="4497" y="2808"/>
                    <a:pt x="4516" y="2668"/>
                  </a:cubicBezTo>
                  <a:cubicBezTo>
                    <a:pt x="4550" y="2427"/>
                    <a:pt x="4220" y="2283"/>
                    <a:pt x="3950" y="2271"/>
                  </a:cubicBezTo>
                  <a:cubicBezTo>
                    <a:pt x="3924" y="2270"/>
                    <a:pt x="3897" y="2270"/>
                    <a:pt x="3871" y="2270"/>
                  </a:cubicBezTo>
                  <a:cubicBezTo>
                    <a:pt x="3217" y="2270"/>
                    <a:pt x="2575" y="2614"/>
                    <a:pt x="2266" y="3133"/>
                  </a:cubicBezTo>
                  <a:cubicBezTo>
                    <a:pt x="2678" y="2303"/>
                    <a:pt x="3091" y="1467"/>
                    <a:pt x="3325" y="584"/>
                  </a:cubicBezTo>
                  <a:cubicBezTo>
                    <a:pt x="3355" y="470"/>
                    <a:pt x="3382" y="351"/>
                    <a:pt x="3355" y="238"/>
                  </a:cubicBezTo>
                  <a:cubicBezTo>
                    <a:pt x="3327" y="124"/>
                    <a:pt x="3231" y="15"/>
                    <a:pt x="3103" y="2"/>
                  </a:cubicBezTo>
                  <a:cubicBezTo>
                    <a:pt x="3093" y="1"/>
                    <a:pt x="3084" y="1"/>
                    <a:pt x="3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8518092" y="5534296"/>
              <a:ext cx="184929" cy="530797"/>
            </a:xfrm>
            <a:custGeom>
              <a:avLst/>
              <a:gdLst/>
              <a:ahLst/>
              <a:cxnLst/>
              <a:rect l="l" t="t" r="r" b="b"/>
              <a:pathLst>
                <a:path w="1295" h="3717" fill="none" extrusionOk="0">
                  <a:moveTo>
                    <a:pt x="1295" y="1"/>
                  </a:moveTo>
                  <a:cubicBezTo>
                    <a:pt x="697" y="1170"/>
                    <a:pt x="260" y="2424"/>
                    <a:pt x="1" y="371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8514522" y="5855462"/>
              <a:ext cx="347581" cy="211633"/>
            </a:xfrm>
            <a:custGeom>
              <a:avLst/>
              <a:gdLst/>
              <a:ahLst/>
              <a:cxnLst/>
              <a:rect l="l" t="t" r="r" b="b"/>
              <a:pathLst>
                <a:path w="2434" h="1482" fill="none" extrusionOk="0">
                  <a:moveTo>
                    <a:pt x="2434" y="1"/>
                  </a:moveTo>
                  <a:cubicBezTo>
                    <a:pt x="1501" y="226"/>
                    <a:pt x="640" y="750"/>
                    <a:pt x="1" y="148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8330876" y="5723940"/>
              <a:ext cx="185786" cy="339156"/>
            </a:xfrm>
            <a:custGeom>
              <a:avLst/>
              <a:gdLst/>
              <a:ahLst/>
              <a:cxnLst/>
              <a:rect l="l" t="t" r="r" b="b"/>
              <a:pathLst>
                <a:path w="1301" h="2375" fill="none" extrusionOk="0">
                  <a:moveTo>
                    <a:pt x="0" y="1"/>
                  </a:moveTo>
                  <a:cubicBezTo>
                    <a:pt x="475" y="773"/>
                    <a:pt x="1074" y="1493"/>
                    <a:pt x="1300" y="237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8400993" y="6023113"/>
              <a:ext cx="246334" cy="136091"/>
            </a:xfrm>
            <a:custGeom>
              <a:avLst/>
              <a:gdLst/>
              <a:ahLst/>
              <a:cxnLst/>
              <a:rect l="l" t="t" r="r" b="b"/>
              <a:pathLst>
                <a:path w="1725" h="953" extrusionOk="0">
                  <a:moveTo>
                    <a:pt x="954" y="1"/>
                  </a:moveTo>
                  <a:cubicBezTo>
                    <a:pt x="830" y="1"/>
                    <a:pt x="707" y="13"/>
                    <a:pt x="586" y="37"/>
                  </a:cubicBezTo>
                  <a:cubicBezTo>
                    <a:pt x="429" y="68"/>
                    <a:pt x="270" y="124"/>
                    <a:pt x="164" y="240"/>
                  </a:cubicBezTo>
                  <a:cubicBezTo>
                    <a:pt x="19" y="400"/>
                    <a:pt x="5" y="632"/>
                    <a:pt x="0" y="847"/>
                  </a:cubicBezTo>
                  <a:cubicBezTo>
                    <a:pt x="377" y="912"/>
                    <a:pt x="778" y="953"/>
                    <a:pt x="1181" y="953"/>
                  </a:cubicBezTo>
                  <a:cubicBezTo>
                    <a:pt x="1317" y="953"/>
                    <a:pt x="1454" y="948"/>
                    <a:pt x="1590" y="938"/>
                  </a:cubicBezTo>
                  <a:cubicBezTo>
                    <a:pt x="1642" y="811"/>
                    <a:pt x="1697" y="683"/>
                    <a:pt x="1711" y="548"/>
                  </a:cubicBezTo>
                  <a:cubicBezTo>
                    <a:pt x="1725" y="413"/>
                    <a:pt x="1694" y="267"/>
                    <a:pt x="1597" y="170"/>
                  </a:cubicBezTo>
                  <a:cubicBezTo>
                    <a:pt x="1508" y="81"/>
                    <a:pt x="1378" y="44"/>
                    <a:pt x="1253" y="24"/>
                  </a:cubicBezTo>
                  <a:cubicBezTo>
                    <a:pt x="1154" y="9"/>
                    <a:pt x="1054" y="1"/>
                    <a:pt x="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8495672" y="6114507"/>
              <a:ext cx="210205" cy="58977"/>
            </a:xfrm>
            <a:custGeom>
              <a:avLst/>
              <a:gdLst/>
              <a:ahLst/>
              <a:cxnLst/>
              <a:rect l="l" t="t" r="r" b="b"/>
              <a:pathLst>
                <a:path w="1472" h="413" extrusionOk="0">
                  <a:moveTo>
                    <a:pt x="1087" y="1"/>
                  </a:moveTo>
                  <a:cubicBezTo>
                    <a:pt x="925" y="1"/>
                    <a:pt x="834" y="205"/>
                    <a:pt x="834" y="205"/>
                  </a:cubicBezTo>
                  <a:cubicBezTo>
                    <a:pt x="834" y="205"/>
                    <a:pt x="840" y="93"/>
                    <a:pt x="737" y="79"/>
                  </a:cubicBezTo>
                  <a:cubicBezTo>
                    <a:pt x="731" y="78"/>
                    <a:pt x="724" y="78"/>
                    <a:pt x="718" y="78"/>
                  </a:cubicBezTo>
                  <a:cubicBezTo>
                    <a:pt x="629" y="78"/>
                    <a:pt x="584" y="159"/>
                    <a:pt x="584" y="159"/>
                  </a:cubicBezTo>
                  <a:cubicBezTo>
                    <a:pt x="584" y="159"/>
                    <a:pt x="557" y="13"/>
                    <a:pt x="397" y="13"/>
                  </a:cubicBezTo>
                  <a:cubicBezTo>
                    <a:pt x="383" y="13"/>
                    <a:pt x="367" y="14"/>
                    <a:pt x="351" y="17"/>
                  </a:cubicBezTo>
                  <a:cubicBezTo>
                    <a:pt x="149" y="48"/>
                    <a:pt x="210" y="283"/>
                    <a:pt x="210" y="283"/>
                  </a:cubicBezTo>
                  <a:cubicBezTo>
                    <a:pt x="210" y="283"/>
                    <a:pt x="176" y="263"/>
                    <a:pt x="133" y="263"/>
                  </a:cubicBezTo>
                  <a:cubicBezTo>
                    <a:pt x="112" y="263"/>
                    <a:pt x="88" y="268"/>
                    <a:pt x="66" y="283"/>
                  </a:cubicBezTo>
                  <a:cubicBezTo>
                    <a:pt x="1" y="330"/>
                    <a:pt x="16" y="402"/>
                    <a:pt x="16" y="402"/>
                  </a:cubicBezTo>
                  <a:cubicBezTo>
                    <a:pt x="163" y="410"/>
                    <a:pt x="319" y="413"/>
                    <a:pt x="471" y="413"/>
                  </a:cubicBezTo>
                  <a:cubicBezTo>
                    <a:pt x="973" y="413"/>
                    <a:pt x="1440" y="382"/>
                    <a:pt x="1439" y="382"/>
                  </a:cubicBezTo>
                  <a:cubicBezTo>
                    <a:pt x="1471" y="220"/>
                    <a:pt x="1384" y="193"/>
                    <a:pt x="1321" y="193"/>
                  </a:cubicBezTo>
                  <a:cubicBezTo>
                    <a:pt x="1289" y="193"/>
                    <a:pt x="1264" y="200"/>
                    <a:pt x="1264" y="200"/>
                  </a:cubicBezTo>
                  <a:cubicBezTo>
                    <a:pt x="1264" y="200"/>
                    <a:pt x="1307" y="38"/>
                    <a:pt x="1124" y="4"/>
                  </a:cubicBezTo>
                  <a:cubicBezTo>
                    <a:pt x="1111" y="2"/>
                    <a:pt x="1099" y="1"/>
                    <a:pt x="1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5"/>
            <p:cNvSpPr/>
            <p:nvPr/>
          </p:nvSpPr>
          <p:spPr>
            <a:xfrm>
              <a:off x="8334446" y="6102512"/>
              <a:ext cx="175504" cy="69402"/>
            </a:xfrm>
            <a:custGeom>
              <a:avLst/>
              <a:gdLst/>
              <a:ahLst/>
              <a:cxnLst/>
              <a:rect l="l" t="t" r="r" b="b"/>
              <a:pathLst>
                <a:path w="1229" h="486" extrusionOk="0">
                  <a:moveTo>
                    <a:pt x="739" y="0"/>
                  </a:moveTo>
                  <a:cubicBezTo>
                    <a:pt x="567" y="0"/>
                    <a:pt x="496" y="149"/>
                    <a:pt x="496" y="149"/>
                  </a:cubicBezTo>
                  <a:cubicBezTo>
                    <a:pt x="496" y="149"/>
                    <a:pt x="466" y="57"/>
                    <a:pt x="359" y="57"/>
                  </a:cubicBezTo>
                  <a:cubicBezTo>
                    <a:pt x="338" y="57"/>
                    <a:pt x="314" y="60"/>
                    <a:pt x="287" y="69"/>
                  </a:cubicBezTo>
                  <a:cubicBezTo>
                    <a:pt x="122" y="120"/>
                    <a:pt x="176" y="235"/>
                    <a:pt x="176" y="235"/>
                  </a:cubicBezTo>
                  <a:cubicBezTo>
                    <a:pt x="176" y="235"/>
                    <a:pt x="164" y="232"/>
                    <a:pt x="146" y="232"/>
                  </a:cubicBezTo>
                  <a:cubicBezTo>
                    <a:pt x="121" y="232"/>
                    <a:pt x="83" y="239"/>
                    <a:pt x="52" y="276"/>
                  </a:cubicBezTo>
                  <a:cubicBezTo>
                    <a:pt x="0" y="336"/>
                    <a:pt x="57" y="397"/>
                    <a:pt x="57" y="397"/>
                  </a:cubicBezTo>
                  <a:cubicBezTo>
                    <a:pt x="300" y="455"/>
                    <a:pt x="1159" y="485"/>
                    <a:pt x="1159" y="485"/>
                  </a:cubicBezTo>
                  <a:cubicBezTo>
                    <a:pt x="1159" y="485"/>
                    <a:pt x="1229" y="279"/>
                    <a:pt x="1148" y="217"/>
                  </a:cubicBezTo>
                  <a:cubicBezTo>
                    <a:pt x="1119" y="193"/>
                    <a:pt x="1087" y="186"/>
                    <a:pt x="1059" y="186"/>
                  </a:cubicBezTo>
                  <a:cubicBezTo>
                    <a:pt x="1010" y="186"/>
                    <a:pt x="972" y="207"/>
                    <a:pt x="972" y="207"/>
                  </a:cubicBezTo>
                  <a:cubicBezTo>
                    <a:pt x="972" y="207"/>
                    <a:pt x="942" y="12"/>
                    <a:pt x="758" y="1"/>
                  </a:cubicBezTo>
                  <a:cubicBezTo>
                    <a:pt x="751" y="0"/>
                    <a:pt x="74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5"/>
            <p:cNvSpPr/>
            <p:nvPr/>
          </p:nvSpPr>
          <p:spPr>
            <a:xfrm>
              <a:off x="6964103" y="4184088"/>
              <a:ext cx="50980" cy="22420"/>
            </a:xfrm>
            <a:custGeom>
              <a:avLst/>
              <a:gdLst/>
              <a:ahLst/>
              <a:cxnLst/>
              <a:rect l="l" t="t" r="r" b="b"/>
              <a:pathLst>
                <a:path w="357" h="157" extrusionOk="0">
                  <a:moveTo>
                    <a:pt x="130" y="1"/>
                  </a:moveTo>
                  <a:cubicBezTo>
                    <a:pt x="83" y="1"/>
                    <a:pt x="71" y="44"/>
                    <a:pt x="71" y="44"/>
                  </a:cubicBezTo>
                  <a:cubicBezTo>
                    <a:pt x="71" y="44"/>
                    <a:pt x="57" y="27"/>
                    <a:pt x="41" y="27"/>
                  </a:cubicBezTo>
                  <a:cubicBezTo>
                    <a:pt x="35" y="27"/>
                    <a:pt x="28" y="30"/>
                    <a:pt x="22" y="36"/>
                  </a:cubicBezTo>
                  <a:cubicBezTo>
                    <a:pt x="1" y="58"/>
                    <a:pt x="22" y="72"/>
                    <a:pt x="22" y="72"/>
                  </a:cubicBezTo>
                  <a:lnTo>
                    <a:pt x="19" y="155"/>
                  </a:lnTo>
                  <a:cubicBezTo>
                    <a:pt x="43" y="156"/>
                    <a:pt x="68" y="157"/>
                    <a:pt x="92" y="157"/>
                  </a:cubicBezTo>
                  <a:cubicBezTo>
                    <a:pt x="178" y="157"/>
                    <a:pt x="265" y="150"/>
                    <a:pt x="356" y="140"/>
                  </a:cubicBezTo>
                  <a:cubicBezTo>
                    <a:pt x="349" y="94"/>
                    <a:pt x="314" y="89"/>
                    <a:pt x="301" y="89"/>
                  </a:cubicBezTo>
                  <a:cubicBezTo>
                    <a:pt x="297" y="89"/>
                    <a:pt x="295" y="90"/>
                    <a:pt x="295" y="90"/>
                  </a:cubicBezTo>
                  <a:cubicBezTo>
                    <a:pt x="295" y="90"/>
                    <a:pt x="301" y="44"/>
                    <a:pt x="258" y="36"/>
                  </a:cubicBezTo>
                  <a:cubicBezTo>
                    <a:pt x="251" y="35"/>
                    <a:pt x="245" y="34"/>
                    <a:pt x="239" y="34"/>
                  </a:cubicBezTo>
                  <a:cubicBezTo>
                    <a:pt x="204" y="34"/>
                    <a:pt x="180" y="54"/>
                    <a:pt x="180" y="54"/>
                  </a:cubicBezTo>
                  <a:cubicBezTo>
                    <a:pt x="180" y="54"/>
                    <a:pt x="176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5"/>
            <p:cNvSpPr/>
            <p:nvPr/>
          </p:nvSpPr>
          <p:spPr>
            <a:xfrm>
              <a:off x="6874708" y="4179233"/>
              <a:ext cx="50838" cy="24848"/>
            </a:xfrm>
            <a:custGeom>
              <a:avLst/>
              <a:gdLst/>
              <a:ahLst/>
              <a:cxnLst/>
              <a:rect l="l" t="t" r="r" b="b"/>
              <a:pathLst>
                <a:path w="356" h="174" extrusionOk="0">
                  <a:moveTo>
                    <a:pt x="227" y="1"/>
                  </a:moveTo>
                  <a:cubicBezTo>
                    <a:pt x="180" y="1"/>
                    <a:pt x="176" y="55"/>
                    <a:pt x="176" y="55"/>
                  </a:cubicBezTo>
                  <a:cubicBezTo>
                    <a:pt x="176" y="55"/>
                    <a:pt x="151" y="34"/>
                    <a:pt x="116" y="34"/>
                  </a:cubicBezTo>
                  <a:cubicBezTo>
                    <a:pt x="111" y="34"/>
                    <a:pt x="105" y="35"/>
                    <a:pt x="99" y="36"/>
                  </a:cubicBezTo>
                  <a:cubicBezTo>
                    <a:pt x="53" y="45"/>
                    <a:pt x="61" y="91"/>
                    <a:pt x="61" y="91"/>
                  </a:cubicBezTo>
                  <a:cubicBezTo>
                    <a:pt x="61" y="91"/>
                    <a:pt x="59" y="90"/>
                    <a:pt x="55" y="90"/>
                  </a:cubicBezTo>
                  <a:cubicBezTo>
                    <a:pt x="40" y="90"/>
                    <a:pt x="8" y="95"/>
                    <a:pt x="0" y="140"/>
                  </a:cubicBezTo>
                  <a:cubicBezTo>
                    <a:pt x="90" y="158"/>
                    <a:pt x="169" y="173"/>
                    <a:pt x="245" y="173"/>
                  </a:cubicBezTo>
                  <a:cubicBezTo>
                    <a:pt x="276" y="173"/>
                    <a:pt x="306" y="171"/>
                    <a:pt x="336" y="165"/>
                  </a:cubicBezTo>
                  <a:lnTo>
                    <a:pt x="333" y="72"/>
                  </a:lnTo>
                  <a:cubicBezTo>
                    <a:pt x="333" y="72"/>
                    <a:pt x="356" y="59"/>
                    <a:pt x="333" y="36"/>
                  </a:cubicBezTo>
                  <a:cubicBezTo>
                    <a:pt x="327" y="30"/>
                    <a:pt x="321" y="28"/>
                    <a:pt x="316" y="28"/>
                  </a:cubicBezTo>
                  <a:cubicBezTo>
                    <a:pt x="300" y="28"/>
                    <a:pt x="286" y="45"/>
                    <a:pt x="286" y="45"/>
                  </a:cubicBezTo>
                  <a:cubicBezTo>
                    <a:pt x="286" y="45"/>
                    <a:pt x="27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6864997" y="4011296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4"/>
                    <a:pt x="886" y="28"/>
                  </a:cubicBezTo>
                  <a:cubicBezTo>
                    <a:pt x="794" y="83"/>
                    <a:pt x="728" y="163"/>
                    <a:pt x="675" y="246"/>
                  </a:cubicBezTo>
                  <a:cubicBezTo>
                    <a:pt x="562" y="423"/>
                    <a:pt x="503" y="625"/>
                    <a:pt x="505" y="826"/>
                  </a:cubicBezTo>
                  <a:cubicBezTo>
                    <a:pt x="472" y="682"/>
                    <a:pt x="334" y="458"/>
                    <a:pt x="204" y="394"/>
                  </a:cubicBezTo>
                  <a:cubicBezTo>
                    <a:pt x="174" y="380"/>
                    <a:pt x="147" y="374"/>
                    <a:pt x="122" y="374"/>
                  </a:cubicBezTo>
                  <a:cubicBezTo>
                    <a:pt x="48" y="374"/>
                    <a:pt x="0" y="430"/>
                    <a:pt x="7" y="501"/>
                  </a:cubicBezTo>
                  <a:cubicBezTo>
                    <a:pt x="24" y="692"/>
                    <a:pt x="349" y="1008"/>
                    <a:pt x="532" y="1207"/>
                  </a:cubicBezTo>
                  <a:cubicBezTo>
                    <a:pt x="763" y="1105"/>
                    <a:pt x="1083" y="978"/>
                    <a:pt x="1324" y="863"/>
                  </a:cubicBezTo>
                  <a:cubicBezTo>
                    <a:pt x="1366" y="842"/>
                    <a:pt x="1412" y="813"/>
                    <a:pt x="1417" y="773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3" y="658"/>
                    <a:pt x="1226" y="658"/>
                    <a:pt x="1218" y="658"/>
                  </a:cubicBezTo>
                  <a:cubicBezTo>
                    <a:pt x="1012" y="658"/>
                    <a:pt x="809" y="756"/>
                    <a:pt x="711" y="907"/>
                  </a:cubicBezTo>
                  <a:cubicBezTo>
                    <a:pt x="840" y="667"/>
                    <a:pt x="972" y="425"/>
                    <a:pt x="1044" y="170"/>
                  </a:cubicBezTo>
                  <a:cubicBezTo>
                    <a:pt x="1052" y="136"/>
                    <a:pt x="1061" y="103"/>
                    <a:pt x="1052" y="69"/>
                  </a:cubicBezTo>
                  <a:cubicBezTo>
                    <a:pt x="1044" y="36"/>
                    <a:pt x="1014" y="5"/>
                    <a:pt x="974" y="1"/>
                  </a:cubicBezTo>
                  <a:cubicBezTo>
                    <a:pt x="971" y="0"/>
                    <a:pt x="968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5"/>
            <p:cNvSpPr/>
            <p:nvPr/>
          </p:nvSpPr>
          <p:spPr>
            <a:xfrm>
              <a:off x="6940540" y="4026719"/>
              <a:ext cx="58121" cy="153370"/>
            </a:xfrm>
            <a:custGeom>
              <a:avLst/>
              <a:gdLst/>
              <a:ahLst/>
              <a:cxnLst/>
              <a:rect l="l" t="t" r="r" b="b"/>
              <a:pathLst>
                <a:path w="407" h="1074" fill="none" extrusionOk="0">
                  <a:moveTo>
                    <a:pt x="406" y="0"/>
                  </a:moveTo>
                  <a:cubicBezTo>
                    <a:pt x="218" y="338"/>
                    <a:pt x="81" y="701"/>
                    <a:pt x="0" y="107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5"/>
            <p:cNvSpPr/>
            <p:nvPr/>
          </p:nvSpPr>
          <p:spPr>
            <a:xfrm>
              <a:off x="6939541" y="4119684"/>
              <a:ext cx="108958" cy="61405"/>
            </a:xfrm>
            <a:custGeom>
              <a:avLst/>
              <a:gdLst/>
              <a:ahLst/>
              <a:cxnLst/>
              <a:rect l="l" t="t" r="r" b="b"/>
              <a:pathLst>
                <a:path w="763" h="430" fill="none" extrusionOk="0">
                  <a:moveTo>
                    <a:pt x="763" y="0"/>
                  </a:moveTo>
                  <a:cubicBezTo>
                    <a:pt x="470" y="65"/>
                    <a:pt x="199" y="217"/>
                    <a:pt x="0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5"/>
            <p:cNvSpPr/>
            <p:nvPr/>
          </p:nvSpPr>
          <p:spPr>
            <a:xfrm>
              <a:off x="6881563" y="4081413"/>
              <a:ext cx="58549" cy="98248"/>
            </a:xfrm>
            <a:custGeom>
              <a:avLst/>
              <a:gdLst/>
              <a:ahLst/>
              <a:cxnLst/>
              <a:rect l="l" t="t" r="r" b="b"/>
              <a:pathLst>
                <a:path w="410" h="688" fill="none" extrusionOk="0">
                  <a:moveTo>
                    <a:pt x="1" y="1"/>
                  </a:moveTo>
                  <a:cubicBezTo>
                    <a:pt x="150" y="224"/>
                    <a:pt x="339" y="432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5"/>
            <p:cNvSpPr/>
            <p:nvPr/>
          </p:nvSpPr>
          <p:spPr>
            <a:xfrm>
              <a:off x="6904982" y="4175949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9" y="0"/>
                  </a:moveTo>
                  <a:cubicBezTo>
                    <a:pt x="259" y="0"/>
                    <a:pt x="220" y="4"/>
                    <a:pt x="181" y="10"/>
                  </a:cubicBezTo>
                  <a:cubicBezTo>
                    <a:pt x="133" y="18"/>
                    <a:pt x="84" y="33"/>
                    <a:pt x="51" y="64"/>
                  </a:cubicBezTo>
                  <a:cubicBezTo>
                    <a:pt x="5" y="108"/>
                    <a:pt x="1" y="170"/>
                    <a:pt x="0" y="226"/>
                  </a:cubicBezTo>
                  <a:cubicBezTo>
                    <a:pt x="114" y="243"/>
                    <a:pt x="235" y="254"/>
                    <a:pt x="356" y="254"/>
                  </a:cubicBezTo>
                  <a:cubicBezTo>
                    <a:pt x="401" y="254"/>
                    <a:pt x="445" y="252"/>
                    <a:pt x="489" y="249"/>
                  </a:cubicBezTo>
                  <a:cubicBezTo>
                    <a:pt x="507" y="216"/>
                    <a:pt x="523" y="182"/>
                    <a:pt x="527" y="146"/>
                  </a:cubicBezTo>
                  <a:cubicBezTo>
                    <a:pt x="532" y="110"/>
                    <a:pt x="522" y="71"/>
                    <a:pt x="492" y="46"/>
                  </a:cubicBezTo>
                  <a:cubicBezTo>
                    <a:pt x="465" y="22"/>
                    <a:pt x="425" y="11"/>
                    <a:pt x="387" y="6"/>
                  </a:cubicBezTo>
                  <a:cubicBezTo>
                    <a:pt x="358" y="2"/>
                    <a:pt x="328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6931115" y="4194656"/>
              <a:ext cx="69830" cy="19564"/>
            </a:xfrm>
            <a:custGeom>
              <a:avLst/>
              <a:gdLst/>
              <a:ahLst/>
              <a:cxnLst/>
              <a:rect l="l" t="t" r="r" b="b"/>
              <a:pathLst>
                <a:path w="489" h="137" extrusionOk="0">
                  <a:moveTo>
                    <a:pt x="478" y="127"/>
                  </a:moveTo>
                  <a:cubicBezTo>
                    <a:pt x="478" y="127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lose/>
                  <a:moveTo>
                    <a:pt x="361" y="0"/>
                  </a:moveTo>
                  <a:cubicBezTo>
                    <a:pt x="306" y="0"/>
                    <a:pt x="276" y="68"/>
                    <a:pt x="276" y="68"/>
                  </a:cubicBezTo>
                  <a:cubicBezTo>
                    <a:pt x="276" y="68"/>
                    <a:pt x="278" y="33"/>
                    <a:pt x="245" y="27"/>
                  </a:cubicBezTo>
                  <a:cubicBezTo>
                    <a:pt x="242" y="27"/>
                    <a:pt x="240" y="27"/>
                    <a:pt x="237" y="27"/>
                  </a:cubicBezTo>
                  <a:cubicBezTo>
                    <a:pt x="208" y="27"/>
                    <a:pt x="194" y="53"/>
                    <a:pt x="194" y="53"/>
                  </a:cubicBezTo>
                  <a:cubicBezTo>
                    <a:pt x="194" y="53"/>
                    <a:pt x="186" y="6"/>
                    <a:pt x="134" y="6"/>
                  </a:cubicBezTo>
                  <a:cubicBezTo>
                    <a:pt x="129" y="6"/>
                    <a:pt x="123" y="6"/>
                    <a:pt x="117" y="8"/>
                  </a:cubicBezTo>
                  <a:cubicBezTo>
                    <a:pt x="50" y="18"/>
                    <a:pt x="70" y="95"/>
                    <a:pt x="70" y="95"/>
                  </a:cubicBezTo>
                  <a:cubicBezTo>
                    <a:pt x="70" y="95"/>
                    <a:pt x="59" y="88"/>
                    <a:pt x="45" y="88"/>
                  </a:cubicBezTo>
                  <a:cubicBezTo>
                    <a:pt x="38" y="88"/>
                    <a:pt x="30" y="90"/>
                    <a:pt x="23" y="95"/>
                  </a:cubicBezTo>
                  <a:cubicBezTo>
                    <a:pt x="0" y="109"/>
                    <a:pt x="5" y="134"/>
                    <a:pt x="5" y="134"/>
                  </a:cubicBezTo>
                  <a:cubicBezTo>
                    <a:pt x="53" y="136"/>
                    <a:pt x="104" y="137"/>
                    <a:pt x="154" y="137"/>
                  </a:cubicBezTo>
                  <a:cubicBezTo>
                    <a:pt x="316" y="137"/>
                    <a:pt x="467" y="127"/>
                    <a:pt x="477" y="127"/>
                  </a:cubicBezTo>
                  <a:cubicBezTo>
                    <a:pt x="477" y="127"/>
                    <a:pt x="478" y="127"/>
                    <a:pt x="478" y="127"/>
                  </a:cubicBezTo>
                  <a:lnTo>
                    <a:pt x="478" y="127"/>
                  </a:lnTo>
                  <a:cubicBezTo>
                    <a:pt x="489" y="73"/>
                    <a:pt x="459" y="64"/>
                    <a:pt x="438" y="64"/>
                  </a:cubicBezTo>
                  <a:cubicBezTo>
                    <a:pt x="427" y="64"/>
                    <a:pt x="419" y="66"/>
                    <a:pt x="419" y="66"/>
                  </a:cubicBezTo>
                  <a:cubicBezTo>
                    <a:pt x="419" y="66"/>
                    <a:pt x="433" y="14"/>
                    <a:pt x="372" y="1"/>
                  </a:cubicBezTo>
                  <a:cubicBezTo>
                    <a:pt x="368" y="1"/>
                    <a:pt x="364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5"/>
            <p:cNvSpPr/>
            <p:nvPr/>
          </p:nvSpPr>
          <p:spPr>
            <a:xfrm>
              <a:off x="6877564" y="4190800"/>
              <a:ext cx="58549" cy="22991"/>
            </a:xfrm>
            <a:custGeom>
              <a:avLst/>
              <a:gdLst/>
              <a:ahLst/>
              <a:cxnLst/>
              <a:rect l="l" t="t" r="r" b="b"/>
              <a:pathLst>
                <a:path w="410" h="161" extrusionOk="0">
                  <a:moveTo>
                    <a:pt x="248" y="0"/>
                  </a:moveTo>
                  <a:cubicBezTo>
                    <a:pt x="191" y="0"/>
                    <a:pt x="167" y="50"/>
                    <a:pt x="167" y="50"/>
                  </a:cubicBezTo>
                  <a:cubicBezTo>
                    <a:pt x="167" y="50"/>
                    <a:pt x="157" y="18"/>
                    <a:pt x="121" y="18"/>
                  </a:cubicBezTo>
                  <a:cubicBezTo>
                    <a:pt x="114" y="18"/>
                    <a:pt x="107" y="20"/>
                    <a:pt x="98" y="22"/>
                  </a:cubicBezTo>
                  <a:cubicBezTo>
                    <a:pt x="42" y="40"/>
                    <a:pt x="60" y="78"/>
                    <a:pt x="60" y="78"/>
                  </a:cubicBezTo>
                  <a:cubicBezTo>
                    <a:pt x="60" y="78"/>
                    <a:pt x="56" y="77"/>
                    <a:pt x="50" y="77"/>
                  </a:cubicBezTo>
                  <a:cubicBezTo>
                    <a:pt x="41" y="77"/>
                    <a:pt x="29" y="79"/>
                    <a:pt x="19" y="91"/>
                  </a:cubicBezTo>
                  <a:cubicBezTo>
                    <a:pt x="1" y="112"/>
                    <a:pt x="21" y="131"/>
                    <a:pt x="21" y="131"/>
                  </a:cubicBezTo>
                  <a:cubicBezTo>
                    <a:pt x="100" y="150"/>
                    <a:pt x="388" y="161"/>
                    <a:pt x="388" y="161"/>
                  </a:cubicBezTo>
                  <a:cubicBezTo>
                    <a:pt x="388" y="161"/>
                    <a:pt x="409" y="92"/>
                    <a:pt x="383" y="72"/>
                  </a:cubicBezTo>
                  <a:cubicBezTo>
                    <a:pt x="374" y="64"/>
                    <a:pt x="363" y="62"/>
                    <a:pt x="354" y="62"/>
                  </a:cubicBezTo>
                  <a:cubicBezTo>
                    <a:pt x="338" y="62"/>
                    <a:pt x="325" y="69"/>
                    <a:pt x="325" y="69"/>
                  </a:cubicBezTo>
                  <a:cubicBezTo>
                    <a:pt x="325" y="69"/>
                    <a:pt x="315" y="5"/>
                    <a:pt x="254" y="0"/>
                  </a:cubicBezTo>
                  <a:cubicBezTo>
                    <a:pt x="252" y="0"/>
                    <a:pt x="250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5"/>
            <p:cNvSpPr/>
            <p:nvPr/>
          </p:nvSpPr>
          <p:spPr>
            <a:xfrm>
              <a:off x="3142679" y="6166345"/>
              <a:ext cx="228912" cy="100533"/>
            </a:xfrm>
            <a:custGeom>
              <a:avLst/>
              <a:gdLst/>
              <a:ahLst/>
              <a:cxnLst/>
              <a:rect l="l" t="t" r="r" b="b"/>
              <a:pathLst>
                <a:path w="1603" h="704" extrusionOk="0">
                  <a:moveTo>
                    <a:pt x="583" y="0"/>
                  </a:moveTo>
                  <a:cubicBezTo>
                    <a:pt x="376" y="0"/>
                    <a:pt x="319" y="200"/>
                    <a:pt x="319" y="200"/>
                  </a:cubicBezTo>
                  <a:cubicBezTo>
                    <a:pt x="319" y="200"/>
                    <a:pt x="255" y="121"/>
                    <a:pt x="182" y="121"/>
                  </a:cubicBezTo>
                  <a:cubicBezTo>
                    <a:pt x="155" y="121"/>
                    <a:pt x="128" y="130"/>
                    <a:pt x="102" y="157"/>
                  </a:cubicBezTo>
                  <a:cubicBezTo>
                    <a:pt x="1" y="260"/>
                    <a:pt x="102" y="324"/>
                    <a:pt x="102" y="324"/>
                  </a:cubicBezTo>
                  <a:lnTo>
                    <a:pt x="83" y="697"/>
                  </a:lnTo>
                  <a:cubicBezTo>
                    <a:pt x="194" y="701"/>
                    <a:pt x="306" y="704"/>
                    <a:pt x="418" y="704"/>
                  </a:cubicBezTo>
                  <a:cubicBezTo>
                    <a:pt x="803" y="704"/>
                    <a:pt x="1199" y="677"/>
                    <a:pt x="1603" y="633"/>
                  </a:cubicBezTo>
                  <a:cubicBezTo>
                    <a:pt x="1569" y="425"/>
                    <a:pt x="1418" y="404"/>
                    <a:pt x="1356" y="404"/>
                  </a:cubicBezTo>
                  <a:cubicBezTo>
                    <a:pt x="1339" y="404"/>
                    <a:pt x="1329" y="405"/>
                    <a:pt x="1329" y="405"/>
                  </a:cubicBezTo>
                  <a:cubicBezTo>
                    <a:pt x="1329" y="405"/>
                    <a:pt x="1364" y="201"/>
                    <a:pt x="1162" y="157"/>
                  </a:cubicBezTo>
                  <a:cubicBezTo>
                    <a:pt x="1132" y="151"/>
                    <a:pt x="1103" y="148"/>
                    <a:pt x="1076" y="148"/>
                  </a:cubicBezTo>
                  <a:cubicBezTo>
                    <a:pt x="919" y="148"/>
                    <a:pt x="811" y="238"/>
                    <a:pt x="811" y="238"/>
                  </a:cubicBezTo>
                  <a:cubicBezTo>
                    <a:pt x="811" y="238"/>
                    <a:pt x="794" y="0"/>
                    <a:pt x="585" y="0"/>
                  </a:cubicBezTo>
                  <a:cubicBezTo>
                    <a:pt x="584" y="0"/>
                    <a:pt x="583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5"/>
            <p:cNvSpPr/>
            <p:nvPr/>
          </p:nvSpPr>
          <p:spPr>
            <a:xfrm>
              <a:off x="2739401" y="6144639"/>
              <a:ext cx="228912" cy="111386"/>
            </a:xfrm>
            <a:custGeom>
              <a:avLst/>
              <a:gdLst/>
              <a:ahLst/>
              <a:cxnLst/>
              <a:rect l="l" t="t" r="r" b="b"/>
              <a:pathLst>
                <a:path w="1603" h="780" extrusionOk="0">
                  <a:moveTo>
                    <a:pt x="1020" y="0"/>
                  </a:moveTo>
                  <a:cubicBezTo>
                    <a:pt x="1019" y="0"/>
                    <a:pt x="1019" y="0"/>
                    <a:pt x="1018" y="0"/>
                  </a:cubicBezTo>
                  <a:cubicBezTo>
                    <a:pt x="808" y="0"/>
                    <a:pt x="792" y="238"/>
                    <a:pt x="792" y="238"/>
                  </a:cubicBezTo>
                  <a:cubicBezTo>
                    <a:pt x="792" y="238"/>
                    <a:pt x="683" y="147"/>
                    <a:pt x="525" y="147"/>
                  </a:cubicBezTo>
                  <a:cubicBezTo>
                    <a:pt x="498" y="147"/>
                    <a:pt x="470" y="150"/>
                    <a:pt x="441" y="156"/>
                  </a:cubicBezTo>
                  <a:cubicBezTo>
                    <a:pt x="239" y="201"/>
                    <a:pt x="274" y="404"/>
                    <a:pt x="274" y="404"/>
                  </a:cubicBezTo>
                  <a:cubicBezTo>
                    <a:pt x="274" y="404"/>
                    <a:pt x="264" y="403"/>
                    <a:pt x="247" y="403"/>
                  </a:cubicBezTo>
                  <a:cubicBezTo>
                    <a:pt x="185" y="403"/>
                    <a:pt x="34" y="425"/>
                    <a:pt x="0" y="632"/>
                  </a:cubicBezTo>
                  <a:cubicBezTo>
                    <a:pt x="411" y="712"/>
                    <a:pt x="764" y="780"/>
                    <a:pt x="1108" y="780"/>
                  </a:cubicBezTo>
                  <a:cubicBezTo>
                    <a:pt x="1244" y="780"/>
                    <a:pt x="1380" y="769"/>
                    <a:pt x="1516" y="744"/>
                  </a:cubicBezTo>
                  <a:lnTo>
                    <a:pt x="1501" y="323"/>
                  </a:lnTo>
                  <a:cubicBezTo>
                    <a:pt x="1501" y="323"/>
                    <a:pt x="1602" y="260"/>
                    <a:pt x="1501" y="156"/>
                  </a:cubicBezTo>
                  <a:cubicBezTo>
                    <a:pt x="1475" y="129"/>
                    <a:pt x="1447" y="120"/>
                    <a:pt x="1421" y="120"/>
                  </a:cubicBezTo>
                  <a:cubicBezTo>
                    <a:pt x="1348" y="120"/>
                    <a:pt x="1284" y="199"/>
                    <a:pt x="1284" y="199"/>
                  </a:cubicBezTo>
                  <a:cubicBezTo>
                    <a:pt x="1284" y="199"/>
                    <a:pt x="1227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2684279" y="5418197"/>
              <a:ext cx="822257" cy="759566"/>
            </a:xfrm>
            <a:custGeom>
              <a:avLst/>
              <a:gdLst/>
              <a:ahLst/>
              <a:cxnLst/>
              <a:rect l="l" t="t" r="r" b="b"/>
              <a:pathLst>
                <a:path w="5758" h="5319" extrusionOk="0">
                  <a:moveTo>
                    <a:pt x="2870" y="0"/>
                  </a:moveTo>
                  <a:cubicBezTo>
                    <a:pt x="2857" y="0"/>
                    <a:pt x="2844" y="1"/>
                    <a:pt x="2831" y="3"/>
                  </a:cubicBezTo>
                  <a:cubicBezTo>
                    <a:pt x="2660" y="22"/>
                    <a:pt x="2534" y="168"/>
                    <a:pt x="2451" y="315"/>
                  </a:cubicBezTo>
                  <a:cubicBezTo>
                    <a:pt x="2214" y="735"/>
                    <a:pt x="2172" y="1228"/>
                    <a:pt x="2167" y="1707"/>
                  </a:cubicBezTo>
                  <a:cubicBezTo>
                    <a:pt x="2157" y="2494"/>
                    <a:pt x="2232" y="3284"/>
                    <a:pt x="2388" y="4056"/>
                  </a:cubicBezTo>
                  <a:cubicBezTo>
                    <a:pt x="2239" y="3657"/>
                    <a:pt x="2064" y="3260"/>
                    <a:pt x="1786" y="2933"/>
                  </a:cubicBezTo>
                  <a:cubicBezTo>
                    <a:pt x="1509" y="2606"/>
                    <a:pt x="1114" y="2353"/>
                    <a:pt x="679" y="2316"/>
                  </a:cubicBezTo>
                  <a:cubicBezTo>
                    <a:pt x="650" y="2314"/>
                    <a:pt x="621" y="2313"/>
                    <a:pt x="592" y="2313"/>
                  </a:cubicBezTo>
                  <a:cubicBezTo>
                    <a:pt x="461" y="2313"/>
                    <a:pt x="328" y="2340"/>
                    <a:pt x="225" y="2418"/>
                  </a:cubicBezTo>
                  <a:cubicBezTo>
                    <a:pt x="1" y="2590"/>
                    <a:pt x="17" y="2938"/>
                    <a:pt x="152" y="3181"/>
                  </a:cubicBezTo>
                  <a:cubicBezTo>
                    <a:pt x="337" y="3517"/>
                    <a:pt x="681" y="3740"/>
                    <a:pt x="1010" y="3947"/>
                  </a:cubicBezTo>
                  <a:cubicBezTo>
                    <a:pt x="1626" y="4334"/>
                    <a:pt x="2580" y="5319"/>
                    <a:pt x="2580" y="5319"/>
                  </a:cubicBezTo>
                  <a:cubicBezTo>
                    <a:pt x="2580" y="5319"/>
                    <a:pt x="4518" y="4079"/>
                    <a:pt x="5269" y="3608"/>
                  </a:cubicBezTo>
                  <a:cubicBezTo>
                    <a:pt x="5412" y="3518"/>
                    <a:pt x="5560" y="3424"/>
                    <a:pt x="5650" y="3284"/>
                  </a:cubicBezTo>
                  <a:cubicBezTo>
                    <a:pt x="5741" y="3144"/>
                    <a:pt x="5757" y="2945"/>
                    <a:pt x="5642" y="2823"/>
                  </a:cubicBezTo>
                  <a:cubicBezTo>
                    <a:pt x="5551" y="2727"/>
                    <a:pt x="5409" y="2703"/>
                    <a:pt x="5272" y="2703"/>
                  </a:cubicBezTo>
                  <a:cubicBezTo>
                    <a:pt x="5254" y="2703"/>
                    <a:pt x="5236" y="2703"/>
                    <a:pt x="5219" y="2704"/>
                  </a:cubicBezTo>
                  <a:cubicBezTo>
                    <a:pt x="4321" y="2733"/>
                    <a:pt x="3461" y="3265"/>
                    <a:pt x="3054" y="4042"/>
                  </a:cubicBezTo>
                  <a:cubicBezTo>
                    <a:pt x="3333" y="3280"/>
                    <a:pt x="3502" y="2480"/>
                    <a:pt x="3554" y="1673"/>
                  </a:cubicBezTo>
                  <a:cubicBezTo>
                    <a:pt x="3585" y="1191"/>
                    <a:pt x="3566" y="675"/>
                    <a:pt x="3290" y="273"/>
                  </a:cubicBezTo>
                  <a:cubicBezTo>
                    <a:pt x="3192" y="132"/>
                    <a:pt x="3041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5"/>
            <p:cNvSpPr/>
            <p:nvPr/>
          </p:nvSpPr>
          <p:spPr>
            <a:xfrm>
              <a:off x="3055426" y="5522444"/>
              <a:ext cx="41698" cy="646895"/>
            </a:xfrm>
            <a:custGeom>
              <a:avLst/>
              <a:gdLst/>
              <a:ahLst/>
              <a:cxnLst/>
              <a:rect l="l" t="t" r="r" b="b"/>
              <a:pathLst>
                <a:path w="292" h="4530" fill="none" extrusionOk="0">
                  <a:moveTo>
                    <a:pt x="263" y="0"/>
                  </a:moveTo>
                  <a:cubicBezTo>
                    <a:pt x="291" y="1514"/>
                    <a:pt x="203" y="3030"/>
                    <a:pt x="1" y="453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5"/>
            <p:cNvSpPr/>
            <p:nvPr/>
          </p:nvSpPr>
          <p:spPr>
            <a:xfrm>
              <a:off x="3053712" y="5860460"/>
              <a:ext cx="384853" cy="308882"/>
            </a:xfrm>
            <a:custGeom>
              <a:avLst/>
              <a:gdLst/>
              <a:ahLst/>
              <a:cxnLst/>
              <a:rect l="l" t="t" r="r" b="b"/>
              <a:pathLst>
                <a:path w="2695" h="2163" fill="none" extrusionOk="0">
                  <a:moveTo>
                    <a:pt x="2695" y="1"/>
                  </a:moveTo>
                  <a:cubicBezTo>
                    <a:pt x="1671" y="523"/>
                    <a:pt x="748" y="1264"/>
                    <a:pt x="1" y="21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2769819" y="5811335"/>
              <a:ext cx="281035" cy="361433"/>
            </a:xfrm>
            <a:custGeom>
              <a:avLst/>
              <a:gdLst/>
              <a:ahLst/>
              <a:cxnLst/>
              <a:rect l="l" t="t" r="r" b="b"/>
              <a:pathLst>
                <a:path w="1968" h="2531" fill="none" extrusionOk="0">
                  <a:moveTo>
                    <a:pt x="0" y="1"/>
                  </a:moveTo>
                  <a:cubicBezTo>
                    <a:pt x="416" y="345"/>
                    <a:pt x="834" y="688"/>
                    <a:pt x="1191" y="1099"/>
                  </a:cubicBezTo>
                  <a:cubicBezTo>
                    <a:pt x="1547" y="1508"/>
                    <a:pt x="1841" y="1992"/>
                    <a:pt x="1968" y="253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2939469" y="6139070"/>
              <a:ext cx="228341" cy="135520"/>
            </a:xfrm>
            <a:custGeom>
              <a:avLst/>
              <a:gdLst/>
              <a:ahLst/>
              <a:cxnLst/>
              <a:rect l="l" t="t" r="r" b="b"/>
              <a:pathLst>
                <a:path w="1599" h="949" extrusionOk="0">
                  <a:moveTo>
                    <a:pt x="887" y="1"/>
                  </a:moveTo>
                  <a:cubicBezTo>
                    <a:pt x="772" y="1"/>
                    <a:pt x="656" y="13"/>
                    <a:pt x="543" y="38"/>
                  </a:cubicBezTo>
                  <a:cubicBezTo>
                    <a:pt x="399" y="69"/>
                    <a:pt x="251" y="124"/>
                    <a:pt x="153" y="241"/>
                  </a:cubicBezTo>
                  <a:cubicBezTo>
                    <a:pt x="17" y="400"/>
                    <a:pt x="6" y="632"/>
                    <a:pt x="1" y="844"/>
                  </a:cubicBezTo>
                  <a:cubicBezTo>
                    <a:pt x="347" y="908"/>
                    <a:pt x="715" y="948"/>
                    <a:pt x="1087" y="948"/>
                  </a:cubicBezTo>
                  <a:cubicBezTo>
                    <a:pt x="1216" y="948"/>
                    <a:pt x="1345" y="943"/>
                    <a:pt x="1473" y="933"/>
                  </a:cubicBezTo>
                  <a:cubicBezTo>
                    <a:pt x="1522" y="809"/>
                    <a:pt x="1572" y="681"/>
                    <a:pt x="1586" y="547"/>
                  </a:cubicBezTo>
                  <a:cubicBezTo>
                    <a:pt x="1598" y="412"/>
                    <a:pt x="1570" y="267"/>
                    <a:pt x="1479" y="169"/>
                  </a:cubicBezTo>
                  <a:cubicBezTo>
                    <a:pt x="1398" y="80"/>
                    <a:pt x="1277" y="44"/>
                    <a:pt x="1160" y="25"/>
                  </a:cubicBezTo>
                  <a:cubicBezTo>
                    <a:pt x="1070" y="9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2994449" y="6205188"/>
              <a:ext cx="315022" cy="87966"/>
            </a:xfrm>
            <a:custGeom>
              <a:avLst/>
              <a:gdLst/>
              <a:ahLst/>
              <a:cxnLst/>
              <a:rect l="l" t="t" r="r" b="b"/>
              <a:pathLst>
                <a:path w="2206" h="616" extrusionOk="0">
                  <a:moveTo>
                    <a:pt x="1631" y="0"/>
                  </a:moveTo>
                  <a:cubicBezTo>
                    <a:pt x="1388" y="0"/>
                    <a:pt x="1249" y="306"/>
                    <a:pt x="1249" y="306"/>
                  </a:cubicBezTo>
                  <a:cubicBezTo>
                    <a:pt x="1249" y="306"/>
                    <a:pt x="1261" y="139"/>
                    <a:pt x="1108" y="119"/>
                  </a:cubicBezTo>
                  <a:cubicBezTo>
                    <a:pt x="1097" y="117"/>
                    <a:pt x="1086" y="116"/>
                    <a:pt x="1076" y="116"/>
                  </a:cubicBezTo>
                  <a:cubicBezTo>
                    <a:pt x="943" y="116"/>
                    <a:pt x="877" y="238"/>
                    <a:pt x="877" y="238"/>
                  </a:cubicBezTo>
                  <a:cubicBezTo>
                    <a:pt x="877" y="238"/>
                    <a:pt x="838" y="19"/>
                    <a:pt x="599" y="19"/>
                  </a:cubicBezTo>
                  <a:cubicBezTo>
                    <a:pt x="577" y="19"/>
                    <a:pt x="554" y="21"/>
                    <a:pt x="529" y="25"/>
                  </a:cubicBezTo>
                  <a:cubicBezTo>
                    <a:pt x="226" y="72"/>
                    <a:pt x="317" y="424"/>
                    <a:pt x="317" y="424"/>
                  </a:cubicBezTo>
                  <a:cubicBezTo>
                    <a:pt x="317" y="424"/>
                    <a:pt x="266" y="393"/>
                    <a:pt x="202" y="393"/>
                  </a:cubicBezTo>
                  <a:cubicBezTo>
                    <a:pt x="170" y="393"/>
                    <a:pt x="135" y="401"/>
                    <a:pt x="101" y="424"/>
                  </a:cubicBezTo>
                  <a:cubicBezTo>
                    <a:pt x="0" y="492"/>
                    <a:pt x="25" y="600"/>
                    <a:pt x="25" y="600"/>
                  </a:cubicBezTo>
                  <a:cubicBezTo>
                    <a:pt x="242" y="611"/>
                    <a:pt x="473" y="615"/>
                    <a:pt x="699" y="615"/>
                  </a:cubicBezTo>
                  <a:cubicBezTo>
                    <a:pt x="1448" y="615"/>
                    <a:pt x="2146" y="569"/>
                    <a:pt x="2158" y="569"/>
                  </a:cubicBezTo>
                  <a:cubicBezTo>
                    <a:pt x="2158" y="569"/>
                    <a:pt x="2158" y="569"/>
                    <a:pt x="2158" y="569"/>
                  </a:cubicBezTo>
                  <a:cubicBezTo>
                    <a:pt x="2206" y="327"/>
                    <a:pt x="2074" y="286"/>
                    <a:pt x="1980" y="286"/>
                  </a:cubicBezTo>
                  <a:cubicBezTo>
                    <a:pt x="1933" y="286"/>
                    <a:pt x="1894" y="296"/>
                    <a:pt x="1894" y="296"/>
                  </a:cubicBezTo>
                  <a:cubicBezTo>
                    <a:pt x="1894" y="296"/>
                    <a:pt x="1961" y="56"/>
                    <a:pt x="1685" y="5"/>
                  </a:cubicBezTo>
                  <a:cubicBezTo>
                    <a:pt x="1666" y="2"/>
                    <a:pt x="1648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2753111" y="6187480"/>
              <a:ext cx="262614" cy="104103"/>
            </a:xfrm>
            <a:custGeom>
              <a:avLst/>
              <a:gdLst/>
              <a:ahLst/>
              <a:cxnLst/>
              <a:rect l="l" t="t" r="r" b="b"/>
              <a:pathLst>
                <a:path w="1839" h="729" extrusionOk="0">
                  <a:moveTo>
                    <a:pt x="1108" y="0"/>
                  </a:moveTo>
                  <a:cubicBezTo>
                    <a:pt x="851" y="0"/>
                    <a:pt x="744" y="223"/>
                    <a:pt x="744" y="223"/>
                  </a:cubicBezTo>
                  <a:cubicBezTo>
                    <a:pt x="744" y="223"/>
                    <a:pt x="699" y="86"/>
                    <a:pt x="539" y="86"/>
                  </a:cubicBezTo>
                  <a:cubicBezTo>
                    <a:pt x="507" y="86"/>
                    <a:pt x="472" y="91"/>
                    <a:pt x="431" y="103"/>
                  </a:cubicBezTo>
                  <a:cubicBezTo>
                    <a:pt x="183" y="179"/>
                    <a:pt x="264" y="351"/>
                    <a:pt x="264" y="351"/>
                  </a:cubicBezTo>
                  <a:cubicBezTo>
                    <a:pt x="264" y="351"/>
                    <a:pt x="246" y="346"/>
                    <a:pt x="219" y="346"/>
                  </a:cubicBezTo>
                  <a:cubicBezTo>
                    <a:pt x="181" y="346"/>
                    <a:pt x="124" y="357"/>
                    <a:pt x="78" y="410"/>
                  </a:cubicBezTo>
                  <a:cubicBezTo>
                    <a:pt x="0" y="501"/>
                    <a:pt x="86" y="591"/>
                    <a:pt x="86" y="591"/>
                  </a:cubicBezTo>
                  <a:cubicBezTo>
                    <a:pt x="449" y="678"/>
                    <a:pt x="1737" y="728"/>
                    <a:pt x="1737" y="728"/>
                  </a:cubicBezTo>
                  <a:cubicBezTo>
                    <a:pt x="1737" y="728"/>
                    <a:pt x="1839" y="418"/>
                    <a:pt x="1720" y="325"/>
                  </a:cubicBezTo>
                  <a:cubicBezTo>
                    <a:pt x="1676" y="291"/>
                    <a:pt x="1628" y="280"/>
                    <a:pt x="1585" y="280"/>
                  </a:cubicBezTo>
                  <a:cubicBezTo>
                    <a:pt x="1514" y="280"/>
                    <a:pt x="1457" y="311"/>
                    <a:pt x="1457" y="311"/>
                  </a:cubicBezTo>
                  <a:cubicBezTo>
                    <a:pt x="1457" y="311"/>
                    <a:pt x="1411" y="17"/>
                    <a:pt x="1135" y="1"/>
                  </a:cubicBezTo>
                  <a:cubicBezTo>
                    <a:pt x="1126" y="0"/>
                    <a:pt x="1117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15"/>
          <p:cNvSpPr/>
          <p:nvPr/>
        </p:nvSpPr>
        <p:spPr>
          <a:xfrm>
            <a:off x="330975" y="3261175"/>
            <a:ext cx="1386370" cy="28500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5"/>
          <p:cNvSpPr/>
          <p:nvPr/>
        </p:nvSpPr>
        <p:spPr>
          <a:xfrm>
            <a:off x="5579700" y="178475"/>
            <a:ext cx="4324367" cy="88896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5"/>
          <p:cNvSpPr/>
          <p:nvPr/>
        </p:nvSpPr>
        <p:spPr>
          <a:xfrm rot="1317155">
            <a:off x="-2784743" y="392986"/>
            <a:ext cx="6329832" cy="4742692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5"/>
          <p:cNvSpPr/>
          <p:nvPr/>
        </p:nvSpPr>
        <p:spPr>
          <a:xfrm rot="-6435887">
            <a:off x="-454420" y="2835999"/>
            <a:ext cx="6329829" cy="5146566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5"/>
          <p:cNvSpPr/>
          <p:nvPr/>
        </p:nvSpPr>
        <p:spPr>
          <a:xfrm>
            <a:off x="1128323" y="178476"/>
            <a:ext cx="2373311" cy="487884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6"/>
          <p:cNvSpPr txBox="1">
            <a:spLocks noGrp="1"/>
          </p:cNvSpPr>
          <p:nvPr>
            <p:ph type="subTitle" idx="1"/>
          </p:nvPr>
        </p:nvSpPr>
        <p:spPr>
          <a:xfrm>
            <a:off x="715100" y="2472875"/>
            <a:ext cx="4567800" cy="10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16"/>
          <p:cNvSpPr txBox="1">
            <a:spLocks noGrp="1"/>
          </p:cNvSpPr>
          <p:nvPr>
            <p:ph type="title"/>
          </p:nvPr>
        </p:nvSpPr>
        <p:spPr>
          <a:xfrm>
            <a:off x="717211" y="1377625"/>
            <a:ext cx="4563600" cy="11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20" name="Google Shape;1720;p16"/>
          <p:cNvSpPr/>
          <p:nvPr/>
        </p:nvSpPr>
        <p:spPr>
          <a:xfrm rot="163451">
            <a:off x="7166564" y="4086387"/>
            <a:ext cx="3552554" cy="1777479"/>
          </a:xfrm>
          <a:custGeom>
            <a:avLst/>
            <a:gdLst/>
            <a:ahLst/>
            <a:cxnLst/>
            <a:rect l="l" t="t" r="r" b="b"/>
            <a:pathLst>
              <a:path w="11826" h="5917" extrusionOk="0">
                <a:moveTo>
                  <a:pt x="10521" y="1"/>
                </a:moveTo>
                <a:cubicBezTo>
                  <a:pt x="10433" y="1"/>
                  <a:pt x="10345" y="11"/>
                  <a:pt x="10259" y="34"/>
                </a:cubicBezTo>
                <a:cubicBezTo>
                  <a:pt x="9748" y="167"/>
                  <a:pt x="9355" y="699"/>
                  <a:pt x="9350" y="1268"/>
                </a:cubicBezTo>
                <a:cubicBezTo>
                  <a:pt x="9271" y="1227"/>
                  <a:pt x="9185" y="1208"/>
                  <a:pt x="9099" y="1208"/>
                </a:cubicBezTo>
                <a:cubicBezTo>
                  <a:pt x="8922" y="1208"/>
                  <a:pt x="8745" y="1290"/>
                  <a:pt x="8633" y="1438"/>
                </a:cubicBezTo>
                <a:cubicBezTo>
                  <a:pt x="8467" y="1656"/>
                  <a:pt x="8461" y="2001"/>
                  <a:pt x="8619" y="2230"/>
                </a:cubicBezTo>
                <a:cubicBezTo>
                  <a:pt x="8554" y="2209"/>
                  <a:pt x="8487" y="2199"/>
                  <a:pt x="8420" y="2199"/>
                </a:cubicBezTo>
                <a:cubicBezTo>
                  <a:pt x="8177" y="2199"/>
                  <a:pt x="7935" y="2329"/>
                  <a:pt x="7800" y="2545"/>
                </a:cubicBezTo>
                <a:cubicBezTo>
                  <a:pt x="7794" y="2261"/>
                  <a:pt x="7530" y="2033"/>
                  <a:pt x="7274" y="2033"/>
                </a:cubicBezTo>
                <a:cubicBezTo>
                  <a:pt x="7209" y="2033"/>
                  <a:pt x="7143" y="2048"/>
                  <a:pt x="7083" y="2081"/>
                </a:cubicBezTo>
                <a:cubicBezTo>
                  <a:pt x="7314" y="1528"/>
                  <a:pt x="6891" y="787"/>
                  <a:pt x="6327" y="753"/>
                </a:cubicBezTo>
                <a:cubicBezTo>
                  <a:pt x="6314" y="752"/>
                  <a:pt x="6301" y="752"/>
                  <a:pt x="6288" y="752"/>
                </a:cubicBezTo>
                <a:cubicBezTo>
                  <a:pt x="5740" y="752"/>
                  <a:pt x="5284" y="1422"/>
                  <a:pt x="5465" y="1986"/>
                </a:cubicBezTo>
                <a:cubicBezTo>
                  <a:pt x="5271" y="1841"/>
                  <a:pt x="5037" y="1772"/>
                  <a:pt x="4803" y="1772"/>
                </a:cubicBezTo>
                <a:cubicBezTo>
                  <a:pt x="4461" y="1772"/>
                  <a:pt x="4118" y="1921"/>
                  <a:pt x="3898" y="2203"/>
                </a:cubicBezTo>
                <a:cubicBezTo>
                  <a:pt x="3865" y="1929"/>
                  <a:pt x="3604" y="1725"/>
                  <a:pt x="3354" y="1725"/>
                </a:cubicBezTo>
                <a:cubicBezTo>
                  <a:pt x="3277" y="1725"/>
                  <a:pt x="3202" y="1744"/>
                  <a:pt x="3135" y="1785"/>
                </a:cubicBezTo>
                <a:cubicBezTo>
                  <a:pt x="3179" y="1290"/>
                  <a:pt x="2754" y="808"/>
                  <a:pt x="2296" y="808"/>
                </a:cubicBezTo>
                <a:cubicBezTo>
                  <a:pt x="2275" y="808"/>
                  <a:pt x="2253" y="809"/>
                  <a:pt x="2231" y="811"/>
                </a:cubicBezTo>
                <a:cubicBezTo>
                  <a:pt x="1750" y="858"/>
                  <a:pt x="1386" y="1444"/>
                  <a:pt x="1530" y="1945"/>
                </a:cubicBezTo>
                <a:cubicBezTo>
                  <a:pt x="1465" y="1896"/>
                  <a:pt x="1390" y="1874"/>
                  <a:pt x="1314" y="1874"/>
                </a:cubicBezTo>
                <a:cubicBezTo>
                  <a:pt x="1114" y="1874"/>
                  <a:pt x="908" y="2024"/>
                  <a:pt x="878" y="2242"/>
                </a:cubicBezTo>
                <a:cubicBezTo>
                  <a:pt x="827" y="2227"/>
                  <a:pt x="774" y="2220"/>
                  <a:pt x="722" y="2220"/>
                </a:cubicBezTo>
                <a:cubicBezTo>
                  <a:pt x="468" y="2220"/>
                  <a:pt x="216" y="2387"/>
                  <a:pt x="118" y="2641"/>
                </a:cubicBezTo>
                <a:cubicBezTo>
                  <a:pt x="0" y="2946"/>
                  <a:pt x="123" y="3339"/>
                  <a:pt x="390" y="3509"/>
                </a:cubicBezTo>
                <a:cubicBezTo>
                  <a:pt x="4141" y="5916"/>
                  <a:pt x="8065" y="5332"/>
                  <a:pt x="11598" y="5791"/>
                </a:cubicBezTo>
                <a:cubicBezTo>
                  <a:pt x="11660" y="4560"/>
                  <a:pt x="11721" y="3328"/>
                  <a:pt x="11783" y="2096"/>
                </a:cubicBezTo>
                <a:cubicBezTo>
                  <a:pt x="11807" y="1615"/>
                  <a:pt x="11826" y="1105"/>
                  <a:pt x="11609" y="680"/>
                </a:cubicBezTo>
                <a:cubicBezTo>
                  <a:pt x="11396" y="264"/>
                  <a:pt x="10957" y="1"/>
                  <a:pt x="105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1" name="Google Shape;1721;p16"/>
          <p:cNvGrpSpPr/>
          <p:nvPr/>
        </p:nvGrpSpPr>
        <p:grpSpPr>
          <a:xfrm rot="351940">
            <a:off x="5235713" y="3893728"/>
            <a:ext cx="5534876" cy="1969649"/>
            <a:chOff x="4001493" y="3726851"/>
            <a:chExt cx="5534677" cy="1969578"/>
          </a:xfrm>
        </p:grpSpPr>
        <p:sp>
          <p:nvSpPr>
            <p:cNvPr id="1722" name="Google Shape;1722;p16"/>
            <p:cNvSpPr/>
            <p:nvPr/>
          </p:nvSpPr>
          <p:spPr>
            <a:xfrm rot="-188574">
              <a:off x="5937562" y="3822902"/>
              <a:ext cx="3552552" cy="1777478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16"/>
            <p:cNvGrpSpPr/>
            <p:nvPr/>
          </p:nvGrpSpPr>
          <p:grpSpPr>
            <a:xfrm>
              <a:off x="4001493" y="4300402"/>
              <a:ext cx="4425206" cy="1305793"/>
              <a:chOff x="4001493" y="4300402"/>
              <a:chExt cx="4425206" cy="1305793"/>
            </a:xfrm>
          </p:grpSpPr>
          <p:sp>
            <p:nvSpPr>
              <p:cNvPr id="1724" name="Google Shape;1724;p16"/>
              <p:cNvSpPr/>
              <p:nvPr/>
            </p:nvSpPr>
            <p:spPr>
              <a:xfrm rot="-188574">
                <a:off x="4027471" y="4419484"/>
                <a:ext cx="4373250" cy="1067628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3554" extrusionOk="0">
                    <a:moveTo>
                      <a:pt x="6070" y="1"/>
                    </a:moveTo>
                    <a:cubicBezTo>
                      <a:pt x="6006" y="1"/>
                      <a:pt x="5943" y="12"/>
                      <a:pt x="5882" y="37"/>
                    </a:cubicBezTo>
                    <a:cubicBezTo>
                      <a:pt x="5488" y="196"/>
                      <a:pt x="5326" y="849"/>
                      <a:pt x="5583" y="1244"/>
                    </a:cubicBezTo>
                    <a:cubicBezTo>
                      <a:pt x="5475" y="1163"/>
                      <a:pt x="5349" y="1124"/>
                      <a:pt x="5223" y="1124"/>
                    </a:cubicBezTo>
                    <a:cubicBezTo>
                      <a:pt x="5064" y="1124"/>
                      <a:pt x="4906" y="1186"/>
                      <a:pt x="4788" y="1307"/>
                    </a:cubicBezTo>
                    <a:cubicBezTo>
                      <a:pt x="4683" y="996"/>
                      <a:pt x="4387" y="809"/>
                      <a:pt x="4099" y="809"/>
                    </a:cubicBezTo>
                    <a:cubicBezTo>
                      <a:pt x="3954" y="809"/>
                      <a:pt x="3810" y="857"/>
                      <a:pt x="3695" y="962"/>
                    </a:cubicBezTo>
                    <a:cubicBezTo>
                      <a:pt x="3701" y="729"/>
                      <a:pt x="3563" y="496"/>
                      <a:pt x="3371" y="420"/>
                    </a:cubicBezTo>
                    <a:cubicBezTo>
                      <a:pt x="3325" y="401"/>
                      <a:pt x="3276" y="392"/>
                      <a:pt x="3227" y="392"/>
                    </a:cubicBezTo>
                    <a:cubicBezTo>
                      <a:pt x="3076" y="392"/>
                      <a:pt x="2925" y="478"/>
                      <a:pt x="2842" y="622"/>
                    </a:cubicBezTo>
                    <a:cubicBezTo>
                      <a:pt x="2752" y="290"/>
                      <a:pt x="2451" y="61"/>
                      <a:pt x="2157" y="61"/>
                    </a:cubicBezTo>
                    <a:cubicBezTo>
                      <a:pt x="2084" y="61"/>
                      <a:pt x="2011" y="75"/>
                      <a:pt x="1942" y="105"/>
                    </a:cubicBezTo>
                    <a:cubicBezTo>
                      <a:pt x="1598" y="258"/>
                      <a:pt x="1423" y="785"/>
                      <a:pt x="1589" y="1178"/>
                    </a:cubicBezTo>
                    <a:cubicBezTo>
                      <a:pt x="1532" y="1099"/>
                      <a:pt x="1444" y="1054"/>
                      <a:pt x="1357" y="1054"/>
                    </a:cubicBezTo>
                    <a:cubicBezTo>
                      <a:pt x="1315" y="1054"/>
                      <a:pt x="1274" y="1065"/>
                      <a:pt x="1236" y="1086"/>
                    </a:cubicBezTo>
                    <a:cubicBezTo>
                      <a:pt x="1122" y="1151"/>
                      <a:pt x="1055" y="1315"/>
                      <a:pt x="1085" y="1462"/>
                    </a:cubicBezTo>
                    <a:cubicBezTo>
                      <a:pt x="974" y="1372"/>
                      <a:pt x="840" y="1328"/>
                      <a:pt x="706" y="1328"/>
                    </a:cubicBezTo>
                    <a:cubicBezTo>
                      <a:pt x="543" y="1328"/>
                      <a:pt x="381" y="1393"/>
                      <a:pt x="263" y="1521"/>
                    </a:cubicBezTo>
                    <a:cubicBezTo>
                      <a:pt x="48" y="1756"/>
                      <a:pt x="0" y="2170"/>
                      <a:pt x="153" y="2470"/>
                    </a:cubicBezTo>
                    <a:cubicBezTo>
                      <a:pt x="5024" y="3095"/>
                      <a:pt x="9792" y="3327"/>
                      <a:pt x="14557" y="3554"/>
                    </a:cubicBezTo>
                    <a:cubicBezTo>
                      <a:pt x="14552" y="3218"/>
                      <a:pt x="14261" y="2944"/>
                      <a:pt x="13982" y="2944"/>
                    </a:cubicBezTo>
                    <a:cubicBezTo>
                      <a:pt x="13911" y="2944"/>
                      <a:pt x="13842" y="2961"/>
                      <a:pt x="13778" y="2999"/>
                    </a:cubicBezTo>
                    <a:cubicBezTo>
                      <a:pt x="14119" y="2559"/>
                      <a:pt x="14021" y="1761"/>
                      <a:pt x="13586" y="1428"/>
                    </a:cubicBezTo>
                    <a:cubicBezTo>
                      <a:pt x="13446" y="1322"/>
                      <a:pt x="13283" y="1272"/>
                      <a:pt x="13120" y="1272"/>
                    </a:cubicBezTo>
                    <a:cubicBezTo>
                      <a:pt x="12774" y="1272"/>
                      <a:pt x="12425" y="1493"/>
                      <a:pt x="12288" y="1862"/>
                    </a:cubicBezTo>
                    <a:cubicBezTo>
                      <a:pt x="12197" y="1719"/>
                      <a:pt x="12052" y="1654"/>
                      <a:pt x="11903" y="1654"/>
                    </a:cubicBezTo>
                    <a:cubicBezTo>
                      <a:pt x="11675" y="1654"/>
                      <a:pt x="11441" y="1810"/>
                      <a:pt x="11396" y="2075"/>
                    </a:cubicBezTo>
                    <a:cubicBezTo>
                      <a:pt x="11369" y="1776"/>
                      <a:pt x="11111" y="1540"/>
                      <a:pt x="10859" y="1540"/>
                    </a:cubicBezTo>
                    <a:cubicBezTo>
                      <a:pt x="10808" y="1540"/>
                      <a:pt x="10757" y="1550"/>
                      <a:pt x="10708" y="1571"/>
                    </a:cubicBezTo>
                    <a:cubicBezTo>
                      <a:pt x="10832" y="970"/>
                      <a:pt x="10446" y="282"/>
                      <a:pt x="9921" y="162"/>
                    </a:cubicBezTo>
                    <a:cubicBezTo>
                      <a:pt x="9866" y="150"/>
                      <a:pt x="9811" y="144"/>
                      <a:pt x="9755" y="144"/>
                    </a:cubicBezTo>
                    <a:cubicBezTo>
                      <a:pt x="9284" y="144"/>
                      <a:pt x="8831" y="582"/>
                      <a:pt x="8780" y="1134"/>
                    </a:cubicBezTo>
                    <a:cubicBezTo>
                      <a:pt x="8671" y="860"/>
                      <a:pt x="8410" y="716"/>
                      <a:pt x="8156" y="716"/>
                    </a:cubicBezTo>
                    <a:cubicBezTo>
                      <a:pt x="7941" y="716"/>
                      <a:pt x="7731" y="818"/>
                      <a:pt x="7618" y="1030"/>
                    </a:cubicBezTo>
                    <a:cubicBezTo>
                      <a:pt x="7521" y="797"/>
                      <a:pt x="7296" y="658"/>
                      <a:pt x="7077" y="658"/>
                    </a:cubicBezTo>
                    <a:cubicBezTo>
                      <a:pt x="6974" y="658"/>
                      <a:pt x="6872" y="689"/>
                      <a:pt x="6787" y="756"/>
                    </a:cubicBezTo>
                    <a:cubicBezTo>
                      <a:pt x="6769" y="343"/>
                      <a:pt x="6417" y="1"/>
                      <a:pt x="6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6"/>
              <p:cNvSpPr/>
              <p:nvPr/>
            </p:nvSpPr>
            <p:spPr>
              <a:xfrm rot="-188574">
                <a:off x="6691455" y="4648701"/>
                <a:ext cx="412452" cy="527806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57" extrusionOk="0">
                    <a:moveTo>
                      <a:pt x="856" y="1"/>
                    </a:moveTo>
                    <a:cubicBezTo>
                      <a:pt x="838" y="1"/>
                      <a:pt x="820" y="11"/>
                      <a:pt x="813" y="36"/>
                    </a:cubicBezTo>
                    <a:cubicBezTo>
                      <a:pt x="750" y="258"/>
                      <a:pt x="670" y="472"/>
                      <a:pt x="580" y="680"/>
                    </a:cubicBezTo>
                    <a:cubicBezTo>
                      <a:pt x="514" y="501"/>
                      <a:pt x="447" y="320"/>
                      <a:pt x="380" y="140"/>
                    </a:cubicBezTo>
                    <a:cubicBezTo>
                      <a:pt x="371" y="118"/>
                      <a:pt x="355" y="109"/>
                      <a:pt x="337" y="109"/>
                    </a:cubicBezTo>
                    <a:cubicBezTo>
                      <a:pt x="304" y="109"/>
                      <a:pt x="269" y="142"/>
                      <a:pt x="285" y="183"/>
                    </a:cubicBezTo>
                    <a:cubicBezTo>
                      <a:pt x="362" y="393"/>
                      <a:pt x="441" y="602"/>
                      <a:pt x="518" y="814"/>
                    </a:cubicBezTo>
                    <a:cubicBezTo>
                      <a:pt x="380" y="1111"/>
                      <a:pt x="214" y="1396"/>
                      <a:pt x="28" y="1671"/>
                    </a:cubicBezTo>
                    <a:cubicBezTo>
                      <a:pt x="1" y="1712"/>
                      <a:pt x="37" y="1756"/>
                      <a:pt x="75" y="1756"/>
                    </a:cubicBezTo>
                    <a:cubicBezTo>
                      <a:pt x="89" y="1756"/>
                      <a:pt x="104" y="1750"/>
                      <a:pt x="115" y="1734"/>
                    </a:cubicBezTo>
                    <a:cubicBezTo>
                      <a:pt x="229" y="1578"/>
                      <a:pt x="332" y="1412"/>
                      <a:pt x="427" y="1242"/>
                    </a:cubicBezTo>
                    <a:cubicBezTo>
                      <a:pt x="735" y="1091"/>
                      <a:pt x="1034" y="923"/>
                      <a:pt x="1324" y="740"/>
                    </a:cubicBezTo>
                    <a:cubicBezTo>
                      <a:pt x="1373" y="709"/>
                      <a:pt x="1335" y="647"/>
                      <a:pt x="1287" y="647"/>
                    </a:cubicBezTo>
                    <a:cubicBezTo>
                      <a:pt x="1277" y="647"/>
                      <a:pt x="1266" y="650"/>
                      <a:pt x="1256" y="656"/>
                    </a:cubicBezTo>
                    <a:cubicBezTo>
                      <a:pt x="1015" y="807"/>
                      <a:pt x="768" y="945"/>
                      <a:pt x="518" y="1076"/>
                    </a:cubicBezTo>
                    <a:cubicBezTo>
                      <a:pt x="681" y="754"/>
                      <a:pt x="814" y="416"/>
                      <a:pt x="912" y="74"/>
                    </a:cubicBezTo>
                    <a:cubicBezTo>
                      <a:pt x="924" y="32"/>
                      <a:pt x="889" y="1"/>
                      <a:pt x="856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6"/>
              <p:cNvSpPr/>
              <p:nvPr/>
            </p:nvSpPr>
            <p:spPr>
              <a:xfrm rot="-188574">
                <a:off x="5679429" y="4735482"/>
                <a:ext cx="732680" cy="51188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704" extrusionOk="0">
                    <a:moveTo>
                      <a:pt x="697" y="1"/>
                    </a:moveTo>
                    <a:cubicBezTo>
                      <a:pt x="665" y="1"/>
                      <a:pt x="629" y="34"/>
                      <a:pt x="643" y="74"/>
                    </a:cubicBezTo>
                    <a:cubicBezTo>
                      <a:pt x="752" y="402"/>
                      <a:pt x="856" y="732"/>
                      <a:pt x="958" y="1061"/>
                    </a:cubicBezTo>
                    <a:cubicBezTo>
                      <a:pt x="903" y="1041"/>
                      <a:pt x="849" y="1022"/>
                      <a:pt x="797" y="1000"/>
                    </a:cubicBezTo>
                    <a:cubicBezTo>
                      <a:pt x="714" y="967"/>
                      <a:pt x="631" y="932"/>
                      <a:pt x="549" y="898"/>
                    </a:cubicBezTo>
                    <a:cubicBezTo>
                      <a:pt x="397" y="836"/>
                      <a:pt x="242" y="777"/>
                      <a:pt x="107" y="681"/>
                    </a:cubicBezTo>
                    <a:cubicBezTo>
                      <a:pt x="98" y="674"/>
                      <a:pt x="88" y="671"/>
                      <a:pt x="78" y="671"/>
                    </a:cubicBezTo>
                    <a:cubicBezTo>
                      <a:pt x="34" y="671"/>
                      <a:pt x="0" y="734"/>
                      <a:pt x="45" y="767"/>
                    </a:cubicBezTo>
                    <a:cubicBezTo>
                      <a:pt x="184" y="863"/>
                      <a:pt x="339" y="925"/>
                      <a:pt x="493" y="989"/>
                    </a:cubicBezTo>
                    <a:cubicBezTo>
                      <a:pt x="578" y="1025"/>
                      <a:pt x="663" y="1060"/>
                      <a:pt x="748" y="1094"/>
                    </a:cubicBezTo>
                    <a:cubicBezTo>
                      <a:pt x="833" y="1130"/>
                      <a:pt x="916" y="1175"/>
                      <a:pt x="1001" y="1203"/>
                    </a:cubicBezTo>
                    <a:cubicBezTo>
                      <a:pt x="1045" y="1341"/>
                      <a:pt x="1088" y="1480"/>
                      <a:pt x="1131" y="1618"/>
                    </a:cubicBezTo>
                    <a:cubicBezTo>
                      <a:pt x="1100" y="1654"/>
                      <a:pt x="1133" y="1704"/>
                      <a:pt x="1174" y="1704"/>
                    </a:cubicBezTo>
                    <a:cubicBezTo>
                      <a:pt x="1184" y="1704"/>
                      <a:pt x="1195" y="1700"/>
                      <a:pt x="1206" y="1693"/>
                    </a:cubicBezTo>
                    <a:cubicBezTo>
                      <a:pt x="1647" y="1386"/>
                      <a:pt x="2047" y="995"/>
                      <a:pt x="2401" y="592"/>
                    </a:cubicBezTo>
                    <a:cubicBezTo>
                      <a:pt x="2439" y="557"/>
                      <a:pt x="2402" y="514"/>
                      <a:pt x="2362" y="514"/>
                    </a:cubicBezTo>
                    <a:cubicBezTo>
                      <a:pt x="2348" y="514"/>
                      <a:pt x="2333" y="520"/>
                      <a:pt x="2321" y="533"/>
                    </a:cubicBezTo>
                    <a:cubicBezTo>
                      <a:pt x="2197" y="674"/>
                      <a:pt x="2065" y="808"/>
                      <a:pt x="1929" y="939"/>
                    </a:cubicBezTo>
                    <a:cubicBezTo>
                      <a:pt x="1893" y="776"/>
                      <a:pt x="1852" y="612"/>
                      <a:pt x="1791" y="456"/>
                    </a:cubicBezTo>
                    <a:cubicBezTo>
                      <a:pt x="1783" y="435"/>
                      <a:pt x="1761" y="423"/>
                      <a:pt x="1740" y="423"/>
                    </a:cubicBezTo>
                    <a:cubicBezTo>
                      <a:pt x="1733" y="423"/>
                      <a:pt x="1725" y="425"/>
                      <a:pt x="1719" y="428"/>
                    </a:cubicBezTo>
                    <a:cubicBezTo>
                      <a:pt x="1689" y="441"/>
                      <a:pt x="1682" y="472"/>
                      <a:pt x="1692" y="500"/>
                    </a:cubicBezTo>
                    <a:cubicBezTo>
                      <a:pt x="1742" y="671"/>
                      <a:pt x="1794" y="839"/>
                      <a:pt x="1830" y="1014"/>
                    </a:cubicBezTo>
                    <a:cubicBezTo>
                      <a:pt x="1831" y="1020"/>
                      <a:pt x="1833" y="1024"/>
                      <a:pt x="1836" y="1029"/>
                    </a:cubicBezTo>
                    <a:cubicBezTo>
                      <a:pt x="1810" y="1055"/>
                      <a:pt x="1782" y="1082"/>
                      <a:pt x="1754" y="1108"/>
                    </a:cubicBezTo>
                    <a:cubicBezTo>
                      <a:pt x="1583" y="1264"/>
                      <a:pt x="1402" y="1405"/>
                      <a:pt x="1220" y="1549"/>
                    </a:cubicBezTo>
                    <a:cubicBezTo>
                      <a:pt x="1160" y="1339"/>
                      <a:pt x="1094" y="1130"/>
                      <a:pt x="1029" y="921"/>
                    </a:cubicBezTo>
                    <a:cubicBezTo>
                      <a:pt x="1042" y="917"/>
                      <a:pt x="1052" y="907"/>
                      <a:pt x="1057" y="892"/>
                    </a:cubicBezTo>
                    <a:cubicBezTo>
                      <a:pt x="1125" y="731"/>
                      <a:pt x="1196" y="567"/>
                      <a:pt x="1262" y="405"/>
                    </a:cubicBezTo>
                    <a:cubicBezTo>
                      <a:pt x="1277" y="365"/>
                      <a:pt x="1243" y="335"/>
                      <a:pt x="1210" y="335"/>
                    </a:cubicBezTo>
                    <a:cubicBezTo>
                      <a:pt x="1192" y="335"/>
                      <a:pt x="1174" y="344"/>
                      <a:pt x="1165" y="366"/>
                    </a:cubicBezTo>
                    <a:cubicBezTo>
                      <a:pt x="1104" y="507"/>
                      <a:pt x="1046" y="648"/>
                      <a:pt x="986" y="789"/>
                    </a:cubicBezTo>
                    <a:cubicBezTo>
                      <a:pt x="905" y="535"/>
                      <a:pt x="821" y="283"/>
                      <a:pt x="737" y="32"/>
                    </a:cubicBezTo>
                    <a:cubicBezTo>
                      <a:pt x="730" y="10"/>
                      <a:pt x="714" y="1"/>
                      <a:pt x="697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6"/>
              <p:cNvSpPr/>
              <p:nvPr/>
            </p:nvSpPr>
            <p:spPr>
              <a:xfrm rot="188574" flipH="1">
                <a:off x="4455929" y="4697357"/>
                <a:ext cx="732680" cy="51188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704" extrusionOk="0">
                    <a:moveTo>
                      <a:pt x="697" y="1"/>
                    </a:moveTo>
                    <a:cubicBezTo>
                      <a:pt x="665" y="1"/>
                      <a:pt x="629" y="34"/>
                      <a:pt x="643" y="74"/>
                    </a:cubicBezTo>
                    <a:cubicBezTo>
                      <a:pt x="752" y="402"/>
                      <a:pt x="856" y="732"/>
                      <a:pt x="958" y="1061"/>
                    </a:cubicBezTo>
                    <a:cubicBezTo>
                      <a:pt x="903" y="1041"/>
                      <a:pt x="849" y="1022"/>
                      <a:pt x="797" y="1000"/>
                    </a:cubicBezTo>
                    <a:cubicBezTo>
                      <a:pt x="714" y="967"/>
                      <a:pt x="631" y="932"/>
                      <a:pt x="549" y="898"/>
                    </a:cubicBezTo>
                    <a:cubicBezTo>
                      <a:pt x="397" y="836"/>
                      <a:pt x="242" y="777"/>
                      <a:pt x="107" y="681"/>
                    </a:cubicBezTo>
                    <a:cubicBezTo>
                      <a:pt x="98" y="674"/>
                      <a:pt x="88" y="671"/>
                      <a:pt x="78" y="671"/>
                    </a:cubicBezTo>
                    <a:cubicBezTo>
                      <a:pt x="34" y="671"/>
                      <a:pt x="0" y="734"/>
                      <a:pt x="45" y="767"/>
                    </a:cubicBezTo>
                    <a:cubicBezTo>
                      <a:pt x="184" y="863"/>
                      <a:pt x="339" y="925"/>
                      <a:pt x="493" y="989"/>
                    </a:cubicBezTo>
                    <a:cubicBezTo>
                      <a:pt x="578" y="1025"/>
                      <a:pt x="663" y="1060"/>
                      <a:pt x="748" y="1094"/>
                    </a:cubicBezTo>
                    <a:cubicBezTo>
                      <a:pt x="833" y="1130"/>
                      <a:pt x="916" y="1175"/>
                      <a:pt x="1001" y="1203"/>
                    </a:cubicBezTo>
                    <a:cubicBezTo>
                      <a:pt x="1045" y="1341"/>
                      <a:pt x="1088" y="1480"/>
                      <a:pt x="1131" y="1618"/>
                    </a:cubicBezTo>
                    <a:cubicBezTo>
                      <a:pt x="1100" y="1654"/>
                      <a:pt x="1133" y="1704"/>
                      <a:pt x="1174" y="1704"/>
                    </a:cubicBezTo>
                    <a:cubicBezTo>
                      <a:pt x="1184" y="1704"/>
                      <a:pt x="1195" y="1700"/>
                      <a:pt x="1206" y="1693"/>
                    </a:cubicBezTo>
                    <a:cubicBezTo>
                      <a:pt x="1647" y="1386"/>
                      <a:pt x="2047" y="995"/>
                      <a:pt x="2401" y="592"/>
                    </a:cubicBezTo>
                    <a:cubicBezTo>
                      <a:pt x="2439" y="557"/>
                      <a:pt x="2402" y="514"/>
                      <a:pt x="2362" y="514"/>
                    </a:cubicBezTo>
                    <a:cubicBezTo>
                      <a:pt x="2348" y="514"/>
                      <a:pt x="2333" y="520"/>
                      <a:pt x="2321" y="533"/>
                    </a:cubicBezTo>
                    <a:cubicBezTo>
                      <a:pt x="2197" y="674"/>
                      <a:pt x="2065" y="808"/>
                      <a:pt x="1929" y="939"/>
                    </a:cubicBezTo>
                    <a:cubicBezTo>
                      <a:pt x="1893" y="776"/>
                      <a:pt x="1852" y="612"/>
                      <a:pt x="1791" y="456"/>
                    </a:cubicBezTo>
                    <a:cubicBezTo>
                      <a:pt x="1783" y="435"/>
                      <a:pt x="1761" y="423"/>
                      <a:pt x="1740" y="423"/>
                    </a:cubicBezTo>
                    <a:cubicBezTo>
                      <a:pt x="1733" y="423"/>
                      <a:pt x="1725" y="425"/>
                      <a:pt x="1719" y="428"/>
                    </a:cubicBezTo>
                    <a:cubicBezTo>
                      <a:pt x="1689" y="441"/>
                      <a:pt x="1682" y="472"/>
                      <a:pt x="1692" y="500"/>
                    </a:cubicBezTo>
                    <a:cubicBezTo>
                      <a:pt x="1742" y="671"/>
                      <a:pt x="1794" y="839"/>
                      <a:pt x="1830" y="1014"/>
                    </a:cubicBezTo>
                    <a:cubicBezTo>
                      <a:pt x="1831" y="1020"/>
                      <a:pt x="1833" y="1024"/>
                      <a:pt x="1836" y="1029"/>
                    </a:cubicBezTo>
                    <a:cubicBezTo>
                      <a:pt x="1810" y="1055"/>
                      <a:pt x="1782" y="1082"/>
                      <a:pt x="1754" y="1108"/>
                    </a:cubicBezTo>
                    <a:cubicBezTo>
                      <a:pt x="1583" y="1264"/>
                      <a:pt x="1402" y="1405"/>
                      <a:pt x="1220" y="1549"/>
                    </a:cubicBezTo>
                    <a:cubicBezTo>
                      <a:pt x="1160" y="1339"/>
                      <a:pt x="1094" y="1130"/>
                      <a:pt x="1029" y="921"/>
                    </a:cubicBezTo>
                    <a:cubicBezTo>
                      <a:pt x="1042" y="917"/>
                      <a:pt x="1052" y="907"/>
                      <a:pt x="1057" y="892"/>
                    </a:cubicBezTo>
                    <a:cubicBezTo>
                      <a:pt x="1125" y="731"/>
                      <a:pt x="1196" y="567"/>
                      <a:pt x="1262" y="405"/>
                    </a:cubicBezTo>
                    <a:cubicBezTo>
                      <a:pt x="1277" y="365"/>
                      <a:pt x="1243" y="335"/>
                      <a:pt x="1210" y="335"/>
                    </a:cubicBezTo>
                    <a:cubicBezTo>
                      <a:pt x="1192" y="335"/>
                      <a:pt x="1174" y="344"/>
                      <a:pt x="1165" y="366"/>
                    </a:cubicBezTo>
                    <a:cubicBezTo>
                      <a:pt x="1104" y="507"/>
                      <a:pt x="1046" y="648"/>
                      <a:pt x="986" y="789"/>
                    </a:cubicBezTo>
                    <a:cubicBezTo>
                      <a:pt x="905" y="535"/>
                      <a:pt x="821" y="283"/>
                      <a:pt x="737" y="32"/>
                    </a:cubicBezTo>
                    <a:cubicBezTo>
                      <a:pt x="730" y="10"/>
                      <a:pt x="714" y="1"/>
                      <a:pt x="697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8" name="Google Shape;1728;p16"/>
          <p:cNvSpPr/>
          <p:nvPr/>
        </p:nvSpPr>
        <p:spPr>
          <a:xfrm>
            <a:off x="7457700" y="1766925"/>
            <a:ext cx="2350359" cy="483204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16"/>
          <p:cNvGrpSpPr/>
          <p:nvPr/>
        </p:nvGrpSpPr>
        <p:grpSpPr>
          <a:xfrm flipH="1">
            <a:off x="-708362" y="3877020"/>
            <a:ext cx="9852368" cy="2003052"/>
            <a:chOff x="-81000" y="3254975"/>
            <a:chExt cx="9853354" cy="2003252"/>
          </a:xfrm>
        </p:grpSpPr>
        <p:sp>
          <p:nvSpPr>
            <p:cNvPr id="1730" name="Google Shape;1730;p16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2" name="Google Shape;1732;p16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1733" name="Google Shape;1733;p16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6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06AE2A">
                  <a:alpha val="74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35" name="Google Shape;1735;p16"/>
          <p:cNvSpPr/>
          <p:nvPr/>
        </p:nvSpPr>
        <p:spPr>
          <a:xfrm>
            <a:off x="-490709" y="1853123"/>
            <a:ext cx="1511821" cy="3108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6"/>
          <p:cNvSpPr/>
          <p:nvPr/>
        </p:nvSpPr>
        <p:spPr>
          <a:xfrm>
            <a:off x="2775800" y="631950"/>
            <a:ext cx="1956652" cy="402252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6"/>
          <p:cNvSpPr/>
          <p:nvPr/>
        </p:nvSpPr>
        <p:spPr>
          <a:xfrm rot="268577">
            <a:off x="-2100651" y="1744455"/>
            <a:ext cx="10082380" cy="3747901"/>
          </a:xfrm>
          <a:custGeom>
            <a:avLst/>
            <a:gdLst/>
            <a:ahLst/>
            <a:cxnLst/>
            <a:rect l="l" t="t" r="r" b="b"/>
            <a:pathLst>
              <a:path w="8735" h="3247" extrusionOk="0">
                <a:moveTo>
                  <a:pt x="3953" y="0"/>
                </a:moveTo>
                <a:cubicBezTo>
                  <a:pt x="3377" y="0"/>
                  <a:pt x="2761" y="438"/>
                  <a:pt x="2638" y="1029"/>
                </a:cubicBezTo>
                <a:cubicBezTo>
                  <a:pt x="2552" y="1018"/>
                  <a:pt x="2472" y="1012"/>
                  <a:pt x="2397" y="1012"/>
                </a:cubicBezTo>
                <a:cubicBezTo>
                  <a:pt x="1509" y="1012"/>
                  <a:pt x="1370" y="1774"/>
                  <a:pt x="1402" y="1847"/>
                </a:cubicBezTo>
                <a:lnTo>
                  <a:pt x="1402" y="1847"/>
                </a:lnTo>
                <a:cubicBezTo>
                  <a:pt x="1366" y="1765"/>
                  <a:pt x="1242" y="1708"/>
                  <a:pt x="1092" y="1708"/>
                </a:cubicBezTo>
                <a:cubicBezTo>
                  <a:pt x="900" y="1708"/>
                  <a:pt x="665" y="1802"/>
                  <a:pt x="521" y="2060"/>
                </a:cubicBezTo>
                <a:cubicBezTo>
                  <a:pt x="514" y="2059"/>
                  <a:pt x="508" y="2059"/>
                  <a:pt x="502" y="2059"/>
                </a:cubicBezTo>
                <a:cubicBezTo>
                  <a:pt x="127" y="2059"/>
                  <a:pt x="0" y="2855"/>
                  <a:pt x="568" y="2855"/>
                </a:cubicBezTo>
                <a:cubicBezTo>
                  <a:pt x="597" y="2855"/>
                  <a:pt x="627" y="2852"/>
                  <a:pt x="659" y="2848"/>
                </a:cubicBezTo>
                <a:cubicBezTo>
                  <a:pt x="659" y="3044"/>
                  <a:pt x="971" y="3120"/>
                  <a:pt x="1363" y="3120"/>
                </a:cubicBezTo>
                <a:cubicBezTo>
                  <a:pt x="1758" y="3120"/>
                  <a:pt x="2235" y="3043"/>
                  <a:pt x="2559" y="2938"/>
                </a:cubicBezTo>
                <a:cubicBezTo>
                  <a:pt x="2652" y="3130"/>
                  <a:pt x="2856" y="3207"/>
                  <a:pt x="3140" y="3207"/>
                </a:cubicBezTo>
                <a:cubicBezTo>
                  <a:pt x="3442" y="3207"/>
                  <a:pt x="3835" y="3120"/>
                  <a:pt x="4284" y="2991"/>
                </a:cubicBezTo>
                <a:cubicBezTo>
                  <a:pt x="4540" y="3137"/>
                  <a:pt x="4865" y="3208"/>
                  <a:pt x="5188" y="3208"/>
                </a:cubicBezTo>
                <a:cubicBezTo>
                  <a:pt x="5592" y="3208"/>
                  <a:pt x="5994" y="3097"/>
                  <a:pt x="6263" y="2878"/>
                </a:cubicBezTo>
                <a:cubicBezTo>
                  <a:pt x="6457" y="3140"/>
                  <a:pt x="6933" y="3247"/>
                  <a:pt x="7387" y="3247"/>
                </a:cubicBezTo>
                <a:cubicBezTo>
                  <a:pt x="8087" y="3247"/>
                  <a:pt x="8734" y="2994"/>
                  <a:pt x="8218" y="2665"/>
                </a:cubicBezTo>
                <a:cubicBezTo>
                  <a:pt x="8359" y="2344"/>
                  <a:pt x="8001" y="1788"/>
                  <a:pt x="7474" y="1788"/>
                </a:cubicBezTo>
                <a:cubicBezTo>
                  <a:pt x="7404" y="1788"/>
                  <a:pt x="7331" y="1798"/>
                  <a:pt x="7256" y="1819"/>
                </a:cubicBezTo>
                <a:cubicBezTo>
                  <a:pt x="7562" y="1297"/>
                  <a:pt x="6776" y="707"/>
                  <a:pt x="6258" y="707"/>
                </a:cubicBezTo>
                <a:cubicBezTo>
                  <a:pt x="6174" y="707"/>
                  <a:pt x="6096" y="723"/>
                  <a:pt x="6032" y="757"/>
                </a:cubicBezTo>
                <a:cubicBezTo>
                  <a:pt x="5993" y="378"/>
                  <a:pt x="5675" y="130"/>
                  <a:pt x="5337" y="130"/>
                </a:cubicBezTo>
                <a:cubicBezTo>
                  <a:pt x="5135" y="130"/>
                  <a:pt x="4926" y="219"/>
                  <a:pt x="4767" y="424"/>
                </a:cubicBezTo>
                <a:cubicBezTo>
                  <a:pt x="4562" y="127"/>
                  <a:pt x="4263" y="0"/>
                  <a:pt x="3953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6"/>
          <p:cNvSpPr/>
          <p:nvPr/>
        </p:nvSpPr>
        <p:spPr>
          <a:xfrm rot="268573">
            <a:off x="1985468" y="2969520"/>
            <a:ext cx="7722343" cy="2870605"/>
          </a:xfrm>
          <a:custGeom>
            <a:avLst/>
            <a:gdLst/>
            <a:ahLst/>
            <a:cxnLst/>
            <a:rect l="l" t="t" r="r" b="b"/>
            <a:pathLst>
              <a:path w="8735" h="3247" extrusionOk="0">
                <a:moveTo>
                  <a:pt x="3953" y="0"/>
                </a:moveTo>
                <a:cubicBezTo>
                  <a:pt x="3377" y="0"/>
                  <a:pt x="2761" y="438"/>
                  <a:pt x="2638" y="1029"/>
                </a:cubicBezTo>
                <a:cubicBezTo>
                  <a:pt x="2552" y="1018"/>
                  <a:pt x="2472" y="1012"/>
                  <a:pt x="2397" y="1012"/>
                </a:cubicBezTo>
                <a:cubicBezTo>
                  <a:pt x="1509" y="1012"/>
                  <a:pt x="1370" y="1774"/>
                  <a:pt x="1402" y="1847"/>
                </a:cubicBezTo>
                <a:lnTo>
                  <a:pt x="1402" y="1847"/>
                </a:lnTo>
                <a:cubicBezTo>
                  <a:pt x="1366" y="1765"/>
                  <a:pt x="1242" y="1708"/>
                  <a:pt x="1092" y="1708"/>
                </a:cubicBezTo>
                <a:cubicBezTo>
                  <a:pt x="900" y="1708"/>
                  <a:pt x="665" y="1802"/>
                  <a:pt x="521" y="2060"/>
                </a:cubicBezTo>
                <a:cubicBezTo>
                  <a:pt x="514" y="2059"/>
                  <a:pt x="508" y="2059"/>
                  <a:pt x="502" y="2059"/>
                </a:cubicBezTo>
                <a:cubicBezTo>
                  <a:pt x="127" y="2059"/>
                  <a:pt x="0" y="2855"/>
                  <a:pt x="568" y="2855"/>
                </a:cubicBezTo>
                <a:cubicBezTo>
                  <a:pt x="597" y="2855"/>
                  <a:pt x="627" y="2852"/>
                  <a:pt x="659" y="2848"/>
                </a:cubicBezTo>
                <a:cubicBezTo>
                  <a:pt x="659" y="3044"/>
                  <a:pt x="971" y="3120"/>
                  <a:pt x="1363" y="3120"/>
                </a:cubicBezTo>
                <a:cubicBezTo>
                  <a:pt x="1758" y="3120"/>
                  <a:pt x="2235" y="3043"/>
                  <a:pt x="2559" y="2938"/>
                </a:cubicBezTo>
                <a:cubicBezTo>
                  <a:pt x="2652" y="3130"/>
                  <a:pt x="2856" y="3207"/>
                  <a:pt x="3140" y="3207"/>
                </a:cubicBezTo>
                <a:cubicBezTo>
                  <a:pt x="3442" y="3207"/>
                  <a:pt x="3835" y="3120"/>
                  <a:pt x="4284" y="2991"/>
                </a:cubicBezTo>
                <a:cubicBezTo>
                  <a:pt x="4540" y="3137"/>
                  <a:pt x="4865" y="3208"/>
                  <a:pt x="5188" y="3208"/>
                </a:cubicBezTo>
                <a:cubicBezTo>
                  <a:pt x="5592" y="3208"/>
                  <a:pt x="5994" y="3097"/>
                  <a:pt x="6263" y="2878"/>
                </a:cubicBezTo>
                <a:cubicBezTo>
                  <a:pt x="6457" y="3140"/>
                  <a:pt x="6933" y="3247"/>
                  <a:pt x="7387" y="3247"/>
                </a:cubicBezTo>
                <a:cubicBezTo>
                  <a:pt x="8087" y="3247"/>
                  <a:pt x="8734" y="2994"/>
                  <a:pt x="8218" y="2665"/>
                </a:cubicBezTo>
                <a:cubicBezTo>
                  <a:pt x="8359" y="2344"/>
                  <a:pt x="8001" y="1788"/>
                  <a:pt x="7474" y="1788"/>
                </a:cubicBezTo>
                <a:cubicBezTo>
                  <a:pt x="7404" y="1788"/>
                  <a:pt x="7331" y="1798"/>
                  <a:pt x="7256" y="1819"/>
                </a:cubicBezTo>
                <a:cubicBezTo>
                  <a:pt x="7562" y="1297"/>
                  <a:pt x="6776" y="707"/>
                  <a:pt x="6258" y="707"/>
                </a:cubicBezTo>
                <a:cubicBezTo>
                  <a:pt x="6174" y="707"/>
                  <a:pt x="6096" y="723"/>
                  <a:pt x="6032" y="757"/>
                </a:cubicBezTo>
                <a:cubicBezTo>
                  <a:pt x="5993" y="378"/>
                  <a:pt x="5675" y="130"/>
                  <a:pt x="5337" y="130"/>
                </a:cubicBezTo>
                <a:cubicBezTo>
                  <a:pt x="5135" y="130"/>
                  <a:pt x="4926" y="219"/>
                  <a:pt x="4767" y="424"/>
                </a:cubicBezTo>
                <a:cubicBezTo>
                  <a:pt x="4562" y="127"/>
                  <a:pt x="4263" y="0"/>
                  <a:pt x="3953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16"/>
          <p:cNvGrpSpPr/>
          <p:nvPr/>
        </p:nvGrpSpPr>
        <p:grpSpPr>
          <a:xfrm>
            <a:off x="-251655" y="3750135"/>
            <a:ext cx="5892537" cy="1969581"/>
            <a:chOff x="-629248" y="3834124"/>
            <a:chExt cx="5201286" cy="1850936"/>
          </a:xfrm>
        </p:grpSpPr>
        <p:sp>
          <p:nvSpPr>
            <p:cNvPr id="1740" name="Google Shape;1740;p16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6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6"/>
            <p:cNvSpPr/>
            <p:nvPr/>
          </p:nvSpPr>
          <p:spPr>
            <a:xfrm rot="188569" flipH="1">
              <a:off x="-271649" y="4229347"/>
              <a:ext cx="572801" cy="976783"/>
            </a:xfrm>
            <a:custGeom>
              <a:avLst/>
              <a:gdLst/>
              <a:ahLst/>
              <a:cxnLst/>
              <a:rect l="l" t="t" r="r" b="b"/>
              <a:pathLst>
                <a:path w="2029" h="3460" extrusionOk="0">
                  <a:moveTo>
                    <a:pt x="1599" y="1"/>
                  </a:moveTo>
                  <a:cubicBezTo>
                    <a:pt x="1580" y="1"/>
                    <a:pt x="1562" y="11"/>
                    <a:pt x="1555" y="34"/>
                  </a:cubicBezTo>
                  <a:cubicBezTo>
                    <a:pt x="1412" y="469"/>
                    <a:pt x="1253" y="898"/>
                    <a:pt x="1074" y="1321"/>
                  </a:cubicBezTo>
                  <a:cubicBezTo>
                    <a:pt x="970" y="1038"/>
                    <a:pt x="867" y="755"/>
                    <a:pt x="769" y="469"/>
                  </a:cubicBezTo>
                  <a:cubicBezTo>
                    <a:pt x="762" y="447"/>
                    <a:pt x="745" y="438"/>
                    <a:pt x="728" y="438"/>
                  </a:cubicBezTo>
                  <a:cubicBezTo>
                    <a:pt x="695" y="438"/>
                    <a:pt x="659" y="471"/>
                    <a:pt x="674" y="512"/>
                  </a:cubicBezTo>
                  <a:cubicBezTo>
                    <a:pt x="782" y="826"/>
                    <a:pt x="895" y="1138"/>
                    <a:pt x="1012" y="1449"/>
                  </a:cubicBezTo>
                  <a:cubicBezTo>
                    <a:pt x="1013" y="1451"/>
                    <a:pt x="1013" y="1452"/>
                    <a:pt x="1014" y="1453"/>
                  </a:cubicBezTo>
                  <a:cubicBezTo>
                    <a:pt x="975" y="1547"/>
                    <a:pt x="933" y="1642"/>
                    <a:pt x="890" y="1736"/>
                  </a:cubicBezTo>
                  <a:cubicBezTo>
                    <a:pt x="634" y="2300"/>
                    <a:pt x="334" y="2837"/>
                    <a:pt x="25" y="3374"/>
                  </a:cubicBezTo>
                  <a:cubicBezTo>
                    <a:pt x="1" y="3415"/>
                    <a:pt x="36" y="3459"/>
                    <a:pt x="71" y="3459"/>
                  </a:cubicBezTo>
                  <a:cubicBezTo>
                    <a:pt x="85" y="3459"/>
                    <a:pt x="99" y="3453"/>
                    <a:pt x="110" y="3436"/>
                  </a:cubicBezTo>
                  <a:cubicBezTo>
                    <a:pt x="422" y="2945"/>
                    <a:pt x="689" y="2420"/>
                    <a:pt x="934" y="1891"/>
                  </a:cubicBezTo>
                  <a:cubicBezTo>
                    <a:pt x="1312" y="1763"/>
                    <a:pt x="1666" y="1572"/>
                    <a:pt x="1984" y="1332"/>
                  </a:cubicBezTo>
                  <a:cubicBezTo>
                    <a:pt x="2029" y="1301"/>
                    <a:pt x="1993" y="1240"/>
                    <a:pt x="1948" y="1240"/>
                  </a:cubicBezTo>
                  <a:cubicBezTo>
                    <a:pt x="1937" y="1240"/>
                    <a:pt x="1926" y="1244"/>
                    <a:pt x="1915" y="1252"/>
                  </a:cubicBezTo>
                  <a:cubicBezTo>
                    <a:pt x="1635" y="1464"/>
                    <a:pt x="1326" y="1632"/>
                    <a:pt x="998" y="1757"/>
                  </a:cubicBezTo>
                  <a:cubicBezTo>
                    <a:pt x="1248" y="1209"/>
                    <a:pt x="1468" y="647"/>
                    <a:pt x="1656" y="74"/>
                  </a:cubicBezTo>
                  <a:cubicBezTo>
                    <a:pt x="1670" y="32"/>
                    <a:pt x="1633" y="1"/>
                    <a:pt x="1599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6"/>
            <p:cNvSpPr/>
            <p:nvPr/>
          </p:nvSpPr>
          <p:spPr>
            <a:xfrm rot="188569" flipH="1">
              <a:off x="695144" y="4420497"/>
              <a:ext cx="603290" cy="734845"/>
            </a:xfrm>
            <a:custGeom>
              <a:avLst/>
              <a:gdLst/>
              <a:ahLst/>
              <a:cxnLst/>
              <a:rect l="l" t="t" r="r" b="b"/>
              <a:pathLst>
                <a:path w="2137" h="2603" extrusionOk="0">
                  <a:moveTo>
                    <a:pt x="1002" y="0"/>
                  </a:moveTo>
                  <a:cubicBezTo>
                    <a:pt x="973" y="0"/>
                    <a:pt x="941" y="23"/>
                    <a:pt x="945" y="61"/>
                  </a:cubicBezTo>
                  <a:cubicBezTo>
                    <a:pt x="1016" y="753"/>
                    <a:pt x="1139" y="1447"/>
                    <a:pt x="1328" y="2120"/>
                  </a:cubicBezTo>
                  <a:cubicBezTo>
                    <a:pt x="857" y="1792"/>
                    <a:pt x="445" y="1386"/>
                    <a:pt x="110" y="920"/>
                  </a:cubicBezTo>
                  <a:cubicBezTo>
                    <a:pt x="100" y="906"/>
                    <a:pt x="87" y="900"/>
                    <a:pt x="74" y="900"/>
                  </a:cubicBezTo>
                  <a:cubicBezTo>
                    <a:pt x="37" y="900"/>
                    <a:pt x="1" y="946"/>
                    <a:pt x="31" y="986"/>
                  </a:cubicBezTo>
                  <a:cubicBezTo>
                    <a:pt x="389" y="1489"/>
                    <a:pt x="839" y="1925"/>
                    <a:pt x="1354" y="2267"/>
                  </a:cubicBezTo>
                  <a:cubicBezTo>
                    <a:pt x="1360" y="2272"/>
                    <a:pt x="1366" y="2273"/>
                    <a:pt x="1372" y="2275"/>
                  </a:cubicBezTo>
                  <a:cubicBezTo>
                    <a:pt x="1401" y="2373"/>
                    <a:pt x="1432" y="2473"/>
                    <a:pt x="1464" y="2571"/>
                  </a:cubicBezTo>
                  <a:cubicBezTo>
                    <a:pt x="1471" y="2593"/>
                    <a:pt x="1487" y="2602"/>
                    <a:pt x="1504" y="2602"/>
                  </a:cubicBezTo>
                  <a:cubicBezTo>
                    <a:pt x="1536" y="2602"/>
                    <a:pt x="1573" y="2569"/>
                    <a:pt x="1561" y="2528"/>
                  </a:cubicBezTo>
                  <a:cubicBezTo>
                    <a:pt x="1485" y="2269"/>
                    <a:pt x="1415" y="2011"/>
                    <a:pt x="1352" y="1751"/>
                  </a:cubicBezTo>
                  <a:lnTo>
                    <a:pt x="1352" y="1751"/>
                  </a:lnTo>
                  <a:cubicBezTo>
                    <a:pt x="1354" y="1751"/>
                    <a:pt x="1355" y="1751"/>
                    <a:pt x="1356" y="1751"/>
                  </a:cubicBezTo>
                  <a:cubicBezTo>
                    <a:pt x="1371" y="1751"/>
                    <a:pt x="1387" y="1745"/>
                    <a:pt x="1399" y="1732"/>
                  </a:cubicBezTo>
                  <a:cubicBezTo>
                    <a:pt x="1534" y="1574"/>
                    <a:pt x="1663" y="1409"/>
                    <a:pt x="1783" y="1238"/>
                  </a:cubicBezTo>
                  <a:cubicBezTo>
                    <a:pt x="1902" y="1069"/>
                    <a:pt x="2021" y="894"/>
                    <a:pt x="2117" y="709"/>
                  </a:cubicBezTo>
                  <a:cubicBezTo>
                    <a:pt x="2136" y="670"/>
                    <a:pt x="2097" y="634"/>
                    <a:pt x="2060" y="634"/>
                  </a:cubicBezTo>
                  <a:cubicBezTo>
                    <a:pt x="2045" y="634"/>
                    <a:pt x="2030" y="641"/>
                    <a:pt x="2020" y="656"/>
                  </a:cubicBezTo>
                  <a:cubicBezTo>
                    <a:pt x="1910" y="832"/>
                    <a:pt x="1808" y="1009"/>
                    <a:pt x="1689" y="1178"/>
                  </a:cubicBezTo>
                  <a:cubicBezTo>
                    <a:pt x="1576" y="1339"/>
                    <a:pt x="1453" y="1496"/>
                    <a:pt x="1325" y="1647"/>
                  </a:cubicBezTo>
                  <a:cubicBezTo>
                    <a:pt x="1201" y="1120"/>
                    <a:pt x="1105" y="587"/>
                    <a:pt x="1050" y="44"/>
                  </a:cubicBezTo>
                  <a:cubicBezTo>
                    <a:pt x="1047" y="14"/>
                    <a:pt x="1025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6"/>
            <p:cNvSpPr/>
            <p:nvPr/>
          </p:nvSpPr>
          <p:spPr>
            <a:xfrm rot="188569" flipH="1">
              <a:off x="437798" y="4485032"/>
              <a:ext cx="4109827" cy="1003319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6"/>
            <p:cNvSpPr/>
            <p:nvPr/>
          </p:nvSpPr>
          <p:spPr>
            <a:xfrm rot="188569" flipH="1">
              <a:off x="1656508" y="4700439"/>
              <a:ext cx="387608" cy="496014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6"/>
            <p:cNvSpPr/>
            <p:nvPr/>
          </p:nvSpPr>
          <p:spPr>
            <a:xfrm rot="188569" flipH="1">
              <a:off x="2306631" y="4781992"/>
              <a:ext cx="688547" cy="481051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16"/>
          <p:cNvSpPr>
            <a:spLocks noGrp="1"/>
          </p:cNvSpPr>
          <p:nvPr>
            <p:ph type="pic" idx="2"/>
          </p:nvPr>
        </p:nvSpPr>
        <p:spPr>
          <a:xfrm>
            <a:off x="5427400" y="631950"/>
            <a:ext cx="2829600" cy="3607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2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292" name="Google Shape;2292;p20"/>
          <p:cNvGrpSpPr/>
          <p:nvPr/>
        </p:nvGrpSpPr>
        <p:grpSpPr>
          <a:xfrm flipH="1">
            <a:off x="-1017870" y="4286246"/>
            <a:ext cx="9853354" cy="2006381"/>
            <a:chOff x="-81000" y="3254975"/>
            <a:chExt cx="9853354" cy="2006381"/>
          </a:xfrm>
        </p:grpSpPr>
        <p:sp>
          <p:nvSpPr>
            <p:cNvPr id="2293" name="Google Shape;2293;p20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5" name="Google Shape;2295;p20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2296" name="Google Shape;2296;p20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0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8" name="Google Shape;2298;p20"/>
          <p:cNvGrpSpPr/>
          <p:nvPr/>
        </p:nvGrpSpPr>
        <p:grpSpPr>
          <a:xfrm rot="339147">
            <a:off x="1483610" y="4065968"/>
            <a:ext cx="8799826" cy="2871251"/>
            <a:chOff x="1483737" y="4065525"/>
            <a:chExt cx="8799275" cy="2871071"/>
          </a:xfrm>
        </p:grpSpPr>
        <p:sp>
          <p:nvSpPr>
            <p:cNvPr id="2299" name="Google Shape;2299;p20"/>
            <p:cNvSpPr/>
            <p:nvPr/>
          </p:nvSpPr>
          <p:spPr>
            <a:xfrm>
              <a:off x="7183979" y="4065547"/>
              <a:ext cx="3099033" cy="1550565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0" name="Google Shape;2300;p20"/>
            <p:cNvGrpSpPr/>
            <p:nvPr/>
          </p:nvGrpSpPr>
          <p:grpSpPr>
            <a:xfrm>
              <a:off x="1483737" y="4065525"/>
              <a:ext cx="8799199" cy="2871047"/>
              <a:chOff x="2123275" y="751575"/>
              <a:chExt cx="839450" cy="273900"/>
            </a:xfrm>
          </p:grpSpPr>
          <p:sp>
            <p:nvSpPr>
              <p:cNvPr id="2301" name="Google Shape;2301;p20"/>
              <p:cNvSpPr/>
              <p:nvPr/>
            </p:nvSpPr>
            <p:spPr>
              <a:xfrm>
                <a:off x="2667075" y="751575"/>
                <a:ext cx="295650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0"/>
              <p:cNvSpPr/>
              <p:nvPr/>
            </p:nvSpPr>
            <p:spPr>
              <a:xfrm>
                <a:off x="2884225" y="783775"/>
                <a:ext cx="507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3460" extrusionOk="0">
                    <a:moveTo>
                      <a:pt x="1599" y="1"/>
                    </a:moveTo>
                    <a:cubicBezTo>
                      <a:pt x="1580" y="1"/>
                      <a:pt x="1562" y="11"/>
                      <a:pt x="1555" y="34"/>
                    </a:cubicBezTo>
                    <a:cubicBezTo>
                      <a:pt x="1412" y="469"/>
                      <a:pt x="1253" y="898"/>
                      <a:pt x="1074" y="1321"/>
                    </a:cubicBezTo>
                    <a:cubicBezTo>
                      <a:pt x="970" y="1038"/>
                      <a:pt x="867" y="755"/>
                      <a:pt x="769" y="469"/>
                    </a:cubicBezTo>
                    <a:cubicBezTo>
                      <a:pt x="762" y="447"/>
                      <a:pt x="745" y="438"/>
                      <a:pt x="728" y="438"/>
                    </a:cubicBezTo>
                    <a:cubicBezTo>
                      <a:pt x="695" y="438"/>
                      <a:pt x="659" y="471"/>
                      <a:pt x="674" y="512"/>
                    </a:cubicBezTo>
                    <a:cubicBezTo>
                      <a:pt x="782" y="826"/>
                      <a:pt x="895" y="1138"/>
                      <a:pt x="1012" y="1449"/>
                    </a:cubicBezTo>
                    <a:cubicBezTo>
                      <a:pt x="1013" y="1451"/>
                      <a:pt x="1013" y="1452"/>
                      <a:pt x="1014" y="1453"/>
                    </a:cubicBezTo>
                    <a:cubicBezTo>
                      <a:pt x="975" y="1547"/>
                      <a:pt x="933" y="1642"/>
                      <a:pt x="890" y="1736"/>
                    </a:cubicBezTo>
                    <a:cubicBezTo>
                      <a:pt x="634" y="2300"/>
                      <a:pt x="334" y="2837"/>
                      <a:pt x="25" y="3374"/>
                    </a:cubicBezTo>
                    <a:cubicBezTo>
                      <a:pt x="1" y="3415"/>
                      <a:pt x="36" y="3459"/>
                      <a:pt x="71" y="3459"/>
                    </a:cubicBezTo>
                    <a:cubicBezTo>
                      <a:pt x="85" y="3459"/>
                      <a:pt x="99" y="3453"/>
                      <a:pt x="110" y="3436"/>
                    </a:cubicBezTo>
                    <a:cubicBezTo>
                      <a:pt x="422" y="2945"/>
                      <a:pt x="689" y="2420"/>
                      <a:pt x="934" y="1891"/>
                    </a:cubicBezTo>
                    <a:cubicBezTo>
                      <a:pt x="1312" y="1763"/>
                      <a:pt x="1666" y="1572"/>
                      <a:pt x="1984" y="1332"/>
                    </a:cubicBezTo>
                    <a:cubicBezTo>
                      <a:pt x="2029" y="1301"/>
                      <a:pt x="1993" y="1240"/>
                      <a:pt x="1948" y="1240"/>
                    </a:cubicBezTo>
                    <a:cubicBezTo>
                      <a:pt x="1937" y="1240"/>
                      <a:pt x="1926" y="1244"/>
                      <a:pt x="1915" y="1252"/>
                    </a:cubicBezTo>
                    <a:cubicBezTo>
                      <a:pt x="1635" y="1464"/>
                      <a:pt x="1326" y="1632"/>
                      <a:pt x="998" y="1757"/>
                    </a:cubicBezTo>
                    <a:cubicBezTo>
                      <a:pt x="1248" y="1209"/>
                      <a:pt x="1468" y="647"/>
                      <a:pt x="1656" y="74"/>
                    </a:cubicBezTo>
                    <a:cubicBezTo>
                      <a:pt x="1670" y="32"/>
                      <a:pt x="1633" y="1"/>
                      <a:pt x="1599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0"/>
              <p:cNvSpPr/>
              <p:nvPr/>
            </p:nvSpPr>
            <p:spPr>
              <a:xfrm>
                <a:off x="2795700" y="795925"/>
                <a:ext cx="534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603" extrusionOk="0">
                    <a:moveTo>
                      <a:pt x="1002" y="0"/>
                    </a:moveTo>
                    <a:cubicBezTo>
                      <a:pt x="973" y="0"/>
                      <a:pt x="941" y="23"/>
                      <a:pt x="945" y="61"/>
                    </a:cubicBezTo>
                    <a:cubicBezTo>
                      <a:pt x="1016" y="753"/>
                      <a:pt x="1139" y="1447"/>
                      <a:pt x="1328" y="2120"/>
                    </a:cubicBezTo>
                    <a:cubicBezTo>
                      <a:pt x="857" y="1792"/>
                      <a:pt x="445" y="1386"/>
                      <a:pt x="110" y="920"/>
                    </a:cubicBezTo>
                    <a:cubicBezTo>
                      <a:pt x="100" y="906"/>
                      <a:pt x="87" y="900"/>
                      <a:pt x="74" y="900"/>
                    </a:cubicBezTo>
                    <a:cubicBezTo>
                      <a:pt x="37" y="900"/>
                      <a:pt x="1" y="946"/>
                      <a:pt x="31" y="986"/>
                    </a:cubicBezTo>
                    <a:cubicBezTo>
                      <a:pt x="389" y="1489"/>
                      <a:pt x="839" y="1925"/>
                      <a:pt x="1354" y="2267"/>
                    </a:cubicBezTo>
                    <a:cubicBezTo>
                      <a:pt x="1360" y="2272"/>
                      <a:pt x="1366" y="2273"/>
                      <a:pt x="1372" y="2275"/>
                    </a:cubicBezTo>
                    <a:cubicBezTo>
                      <a:pt x="1401" y="2373"/>
                      <a:pt x="1432" y="2473"/>
                      <a:pt x="1464" y="2571"/>
                    </a:cubicBezTo>
                    <a:cubicBezTo>
                      <a:pt x="1471" y="2593"/>
                      <a:pt x="1487" y="2602"/>
                      <a:pt x="1504" y="2602"/>
                    </a:cubicBezTo>
                    <a:cubicBezTo>
                      <a:pt x="1536" y="2602"/>
                      <a:pt x="1573" y="2569"/>
                      <a:pt x="1561" y="2528"/>
                    </a:cubicBezTo>
                    <a:cubicBezTo>
                      <a:pt x="1485" y="2269"/>
                      <a:pt x="1415" y="2011"/>
                      <a:pt x="1352" y="1751"/>
                    </a:cubicBezTo>
                    <a:lnTo>
                      <a:pt x="1352" y="1751"/>
                    </a:lnTo>
                    <a:cubicBezTo>
                      <a:pt x="1354" y="1751"/>
                      <a:pt x="1355" y="1751"/>
                      <a:pt x="1356" y="1751"/>
                    </a:cubicBezTo>
                    <a:cubicBezTo>
                      <a:pt x="1371" y="1751"/>
                      <a:pt x="1387" y="1745"/>
                      <a:pt x="1399" y="1732"/>
                    </a:cubicBezTo>
                    <a:cubicBezTo>
                      <a:pt x="1534" y="1574"/>
                      <a:pt x="1663" y="1409"/>
                      <a:pt x="1783" y="1238"/>
                    </a:cubicBezTo>
                    <a:cubicBezTo>
                      <a:pt x="1902" y="1069"/>
                      <a:pt x="2021" y="894"/>
                      <a:pt x="2117" y="709"/>
                    </a:cubicBezTo>
                    <a:cubicBezTo>
                      <a:pt x="2136" y="670"/>
                      <a:pt x="2097" y="634"/>
                      <a:pt x="2060" y="634"/>
                    </a:cubicBezTo>
                    <a:cubicBezTo>
                      <a:pt x="2045" y="634"/>
                      <a:pt x="2030" y="641"/>
                      <a:pt x="2020" y="656"/>
                    </a:cubicBezTo>
                    <a:cubicBezTo>
                      <a:pt x="1910" y="832"/>
                      <a:pt x="1808" y="1009"/>
                      <a:pt x="1689" y="1178"/>
                    </a:cubicBezTo>
                    <a:cubicBezTo>
                      <a:pt x="1576" y="1339"/>
                      <a:pt x="1453" y="1496"/>
                      <a:pt x="1325" y="1647"/>
                    </a:cubicBezTo>
                    <a:cubicBezTo>
                      <a:pt x="1201" y="1120"/>
                      <a:pt x="1105" y="587"/>
                      <a:pt x="1050" y="44"/>
                    </a:cubicBezTo>
                    <a:cubicBezTo>
                      <a:pt x="1047" y="14"/>
                      <a:pt x="1025" y="0"/>
                      <a:pt x="1002" y="0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0"/>
              <p:cNvSpPr/>
              <p:nvPr/>
            </p:nvSpPr>
            <p:spPr>
              <a:xfrm>
                <a:off x="2507200" y="794350"/>
                <a:ext cx="363950" cy="8885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3554" extrusionOk="0">
                    <a:moveTo>
                      <a:pt x="6070" y="1"/>
                    </a:moveTo>
                    <a:cubicBezTo>
                      <a:pt x="6006" y="1"/>
                      <a:pt x="5943" y="12"/>
                      <a:pt x="5882" y="37"/>
                    </a:cubicBezTo>
                    <a:cubicBezTo>
                      <a:pt x="5488" y="196"/>
                      <a:pt x="5326" y="849"/>
                      <a:pt x="5583" y="1244"/>
                    </a:cubicBezTo>
                    <a:cubicBezTo>
                      <a:pt x="5475" y="1163"/>
                      <a:pt x="5349" y="1124"/>
                      <a:pt x="5223" y="1124"/>
                    </a:cubicBezTo>
                    <a:cubicBezTo>
                      <a:pt x="5064" y="1124"/>
                      <a:pt x="4906" y="1186"/>
                      <a:pt x="4788" y="1307"/>
                    </a:cubicBezTo>
                    <a:cubicBezTo>
                      <a:pt x="4683" y="996"/>
                      <a:pt x="4387" y="809"/>
                      <a:pt x="4099" y="809"/>
                    </a:cubicBezTo>
                    <a:cubicBezTo>
                      <a:pt x="3954" y="809"/>
                      <a:pt x="3810" y="857"/>
                      <a:pt x="3695" y="962"/>
                    </a:cubicBezTo>
                    <a:cubicBezTo>
                      <a:pt x="3701" y="729"/>
                      <a:pt x="3563" y="496"/>
                      <a:pt x="3371" y="420"/>
                    </a:cubicBezTo>
                    <a:cubicBezTo>
                      <a:pt x="3325" y="401"/>
                      <a:pt x="3276" y="392"/>
                      <a:pt x="3227" y="392"/>
                    </a:cubicBezTo>
                    <a:cubicBezTo>
                      <a:pt x="3076" y="392"/>
                      <a:pt x="2925" y="478"/>
                      <a:pt x="2842" y="622"/>
                    </a:cubicBezTo>
                    <a:cubicBezTo>
                      <a:pt x="2752" y="290"/>
                      <a:pt x="2451" y="61"/>
                      <a:pt x="2157" y="61"/>
                    </a:cubicBezTo>
                    <a:cubicBezTo>
                      <a:pt x="2084" y="61"/>
                      <a:pt x="2011" y="75"/>
                      <a:pt x="1942" y="105"/>
                    </a:cubicBezTo>
                    <a:cubicBezTo>
                      <a:pt x="1598" y="258"/>
                      <a:pt x="1423" y="785"/>
                      <a:pt x="1589" y="1178"/>
                    </a:cubicBezTo>
                    <a:cubicBezTo>
                      <a:pt x="1532" y="1099"/>
                      <a:pt x="1444" y="1054"/>
                      <a:pt x="1357" y="1054"/>
                    </a:cubicBezTo>
                    <a:cubicBezTo>
                      <a:pt x="1315" y="1054"/>
                      <a:pt x="1274" y="1065"/>
                      <a:pt x="1236" y="1086"/>
                    </a:cubicBezTo>
                    <a:cubicBezTo>
                      <a:pt x="1122" y="1151"/>
                      <a:pt x="1055" y="1315"/>
                      <a:pt x="1085" y="1462"/>
                    </a:cubicBezTo>
                    <a:cubicBezTo>
                      <a:pt x="974" y="1372"/>
                      <a:pt x="840" y="1328"/>
                      <a:pt x="706" y="1328"/>
                    </a:cubicBezTo>
                    <a:cubicBezTo>
                      <a:pt x="543" y="1328"/>
                      <a:pt x="381" y="1393"/>
                      <a:pt x="263" y="1521"/>
                    </a:cubicBezTo>
                    <a:cubicBezTo>
                      <a:pt x="48" y="1756"/>
                      <a:pt x="0" y="2170"/>
                      <a:pt x="153" y="2470"/>
                    </a:cubicBezTo>
                    <a:cubicBezTo>
                      <a:pt x="5024" y="3095"/>
                      <a:pt x="9792" y="3327"/>
                      <a:pt x="14557" y="3554"/>
                    </a:cubicBezTo>
                    <a:cubicBezTo>
                      <a:pt x="14552" y="3218"/>
                      <a:pt x="14261" y="2944"/>
                      <a:pt x="13982" y="2944"/>
                    </a:cubicBezTo>
                    <a:cubicBezTo>
                      <a:pt x="13911" y="2944"/>
                      <a:pt x="13842" y="2961"/>
                      <a:pt x="13778" y="2999"/>
                    </a:cubicBezTo>
                    <a:cubicBezTo>
                      <a:pt x="14119" y="2559"/>
                      <a:pt x="14021" y="1761"/>
                      <a:pt x="13586" y="1428"/>
                    </a:cubicBezTo>
                    <a:cubicBezTo>
                      <a:pt x="13446" y="1322"/>
                      <a:pt x="13283" y="1272"/>
                      <a:pt x="13120" y="1272"/>
                    </a:cubicBezTo>
                    <a:cubicBezTo>
                      <a:pt x="12774" y="1272"/>
                      <a:pt x="12425" y="1493"/>
                      <a:pt x="12288" y="1862"/>
                    </a:cubicBezTo>
                    <a:cubicBezTo>
                      <a:pt x="12197" y="1719"/>
                      <a:pt x="12052" y="1654"/>
                      <a:pt x="11903" y="1654"/>
                    </a:cubicBezTo>
                    <a:cubicBezTo>
                      <a:pt x="11675" y="1654"/>
                      <a:pt x="11441" y="1810"/>
                      <a:pt x="11396" y="2075"/>
                    </a:cubicBezTo>
                    <a:cubicBezTo>
                      <a:pt x="11369" y="1776"/>
                      <a:pt x="11111" y="1540"/>
                      <a:pt x="10859" y="1540"/>
                    </a:cubicBezTo>
                    <a:cubicBezTo>
                      <a:pt x="10808" y="1540"/>
                      <a:pt x="10757" y="1550"/>
                      <a:pt x="10708" y="1571"/>
                    </a:cubicBezTo>
                    <a:cubicBezTo>
                      <a:pt x="10832" y="970"/>
                      <a:pt x="10446" y="282"/>
                      <a:pt x="9921" y="162"/>
                    </a:cubicBezTo>
                    <a:cubicBezTo>
                      <a:pt x="9866" y="150"/>
                      <a:pt x="9811" y="144"/>
                      <a:pt x="9755" y="144"/>
                    </a:cubicBezTo>
                    <a:cubicBezTo>
                      <a:pt x="9284" y="144"/>
                      <a:pt x="8831" y="582"/>
                      <a:pt x="8780" y="1134"/>
                    </a:cubicBezTo>
                    <a:cubicBezTo>
                      <a:pt x="8671" y="860"/>
                      <a:pt x="8410" y="716"/>
                      <a:pt x="8156" y="716"/>
                    </a:cubicBezTo>
                    <a:cubicBezTo>
                      <a:pt x="7941" y="716"/>
                      <a:pt x="7731" y="818"/>
                      <a:pt x="7618" y="1030"/>
                    </a:cubicBezTo>
                    <a:cubicBezTo>
                      <a:pt x="7521" y="797"/>
                      <a:pt x="7296" y="658"/>
                      <a:pt x="7077" y="658"/>
                    </a:cubicBezTo>
                    <a:cubicBezTo>
                      <a:pt x="6974" y="658"/>
                      <a:pt x="6872" y="689"/>
                      <a:pt x="6787" y="756"/>
                    </a:cubicBezTo>
                    <a:cubicBezTo>
                      <a:pt x="6769" y="343"/>
                      <a:pt x="6417" y="1"/>
                      <a:pt x="6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0"/>
              <p:cNvSpPr/>
              <p:nvPr/>
            </p:nvSpPr>
            <p:spPr>
              <a:xfrm>
                <a:off x="2729000" y="816550"/>
                <a:ext cx="343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57" extrusionOk="0">
                    <a:moveTo>
                      <a:pt x="856" y="1"/>
                    </a:moveTo>
                    <a:cubicBezTo>
                      <a:pt x="838" y="1"/>
                      <a:pt x="820" y="11"/>
                      <a:pt x="813" y="36"/>
                    </a:cubicBezTo>
                    <a:cubicBezTo>
                      <a:pt x="750" y="258"/>
                      <a:pt x="670" y="472"/>
                      <a:pt x="580" y="680"/>
                    </a:cubicBezTo>
                    <a:cubicBezTo>
                      <a:pt x="514" y="501"/>
                      <a:pt x="447" y="320"/>
                      <a:pt x="380" y="140"/>
                    </a:cubicBezTo>
                    <a:cubicBezTo>
                      <a:pt x="371" y="118"/>
                      <a:pt x="355" y="109"/>
                      <a:pt x="337" y="109"/>
                    </a:cubicBezTo>
                    <a:cubicBezTo>
                      <a:pt x="304" y="109"/>
                      <a:pt x="269" y="142"/>
                      <a:pt x="285" y="183"/>
                    </a:cubicBezTo>
                    <a:cubicBezTo>
                      <a:pt x="362" y="393"/>
                      <a:pt x="441" y="602"/>
                      <a:pt x="518" y="814"/>
                    </a:cubicBezTo>
                    <a:cubicBezTo>
                      <a:pt x="380" y="1111"/>
                      <a:pt x="214" y="1396"/>
                      <a:pt x="28" y="1671"/>
                    </a:cubicBezTo>
                    <a:cubicBezTo>
                      <a:pt x="1" y="1712"/>
                      <a:pt x="37" y="1756"/>
                      <a:pt x="75" y="1756"/>
                    </a:cubicBezTo>
                    <a:cubicBezTo>
                      <a:pt x="89" y="1756"/>
                      <a:pt x="104" y="1750"/>
                      <a:pt x="115" y="1734"/>
                    </a:cubicBezTo>
                    <a:cubicBezTo>
                      <a:pt x="229" y="1578"/>
                      <a:pt x="332" y="1412"/>
                      <a:pt x="427" y="1242"/>
                    </a:cubicBezTo>
                    <a:cubicBezTo>
                      <a:pt x="735" y="1091"/>
                      <a:pt x="1034" y="923"/>
                      <a:pt x="1324" y="740"/>
                    </a:cubicBezTo>
                    <a:cubicBezTo>
                      <a:pt x="1373" y="709"/>
                      <a:pt x="1335" y="647"/>
                      <a:pt x="1287" y="647"/>
                    </a:cubicBezTo>
                    <a:cubicBezTo>
                      <a:pt x="1277" y="647"/>
                      <a:pt x="1266" y="650"/>
                      <a:pt x="1256" y="656"/>
                    </a:cubicBezTo>
                    <a:cubicBezTo>
                      <a:pt x="1015" y="807"/>
                      <a:pt x="768" y="945"/>
                      <a:pt x="518" y="1076"/>
                    </a:cubicBezTo>
                    <a:cubicBezTo>
                      <a:pt x="681" y="754"/>
                      <a:pt x="814" y="416"/>
                      <a:pt x="912" y="74"/>
                    </a:cubicBezTo>
                    <a:cubicBezTo>
                      <a:pt x="924" y="32"/>
                      <a:pt x="889" y="1"/>
                      <a:pt x="856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0"/>
              <p:cNvSpPr/>
              <p:nvPr/>
            </p:nvSpPr>
            <p:spPr>
              <a:xfrm>
                <a:off x="2644525" y="819875"/>
                <a:ext cx="609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704" extrusionOk="0">
                    <a:moveTo>
                      <a:pt x="697" y="1"/>
                    </a:moveTo>
                    <a:cubicBezTo>
                      <a:pt x="665" y="1"/>
                      <a:pt x="629" y="34"/>
                      <a:pt x="643" y="74"/>
                    </a:cubicBezTo>
                    <a:cubicBezTo>
                      <a:pt x="752" y="402"/>
                      <a:pt x="856" y="732"/>
                      <a:pt x="958" y="1061"/>
                    </a:cubicBezTo>
                    <a:cubicBezTo>
                      <a:pt x="903" y="1041"/>
                      <a:pt x="849" y="1022"/>
                      <a:pt x="797" y="1000"/>
                    </a:cubicBezTo>
                    <a:cubicBezTo>
                      <a:pt x="714" y="967"/>
                      <a:pt x="631" y="932"/>
                      <a:pt x="549" y="898"/>
                    </a:cubicBezTo>
                    <a:cubicBezTo>
                      <a:pt x="397" y="836"/>
                      <a:pt x="242" y="777"/>
                      <a:pt x="107" y="681"/>
                    </a:cubicBezTo>
                    <a:cubicBezTo>
                      <a:pt x="98" y="674"/>
                      <a:pt x="88" y="671"/>
                      <a:pt x="78" y="671"/>
                    </a:cubicBezTo>
                    <a:cubicBezTo>
                      <a:pt x="34" y="671"/>
                      <a:pt x="0" y="734"/>
                      <a:pt x="45" y="767"/>
                    </a:cubicBezTo>
                    <a:cubicBezTo>
                      <a:pt x="184" y="863"/>
                      <a:pt x="339" y="925"/>
                      <a:pt x="493" y="989"/>
                    </a:cubicBezTo>
                    <a:cubicBezTo>
                      <a:pt x="578" y="1025"/>
                      <a:pt x="663" y="1060"/>
                      <a:pt x="748" y="1094"/>
                    </a:cubicBezTo>
                    <a:cubicBezTo>
                      <a:pt x="833" y="1130"/>
                      <a:pt x="916" y="1175"/>
                      <a:pt x="1001" y="1203"/>
                    </a:cubicBezTo>
                    <a:cubicBezTo>
                      <a:pt x="1045" y="1341"/>
                      <a:pt x="1088" y="1480"/>
                      <a:pt x="1131" y="1618"/>
                    </a:cubicBezTo>
                    <a:cubicBezTo>
                      <a:pt x="1100" y="1654"/>
                      <a:pt x="1133" y="1704"/>
                      <a:pt x="1174" y="1704"/>
                    </a:cubicBezTo>
                    <a:cubicBezTo>
                      <a:pt x="1184" y="1704"/>
                      <a:pt x="1195" y="1700"/>
                      <a:pt x="1206" y="1693"/>
                    </a:cubicBezTo>
                    <a:cubicBezTo>
                      <a:pt x="1647" y="1386"/>
                      <a:pt x="2047" y="995"/>
                      <a:pt x="2401" y="592"/>
                    </a:cubicBezTo>
                    <a:cubicBezTo>
                      <a:pt x="2439" y="557"/>
                      <a:pt x="2402" y="514"/>
                      <a:pt x="2362" y="514"/>
                    </a:cubicBezTo>
                    <a:cubicBezTo>
                      <a:pt x="2348" y="514"/>
                      <a:pt x="2333" y="520"/>
                      <a:pt x="2321" y="533"/>
                    </a:cubicBezTo>
                    <a:cubicBezTo>
                      <a:pt x="2197" y="674"/>
                      <a:pt x="2065" y="808"/>
                      <a:pt x="1929" y="939"/>
                    </a:cubicBezTo>
                    <a:cubicBezTo>
                      <a:pt x="1893" y="776"/>
                      <a:pt x="1852" y="612"/>
                      <a:pt x="1791" y="456"/>
                    </a:cubicBezTo>
                    <a:cubicBezTo>
                      <a:pt x="1783" y="435"/>
                      <a:pt x="1761" y="423"/>
                      <a:pt x="1740" y="423"/>
                    </a:cubicBezTo>
                    <a:cubicBezTo>
                      <a:pt x="1733" y="423"/>
                      <a:pt x="1725" y="425"/>
                      <a:pt x="1719" y="428"/>
                    </a:cubicBezTo>
                    <a:cubicBezTo>
                      <a:pt x="1689" y="441"/>
                      <a:pt x="1682" y="472"/>
                      <a:pt x="1692" y="500"/>
                    </a:cubicBezTo>
                    <a:cubicBezTo>
                      <a:pt x="1742" y="671"/>
                      <a:pt x="1794" y="839"/>
                      <a:pt x="1830" y="1014"/>
                    </a:cubicBezTo>
                    <a:cubicBezTo>
                      <a:pt x="1831" y="1020"/>
                      <a:pt x="1833" y="1024"/>
                      <a:pt x="1836" y="1029"/>
                    </a:cubicBezTo>
                    <a:cubicBezTo>
                      <a:pt x="1810" y="1055"/>
                      <a:pt x="1782" y="1082"/>
                      <a:pt x="1754" y="1108"/>
                    </a:cubicBezTo>
                    <a:cubicBezTo>
                      <a:pt x="1583" y="1264"/>
                      <a:pt x="1402" y="1405"/>
                      <a:pt x="1220" y="1549"/>
                    </a:cubicBezTo>
                    <a:cubicBezTo>
                      <a:pt x="1160" y="1339"/>
                      <a:pt x="1094" y="1130"/>
                      <a:pt x="1029" y="921"/>
                    </a:cubicBezTo>
                    <a:cubicBezTo>
                      <a:pt x="1042" y="917"/>
                      <a:pt x="1052" y="907"/>
                      <a:pt x="1057" y="892"/>
                    </a:cubicBezTo>
                    <a:cubicBezTo>
                      <a:pt x="1125" y="731"/>
                      <a:pt x="1196" y="567"/>
                      <a:pt x="1262" y="405"/>
                    </a:cubicBezTo>
                    <a:cubicBezTo>
                      <a:pt x="1277" y="365"/>
                      <a:pt x="1243" y="335"/>
                      <a:pt x="1210" y="335"/>
                    </a:cubicBezTo>
                    <a:cubicBezTo>
                      <a:pt x="1192" y="335"/>
                      <a:pt x="1174" y="344"/>
                      <a:pt x="1165" y="366"/>
                    </a:cubicBezTo>
                    <a:cubicBezTo>
                      <a:pt x="1104" y="507"/>
                      <a:pt x="1046" y="648"/>
                      <a:pt x="986" y="789"/>
                    </a:cubicBezTo>
                    <a:cubicBezTo>
                      <a:pt x="905" y="535"/>
                      <a:pt x="821" y="283"/>
                      <a:pt x="737" y="32"/>
                    </a:cubicBezTo>
                    <a:cubicBezTo>
                      <a:pt x="730" y="10"/>
                      <a:pt x="714" y="1"/>
                      <a:pt x="697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0"/>
              <p:cNvSpPr/>
              <p:nvPr/>
            </p:nvSpPr>
            <p:spPr>
              <a:xfrm>
                <a:off x="2123275" y="845700"/>
                <a:ext cx="803500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32140" h="7191" extrusionOk="0">
                    <a:moveTo>
                      <a:pt x="21399" y="1"/>
                    </a:moveTo>
                    <a:cubicBezTo>
                      <a:pt x="19566" y="1"/>
                      <a:pt x="17731" y="50"/>
                      <a:pt x="15903" y="100"/>
                    </a:cubicBezTo>
                    <a:cubicBezTo>
                      <a:pt x="10539" y="245"/>
                      <a:pt x="5082" y="407"/>
                      <a:pt x="0" y="2147"/>
                    </a:cubicBezTo>
                    <a:cubicBezTo>
                      <a:pt x="9653" y="3266"/>
                      <a:pt x="20898" y="4861"/>
                      <a:pt x="31989" y="7190"/>
                    </a:cubicBezTo>
                    <a:cubicBezTo>
                      <a:pt x="32086" y="5109"/>
                      <a:pt x="32134" y="3025"/>
                      <a:pt x="32139" y="942"/>
                    </a:cubicBezTo>
                    <a:cubicBezTo>
                      <a:pt x="28614" y="191"/>
                      <a:pt x="25011" y="1"/>
                      <a:pt x="213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8" name="Google Shape;2308;p20"/>
            <p:cNvSpPr/>
            <p:nvPr/>
          </p:nvSpPr>
          <p:spPr>
            <a:xfrm>
              <a:off x="1483798" y="5052177"/>
              <a:ext cx="8422367" cy="1884420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9" name="Google Shape;2309;p20"/>
          <p:cNvSpPr/>
          <p:nvPr/>
        </p:nvSpPr>
        <p:spPr>
          <a:xfrm>
            <a:off x="6328826" y="-156900"/>
            <a:ext cx="3365849" cy="6919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0"/>
          <p:cNvSpPr/>
          <p:nvPr/>
        </p:nvSpPr>
        <p:spPr>
          <a:xfrm>
            <a:off x="-752275" y="818708"/>
            <a:ext cx="2033557" cy="418024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0"/>
          <p:cNvSpPr/>
          <p:nvPr/>
        </p:nvSpPr>
        <p:spPr>
          <a:xfrm>
            <a:off x="-926317" y="2190625"/>
            <a:ext cx="7628332" cy="3724024"/>
          </a:xfrm>
          <a:custGeom>
            <a:avLst/>
            <a:gdLst/>
            <a:ahLst/>
            <a:cxnLst/>
            <a:rect l="l" t="t" r="r" b="b"/>
            <a:pathLst>
              <a:path w="22172" h="10824" extrusionOk="0">
                <a:moveTo>
                  <a:pt x="1103" y="1"/>
                </a:moveTo>
                <a:cubicBezTo>
                  <a:pt x="1085" y="1"/>
                  <a:pt x="1066" y="3"/>
                  <a:pt x="1049" y="9"/>
                </a:cubicBezTo>
                <a:cubicBezTo>
                  <a:pt x="849" y="75"/>
                  <a:pt x="971" y="371"/>
                  <a:pt x="994" y="517"/>
                </a:cubicBezTo>
                <a:cubicBezTo>
                  <a:pt x="1029" y="731"/>
                  <a:pt x="1070" y="943"/>
                  <a:pt x="1092" y="1158"/>
                </a:cubicBezTo>
                <a:cubicBezTo>
                  <a:pt x="1132" y="1522"/>
                  <a:pt x="1131" y="1901"/>
                  <a:pt x="932" y="2216"/>
                </a:cubicBezTo>
                <a:cubicBezTo>
                  <a:pt x="557" y="2811"/>
                  <a:pt x="0" y="3282"/>
                  <a:pt x="95" y="4065"/>
                </a:cubicBezTo>
                <a:cubicBezTo>
                  <a:pt x="173" y="4700"/>
                  <a:pt x="692" y="5186"/>
                  <a:pt x="914" y="5785"/>
                </a:cubicBezTo>
                <a:cubicBezTo>
                  <a:pt x="1297" y="6829"/>
                  <a:pt x="723" y="8031"/>
                  <a:pt x="1060" y="9092"/>
                </a:cubicBezTo>
                <a:cubicBezTo>
                  <a:pt x="1293" y="9823"/>
                  <a:pt x="1979" y="10388"/>
                  <a:pt x="2741" y="10476"/>
                </a:cubicBezTo>
                <a:cubicBezTo>
                  <a:pt x="2824" y="10485"/>
                  <a:pt x="2907" y="10490"/>
                  <a:pt x="2989" y="10490"/>
                </a:cubicBezTo>
                <a:cubicBezTo>
                  <a:pt x="3767" y="10490"/>
                  <a:pt x="4526" y="10106"/>
                  <a:pt x="5313" y="10078"/>
                </a:cubicBezTo>
                <a:cubicBezTo>
                  <a:pt x="5346" y="10077"/>
                  <a:pt x="5379" y="10076"/>
                  <a:pt x="5411" y="10076"/>
                </a:cubicBezTo>
                <a:cubicBezTo>
                  <a:pt x="6165" y="10076"/>
                  <a:pt x="6886" y="10386"/>
                  <a:pt x="7618" y="10579"/>
                </a:cubicBezTo>
                <a:cubicBezTo>
                  <a:pt x="8232" y="10742"/>
                  <a:pt x="8867" y="10823"/>
                  <a:pt x="9502" y="10823"/>
                </a:cubicBezTo>
                <a:cubicBezTo>
                  <a:pt x="9943" y="10823"/>
                  <a:pt x="10383" y="10784"/>
                  <a:pt x="10817" y="10705"/>
                </a:cubicBezTo>
                <a:cubicBezTo>
                  <a:pt x="11429" y="10595"/>
                  <a:pt x="12024" y="10406"/>
                  <a:pt x="12636" y="10302"/>
                </a:cubicBezTo>
                <a:cubicBezTo>
                  <a:pt x="13089" y="10226"/>
                  <a:pt x="13543" y="10196"/>
                  <a:pt x="13999" y="10196"/>
                </a:cubicBezTo>
                <a:cubicBezTo>
                  <a:pt x="15552" y="10196"/>
                  <a:pt x="17122" y="10538"/>
                  <a:pt x="18682" y="10538"/>
                </a:cubicBezTo>
                <a:cubicBezTo>
                  <a:pt x="18972" y="10538"/>
                  <a:pt x="19262" y="10527"/>
                  <a:pt x="19552" y="10499"/>
                </a:cubicBezTo>
                <a:cubicBezTo>
                  <a:pt x="20292" y="10427"/>
                  <a:pt x="21064" y="10225"/>
                  <a:pt x="21575" y="9686"/>
                </a:cubicBezTo>
                <a:cubicBezTo>
                  <a:pt x="21978" y="9263"/>
                  <a:pt x="22171" y="8549"/>
                  <a:pt x="21908" y="8004"/>
                </a:cubicBezTo>
                <a:cubicBezTo>
                  <a:pt x="21626" y="7421"/>
                  <a:pt x="20922" y="7196"/>
                  <a:pt x="20592" y="6664"/>
                </a:cubicBezTo>
                <a:cubicBezTo>
                  <a:pt x="20377" y="6315"/>
                  <a:pt x="20424" y="5871"/>
                  <a:pt x="20362" y="5466"/>
                </a:cubicBezTo>
                <a:cubicBezTo>
                  <a:pt x="20210" y="4487"/>
                  <a:pt x="19303" y="3681"/>
                  <a:pt x="18313" y="3646"/>
                </a:cubicBezTo>
                <a:cubicBezTo>
                  <a:pt x="18285" y="3645"/>
                  <a:pt x="18257" y="3644"/>
                  <a:pt x="18229" y="3644"/>
                </a:cubicBezTo>
                <a:cubicBezTo>
                  <a:pt x="17687" y="3644"/>
                  <a:pt x="17129" y="3827"/>
                  <a:pt x="16601" y="3827"/>
                </a:cubicBezTo>
                <a:cubicBezTo>
                  <a:pt x="16379" y="3827"/>
                  <a:pt x="16163" y="3795"/>
                  <a:pt x="15955" y="3704"/>
                </a:cubicBezTo>
                <a:cubicBezTo>
                  <a:pt x="15357" y="3441"/>
                  <a:pt x="15058" y="2784"/>
                  <a:pt x="14626" y="2295"/>
                </a:cubicBezTo>
                <a:cubicBezTo>
                  <a:pt x="14075" y="1672"/>
                  <a:pt x="13249" y="1308"/>
                  <a:pt x="12420" y="1308"/>
                </a:cubicBezTo>
                <a:cubicBezTo>
                  <a:pt x="12327" y="1308"/>
                  <a:pt x="12234" y="1312"/>
                  <a:pt x="12142" y="1322"/>
                </a:cubicBezTo>
                <a:cubicBezTo>
                  <a:pt x="11116" y="1423"/>
                  <a:pt x="10128" y="2060"/>
                  <a:pt x="9138" y="2060"/>
                </a:cubicBezTo>
                <a:cubicBezTo>
                  <a:pt x="8953" y="2060"/>
                  <a:pt x="8767" y="2037"/>
                  <a:pt x="8582" y="1985"/>
                </a:cubicBezTo>
                <a:cubicBezTo>
                  <a:pt x="7651" y="1725"/>
                  <a:pt x="7070" y="792"/>
                  <a:pt x="6210" y="353"/>
                </a:cubicBezTo>
                <a:cubicBezTo>
                  <a:pt x="5780" y="134"/>
                  <a:pt x="5299" y="44"/>
                  <a:pt x="4811" y="44"/>
                </a:cubicBezTo>
                <a:cubicBezTo>
                  <a:pt x="4302" y="44"/>
                  <a:pt x="3787" y="141"/>
                  <a:pt x="3316" y="291"/>
                </a:cubicBezTo>
                <a:cubicBezTo>
                  <a:pt x="3230" y="318"/>
                  <a:pt x="3143" y="348"/>
                  <a:pt x="3061" y="379"/>
                </a:cubicBezTo>
                <a:cubicBezTo>
                  <a:pt x="2821" y="468"/>
                  <a:pt x="2565" y="524"/>
                  <a:pt x="2312" y="524"/>
                </a:cubicBezTo>
                <a:cubicBezTo>
                  <a:pt x="2166" y="524"/>
                  <a:pt x="2021" y="505"/>
                  <a:pt x="1881" y="464"/>
                </a:cubicBezTo>
                <a:cubicBezTo>
                  <a:pt x="1637" y="391"/>
                  <a:pt x="1413" y="251"/>
                  <a:pt x="1242" y="61"/>
                </a:cubicBezTo>
                <a:cubicBezTo>
                  <a:pt x="1207" y="23"/>
                  <a:pt x="1155" y="1"/>
                  <a:pt x="1103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0"/>
          <p:cNvSpPr/>
          <p:nvPr/>
        </p:nvSpPr>
        <p:spPr>
          <a:xfrm rot="10342872">
            <a:off x="3006910" y="3534756"/>
            <a:ext cx="7628327" cy="3724022"/>
          </a:xfrm>
          <a:custGeom>
            <a:avLst/>
            <a:gdLst/>
            <a:ahLst/>
            <a:cxnLst/>
            <a:rect l="l" t="t" r="r" b="b"/>
            <a:pathLst>
              <a:path w="22172" h="10824" extrusionOk="0">
                <a:moveTo>
                  <a:pt x="1103" y="1"/>
                </a:moveTo>
                <a:cubicBezTo>
                  <a:pt x="1085" y="1"/>
                  <a:pt x="1066" y="3"/>
                  <a:pt x="1049" y="9"/>
                </a:cubicBezTo>
                <a:cubicBezTo>
                  <a:pt x="849" y="75"/>
                  <a:pt x="971" y="371"/>
                  <a:pt x="994" y="517"/>
                </a:cubicBezTo>
                <a:cubicBezTo>
                  <a:pt x="1029" y="731"/>
                  <a:pt x="1070" y="943"/>
                  <a:pt x="1092" y="1158"/>
                </a:cubicBezTo>
                <a:cubicBezTo>
                  <a:pt x="1132" y="1522"/>
                  <a:pt x="1131" y="1901"/>
                  <a:pt x="932" y="2216"/>
                </a:cubicBezTo>
                <a:cubicBezTo>
                  <a:pt x="557" y="2811"/>
                  <a:pt x="0" y="3282"/>
                  <a:pt x="95" y="4065"/>
                </a:cubicBezTo>
                <a:cubicBezTo>
                  <a:pt x="173" y="4700"/>
                  <a:pt x="692" y="5186"/>
                  <a:pt x="914" y="5785"/>
                </a:cubicBezTo>
                <a:cubicBezTo>
                  <a:pt x="1297" y="6829"/>
                  <a:pt x="723" y="8031"/>
                  <a:pt x="1060" y="9092"/>
                </a:cubicBezTo>
                <a:cubicBezTo>
                  <a:pt x="1293" y="9823"/>
                  <a:pt x="1979" y="10388"/>
                  <a:pt x="2741" y="10476"/>
                </a:cubicBezTo>
                <a:cubicBezTo>
                  <a:pt x="2824" y="10485"/>
                  <a:pt x="2907" y="10490"/>
                  <a:pt x="2989" y="10490"/>
                </a:cubicBezTo>
                <a:cubicBezTo>
                  <a:pt x="3767" y="10490"/>
                  <a:pt x="4526" y="10106"/>
                  <a:pt x="5313" y="10078"/>
                </a:cubicBezTo>
                <a:cubicBezTo>
                  <a:pt x="5346" y="10077"/>
                  <a:pt x="5379" y="10076"/>
                  <a:pt x="5411" y="10076"/>
                </a:cubicBezTo>
                <a:cubicBezTo>
                  <a:pt x="6165" y="10076"/>
                  <a:pt x="6886" y="10386"/>
                  <a:pt x="7618" y="10579"/>
                </a:cubicBezTo>
                <a:cubicBezTo>
                  <a:pt x="8232" y="10742"/>
                  <a:pt x="8867" y="10823"/>
                  <a:pt x="9502" y="10823"/>
                </a:cubicBezTo>
                <a:cubicBezTo>
                  <a:pt x="9943" y="10823"/>
                  <a:pt x="10383" y="10784"/>
                  <a:pt x="10817" y="10705"/>
                </a:cubicBezTo>
                <a:cubicBezTo>
                  <a:pt x="11429" y="10595"/>
                  <a:pt x="12024" y="10406"/>
                  <a:pt x="12636" y="10302"/>
                </a:cubicBezTo>
                <a:cubicBezTo>
                  <a:pt x="13089" y="10226"/>
                  <a:pt x="13543" y="10196"/>
                  <a:pt x="13999" y="10196"/>
                </a:cubicBezTo>
                <a:cubicBezTo>
                  <a:pt x="15552" y="10196"/>
                  <a:pt x="17122" y="10538"/>
                  <a:pt x="18682" y="10538"/>
                </a:cubicBezTo>
                <a:cubicBezTo>
                  <a:pt x="18972" y="10538"/>
                  <a:pt x="19262" y="10527"/>
                  <a:pt x="19552" y="10499"/>
                </a:cubicBezTo>
                <a:cubicBezTo>
                  <a:pt x="20292" y="10427"/>
                  <a:pt x="21064" y="10225"/>
                  <a:pt x="21575" y="9686"/>
                </a:cubicBezTo>
                <a:cubicBezTo>
                  <a:pt x="21978" y="9263"/>
                  <a:pt x="22171" y="8549"/>
                  <a:pt x="21908" y="8004"/>
                </a:cubicBezTo>
                <a:cubicBezTo>
                  <a:pt x="21626" y="7421"/>
                  <a:pt x="20922" y="7196"/>
                  <a:pt x="20592" y="6664"/>
                </a:cubicBezTo>
                <a:cubicBezTo>
                  <a:pt x="20377" y="6315"/>
                  <a:pt x="20424" y="5871"/>
                  <a:pt x="20362" y="5466"/>
                </a:cubicBezTo>
                <a:cubicBezTo>
                  <a:pt x="20210" y="4487"/>
                  <a:pt x="19303" y="3681"/>
                  <a:pt x="18313" y="3646"/>
                </a:cubicBezTo>
                <a:cubicBezTo>
                  <a:pt x="18285" y="3645"/>
                  <a:pt x="18257" y="3644"/>
                  <a:pt x="18229" y="3644"/>
                </a:cubicBezTo>
                <a:cubicBezTo>
                  <a:pt x="17687" y="3644"/>
                  <a:pt x="17129" y="3827"/>
                  <a:pt x="16601" y="3827"/>
                </a:cubicBezTo>
                <a:cubicBezTo>
                  <a:pt x="16379" y="3827"/>
                  <a:pt x="16163" y="3795"/>
                  <a:pt x="15955" y="3704"/>
                </a:cubicBezTo>
                <a:cubicBezTo>
                  <a:pt x="15357" y="3441"/>
                  <a:pt x="15058" y="2784"/>
                  <a:pt x="14626" y="2295"/>
                </a:cubicBezTo>
                <a:cubicBezTo>
                  <a:pt x="14075" y="1672"/>
                  <a:pt x="13249" y="1308"/>
                  <a:pt x="12420" y="1308"/>
                </a:cubicBezTo>
                <a:cubicBezTo>
                  <a:pt x="12327" y="1308"/>
                  <a:pt x="12234" y="1312"/>
                  <a:pt x="12142" y="1322"/>
                </a:cubicBezTo>
                <a:cubicBezTo>
                  <a:pt x="11116" y="1423"/>
                  <a:pt x="10128" y="2060"/>
                  <a:pt x="9138" y="2060"/>
                </a:cubicBezTo>
                <a:cubicBezTo>
                  <a:pt x="8953" y="2060"/>
                  <a:pt x="8767" y="2037"/>
                  <a:pt x="8582" y="1985"/>
                </a:cubicBezTo>
                <a:cubicBezTo>
                  <a:pt x="7651" y="1725"/>
                  <a:pt x="7070" y="792"/>
                  <a:pt x="6210" y="353"/>
                </a:cubicBezTo>
                <a:cubicBezTo>
                  <a:pt x="5780" y="134"/>
                  <a:pt x="5299" y="44"/>
                  <a:pt x="4811" y="44"/>
                </a:cubicBezTo>
                <a:cubicBezTo>
                  <a:pt x="4302" y="44"/>
                  <a:pt x="3787" y="141"/>
                  <a:pt x="3316" y="291"/>
                </a:cubicBezTo>
                <a:cubicBezTo>
                  <a:pt x="3230" y="318"/>
                  <a:pt x="3143" y="348"/>
                  <a:pt x="3061" y="379"/>
                </a:cubicBezTo>
                <a:cubicBezTo>
                  <a:pt x="2821" y="468"/>
                  <a:pt x="2565" y="524"/>
                  <a:pt x="2312" y="524"/>
                </a:cubicBezTo>
                <a:cubicBezTo>
                  <a:pt x="2166" y="524"/>
                  <a:pt x="2021" y="505"/>
                  <a:pt x="1881" y="464"/>
                </a:cubicBezTo>
                <a:cubicBezTo>
                  <a:pt x="1637" y="391"/>
                  <a:pt x="1413" y="251"/>
                  <a:pt x="1242" y="61"/>
                </a:cubicBezTo>
                <a:cubicBezTo>
                  <a:pt x="1207" y="23"/>
                  <a:pt x="1155" y="1"/>
                  <a:pt x="1103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0"/>
          <p:cNvSpPr txBox="1">
            <a:spLocks noGrp="1"/>
          </p:cNvSpPr>
          <p:nvPr>
            <p:ph type="subTitle" idx="1"/>
          </p:nvPr>
        </p:nvSpPr>
        <p:spPr>
          <a:xfrm>
            <a:off x="720000" y="1277225"/>
            <a:ext cx="32085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4" name="Google Shape;2314;p20"/>
          <p:cNvSpPr txBox="1">
            <a:spLocks noGrp="1"/>
          </p:cNvSpPr>
          <p:nvPr>
            <p:ph type="subTitle" idx="2"/>
          </p:nvPr>
        </p:nvSpPr>
        <p:spPr>
          <a:xfrm>
            <a:off x="4675775" y="1277225"/>
            <a:ext cx="32094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21"/>
          <p:cNvSpPr/>
          <p:nvPr/>
        </p:nvSpPr>
        <p:spPr>
          <a:xfrm>
            <a:off x="5066809" y="66590"/>
            <a:ext cx="1333486" cy="27414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1"/>
          <p:cNvSpPr/>
          <p:nvPr/>
        </p:nvSpPr>
        <p:spPr>
          <a:xfrm>
            <a:off x="-68866" y="1015402"/>
            <a:ext cx="1333486" cy="27414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1"/>
          <p:cNvSpPr/>
          <p:nvPr/>
        </p:nvSpPr>
        <p:spPr>
          <a:xfrm>
            <a:off x="-1013233" y="-384908"/>
            <a:ext cx="3771252" cy="77524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1"/>
          <p:cNvSpPr/>
          <p:nvPr/>
        </p:nvSpPr>
        <p:spPr>
          <a:xfrm>
            <a:off x="7211850" y="134872"/>
            <a:ext cx="2881213" cy="59232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1" name="Google Shape;2321;p21"/>
          <p:cNvSpPr txBox="1">
            <a:spLocks noGrp="1"/>
          </p:cNvSpPr>
          <p:nvPr>
            <p:ph type="body" idx="1"/>
          </p:nvPr>
        </p:nvSpPr>
        <p:spPr>
          <a:xfrm>
            <a:off x="720000" y="1207625"/>
            <a:ext cx="3852000" cy="3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22" name="Google Shape;2322;p21"/>
          <p:cNvSpPr txBox="1">
            <a:spLocks noGrp="1"/>
          </p:cNvSpPr>
          <p:nvPr>
            <p:ph type="body" idx="2"/>
          </p:nvPr>
        </p:nvSpPr>
        <p:spPr>
          <a:xfrm>
            <a:off x="4572050" y="1207625"/>
            <a:ext cx="3852000" cy="3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2323" name="Google Shape;2323;p21"/>
          <p:cNvGrpSpPr/>
          <p:nvPr/>
        </p:nvGrpSpPr>
        <p:grpSpPr>
          <a:xfrm>
            <a:off x="-3087826" y="4778012"/>
            <a:ext cx="7371400" cy="2029330"/>
            <a:chOff x="161636" y="4714260"/>
            <a:chExt cx="9302624" cy="2560992"/>
          </a:xfrm>
        </p:grpSpPr>
        <p:sp>
          <p:nvSpPr>
            <p:cNvPr id="2324" name="Google Shape;2324;p21"/>
            <p:cNvSpPr/>
            <p:nvPr/>
          </p:nvSpPr>
          <p:spPr>
            <a:xfrm>
              <a:off x="161636" y="4714260"/>
              <a:ext cx="9302621" cy="2560842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9151773" y="4908295"/>
              <a:ext cx="312487" cy="2366807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3951368" y="4795818"/>
              <a:ext cx="4754377" cy="2479285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7170346" y="4857359"/>
              <a:ext cx="1933328" cy="241774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279641" y="4752051"/>
              <a:ext cx="7906436" cy="252320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161636" y="4714260"/>
              <a:ext cx="7136719" cy="1960663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21"/>
          <p:cNvGrpSpPr/>
          <p:nvPr/>
        </p:nvGrpSpPr>
        <p:grpSpPr>
          <a:xfrm rot="241536">
            <a:off x="-263370" y="4457650"/>
            <a:ext cx="9853030" cy="2006315"/>
            <a:chOff x="-81000" y="3254975"/>
            <a:chExt cx="9853354" cy="2006381"/>
          </a:xfrm>
        </p:grpSpPr>
        <p:sp>
          <p:nvSpPr>
            <p:cNvPr id="2331" name="Google Shape;2331;p21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3" name="Google Shape;2333;p21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2334" name="Google Shape;2334;p21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6" name="Google Shape;2336;p21"/>
          <p:cNvGrpSpPr/>
          <p:nvPr/>
        </p:nvGrpSpPr>
        <p:grpSpPr>
          <a:xfrm rot="688824" flipH="1">
            <a:off x="5665185" y="4713937"/>
            <a:ext cx="2571471" cy="859403"/>
            <a:chOff x="-629248" y="3834124"/>
            <a:chExt cx="5201286" cy="1850936"/>
          </a:xfrm>
        </p:grpSpPr>
        <p:sp>
          <p:nvSpPr>
            <p:cNvPr id="2337" name="Google Shape;2337;p21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 rot="188569" flipH="1">
              <a:off x="-271649" y="4229347"/>
              <a:ext cx="572801" cy="976783"/>
            </a:xfrm>
            <a:custGeom>
              <a:avLst/>
              <a:gdLst/>
              <a:ahLst/>
              <a:cxnLst/>
              <a:rect l="l" t="t" r="r" b="b"/>
              <a:pathLst>
                <a:path w="2029" h="3460" extrusionOk="0">
                  <a:moveTo>
                    <a:pt x="1599" y="1"/>
                  </a:moveTo>
                  <a:cubicBezTo>
                    <a:pt x="1580" y="1"/>
                    <a:pt x="1562" y="11"/>
                    <a:pt x="1555" y="34"/>
                  </a:cubicBezTo>
                  <a:cubicBezTo>
                    <a:pt x="1412" y="469"/>
                    <a:pt x="1253" y="898"/>
                    <a:pt x="1074" y="1321"/>
                  </a:cubicBezTo>
                  <a:cubicBezTo>
                    <a:pt x="970" y="1038"/>
                    <a:pt x="867" y="755"/>
                    <a:pt x="769" y="469"/>
                  </a:cubicBezTo>
                  <a:cubicBezTo>
                    <a:pt x="762" y="447"/>
                    <a:pt x="745" y="438"/>
                    <a:pt x="728" y="438"/>
                  </a:cubicBezTo>
                  <a:cubicBezTo>
                    <a:pt x="695" y="438"/>
                    <a:pt x="659" y="471"/>
                    <a:pt x="674" y="512"/>
                  </a:cubicBezTo>
                  <a:cubicBezTo>
                    <a:pt x="782" y="826"/>
                    <a:pt x="895" y="1138"/>
                    <a:pt x="1012" y="1449"/>
                  </a:cubicBezTo>
                  <a:cubicBezTo>
                    <a:pt x="1013" y="1451"/>
                    <a:pt x="1013" y="1452"/>
                    <a:pt x="1014" y="1453"/>
                  </a:cubicBezTo>
                  <a:cubicBezTo>
                    <a:pt x="975" y="1547"/>
                    <a:pt x="933" y="1642"/>
                    <a:pt x="890" y="1736"/>
                  </a:cubicBezTo>
                  <a:cubicBezTo>
                    <a:pt x="634" y="2300"/>
                    <a:pt x="334" y="2837"/>
                    <a:pt x="25" y="3374"/>
                  </a:cubicBezTo>
                  <a:cubicBezTo>
                    <a:pt x="1" y="3415"/>
                    <a:pt x="36" y="3459"/>
                    <a:pt x="71" y="3459"/>
                  </a:cubicBezTo>
                  <a:cubicBezTo>
                    <a:pt x="85" y="3459"/>
                    <a:pt x="99" y="3453"/>
                    <a:pt x="110" y="3436"/>
                  </a:cubicBezTo>
                  <a:cubicBezTo>
                    <a:pt x="422" y="2945"/>
                    <a:pt x="689" y="2420"/>
                    <a:pt x="934" y="1891"/>
                  </a:cubicBezTo>
                  <a:cubicBezTo>
                    <a:pt x="1312" y="1763"/>
                    <a:pt x="1666" y="1572"/>
                    <a:pt x="1984" y="1332"/>
                  </a:cubicBezTo>
                  <a:cubicBezTo>
                    <a:pt x="2029" y="1301"/>
                    <a:pt x="1993" y="1240"/>
                    <a:pt x="1948" y="1240"/>
                  </a:cubicBezTo>
                  <a:cubicBezTo>
                    <a:pt x="1937" y="1240"/>
                    <a:pt x="1926" y="1244"/>
                    <a:pt x="1915" y="1252"/>
                  </a:cubicBezTo>
                  <a:cubicBezTo>
                    <a:pt x="1635" y="1464"/>
                    <a:pt x="1326" y="1632"/>
                    <a:pt x="998" y="1757"/>
                  </a:cubicBezTo>
                  <a:cubicBezTo>
                    <a:pt x="1248" y="1209"/>
                    <a:pt x="1468" y="647"/>
                    <a:pt x="1656" y="74"/>
                  </a:cubicBezTo>
                  <a:cubicBezTo>
                    <a:pt x="1670" y="32"/>
                    <a:pt x="1633" y="1"/>
                    <a:pt x="1599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 rot="188569" flipH="1">
              <a:off x="695144" y="4420497"/>
              <a:ext cx="603290" cy="734845"/>
            </a:xfrm>
            <a:custGeom>
              <a:avLst/>
              <a:gdLst/>
              <a:ahLst/>
              <a:cxnLst/>
              <a:rect l="l" t="t" r="r" b="b"/>
              <a:pathLst>
                <a:path w="2137" h="2603" extrusionOk="0">
                  <a:moveTo>
                    <a:pt x="1002" y="0"/>
                  </a:moveTo>
                  <a:cubicBezTo>
                    <a:pt x="973" y="0"/>
                    <a:pt x="941" y="23"/>
                    <a:pt x="945" y="61"/>
                  </a:cubicBezTo>
                  <a:cubicBezTo>
                    <a:pt x="1016" y="753"/>
                    <a:pt x="1139" y="1447"/>
                    <a:pt x="1328" y="2120"/>
                  </a:cubicBezTo>
                  <a:cubicBezTo>
                    <a:pt x="857" y="1792"/>
                    <a:pt x="445" y="1386"/>
                    <a:pt x="110" y="920"/>
                  </a:cubicBezTo>
                  <a:cubicBezTo>
                    <a:pt x="100" y="906"/>
                    <a:pt x="87" y="900"/>
                    <a:pt x="74" y="900"/>
                  </a:cubicBezTo>
                  <a:cubicBezTo>
                    <a:pt x="37" y="900"/>
                    <a:pt x="1" y="946"/>
                    <a:pt x="31" y="986"/>
                  </a:cubicBezTo>
                  <a:cubicBezTo>
                    <a:pt x="389" y="1489"/>
                    <a:pt x="839" y="1925"/>
                    <a:pt x="1354" y="2267"/>
                  </a:cubicBezTo>
                  <a:cubicBezTo>
                    <a:pt x="1360" y="2272"/>
                    <a:pt x="1366" y="2273"/>
                    <a:pt x="1372" y="2275"/>
                  </a:cubicBezTo>
                  <a:cubicBezTo>
                    <a:pt x="1401" y="2373"/>
                    <a:pt x="1432" y="2473"/>
                    <a:pt x="1464" y="2571"/>
                  </a:cubicBezTo>
                  <a:cubicBezTo>
                    <a:pt x="1471" y="2593"/>
                    <a:pt x="1487" y="2602"/>
                    <a:pt x="1504" y="2602"/>
                  </a:cubicBezTo>
                  <a:cubicBezTo>
                    <a:pt x="1536" y="2602"/>
                    <a:pt x="1573" y="2569"/>
                    <a:pt x="1561" y="2528"/>
                  </a:cubicBezTo>
                  <a:cubicBezTo>
                    <a:pt x="1485" y="2269"/>
                    <a:pt x="1415" y="2011"/>
                    <a:pt x="1352" y="1751"/>
                  </a:cubicBezTo>
                  <a:lnTo>
                    <a:pt x="1352" y="1751"/>
                  </a:lnTo>
                  <a:cubicBezTo>
                    <a:pt x="1354" y="1751"/>
                    <a:pt x="1355" y="1751"/>
                    <a:pt x="1356" y="1751"/>
                  </a:cubicBezTo>
                  <a:cubicBezTo>
                    <a:pt x="1371" y="1751"/>
                    <a:pt x="1387" y="1745"/>
                    <a:pt x="1399" y="1732"/>
                  </a:cubicBezTo>
                  <a:cubicBezTo>
                    <a:pt x="1534" y="1574"/>
                    <a:pt x="1663" y="1409"/>
                    <a:pt x="1783" y="1238"/>
                  </a:cubicBezTo>
                  <a:cubicBezTo>
                    <a:pt x="1902" y="1069"/>
                    <a:pt x="2021" y="894"/>
                    <a:pt x="2117" y="709"/>
                  </a:cubicBezTo>
                  <a:cubicBezTo>
                    <a:pt x="2136" y="670"/>
                    <a:pt x="2097" y="634"/>
                    <a:pt x="2060" y="634"/>
                  </a:cubicBezTo>
                  <a:cubicBezTo>
                    <a:pt x="2045" y="634"/>
                    <a:pt x="2030" y="641"/>
                    <a:pt x="2020" y="656"/>
                  </a:cubicBezTo>
                  <a:cubicBezTo>
                    <a:pt x="1910" y="832"/>
                    <a:pt x="1808" y="1009"/>
                    <a:pt x="1689" y="1178"/>
                  </a:cubicBezTo>
                  <a:cubicBezTo>
                    <a:pt x="1576" y="1339"/>
                    <a:pt x="1453" y="1496"/>
                    <a:pt x="1325" y="1647"/>
                  </a:cubicBezTo>
                  <a:cubicBezTo>
                    <a:pt x="1201" y="1120"/>
                    <a:pt x="1105" y="587"/>
                    <a:pt x="1050" y="44"/>
                  </a:cubicBezTo>
                  <a:cubicBezTo>
                    <a:pt x="1047" y="14"/>
                    <a:pt x="1025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1"/>
            <p:cNvSpPr/>
            <p:nvPr/>
          </p:nvSpPr>
          <p:spPr>
            <a:xfrm rot="188569" flipH="1">
              <a:off x="437798" y="4485032"/>
              <a:ext cx="4109827" cy="1003319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1"/>
            <p:cNvSpPr/>
            <p:nvPr/>
          </p:nvSpPr>
          <p:spPr>
            <a:xfrm rot="188569" flipH="1">
              <a:off x="1656508" y="4700439"/>
              <a:ext cx="387608" cy="496014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1"/>
            <p:cNvSpPr/>
            <p:nvPr/>
          </p:nvSpPr>
          <p:spPr>
            <a:xfrm rot="188569" flipH="1">
              <a:off x="2306631" y="4781992"/>
              <a:ext cx="688547" cy="481051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4" name="Google Shape;2344;p21"/>
          <p:cNvSpPr/>
          <p:nvPr/>
        </p:nvSpPr>
        <p:spPr>
          <a:xfrm>
            <a:off x="4664336" y="1583475"/>
            <a:ext cx="6329857" cy="4742711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1"/>
          <p:cNvSpPr/>
          <p:nvPr/>
        </p:nvSpPr>
        <p:spPr>
          <a:xfrm rot="326740">
            <a:off x="-664319" y="1838221"/>
            <a:ext cx="8685226" cy="4233213"/>
          </a:xfrm>
          <a:custGeom>
            <a:avLst/>
            <a:gdLst/>
            <a:ahLst/>
            <a:cxnLst/>
            <a:rect l="l" t="t" r="r" b="b"/>
            <a:pathLst>
              <a:path w="22172" h="10824" extrusionOk="0">
                <a:moveTo>
                  <a:pt x="1103" y="1"/>
                </a:moveTo>
                <a:cubicBezTo>
                  <a:pt x="1085" y="1"/>
                  <a:pt x="1066" y="3"/>
                  <a:pt x="1049" y="9"/>
                </a:cubicBezTo>
                <a:cubicBezTo>
                  <a:pt x="849" y="75"/>
                  <a:pt x="971" y="371"/>
                  <a:pt x="994" y="517"/>
                </a:cubicBezTo>
                <a:cubicBezTo>
                  <a:pt x="1029" y="731"/>
                  <a:pt x="1070" y="943"/>
                  <a:pt x="1092" y="1158"/>
                </a:cubicBezTo>
                <a:cubicBezTo>
                  <a:pt x="1132" y="1522"/>
                  <a:pt x="1131" y="1901"/>
                  <a:pt x="932" y="2216"/>
                </a:cubicBezTo>
                <a:cubicBezTo>
                  <a:pt x="557" y="2811"/>
                  <a:pt x="0" y="3282"/>
                  <a:pt x="95" y="4065"/>
                </a:cubicBezTo>
                <a:cubicBezTo>
                  <a:pt x="173" y="4700"/>
                  <a:pt x="692" y="5186"/>
                  <a:pt x="914" y="5785"/>
                </a:cubicBezTo>
                <a:cubicBezTo>
                  <a:pt x="1297" y="6829"/>
                  <a:pt x="723" y="8031"/>
                  <a:pt x="1060" y="9092"/>
                </a:cubicBezTo>
                <a:cubicBezTo>
                  <a:pt x="1293" y="9823"/>
                  <a:pt x="1979" y="10388"/>
                  <a:pt x="2741" y="10476"/>
                </a:cubicBezTo>
                <a:cubicBezTo>
                  <a:pt x="2824" y="10485"/>
                  <a:pt x="2907" y="10490"/>
                  <a:pt x="2989" y="10490"/>
                </a:cubicBezTo>
                <a:cubicBezTo>
                  <a:pt x="3767" y="10490"/>
                  <a:pt x="4526" y="10106"/>
                  <a:pt x="5313" y="10078"/>
                </a:cubicBezTo>
                <a:cubicBezTo>
                  <a:pt x="5346" y="10077"/>
                  <a:pt x="5379" y="10076"/>
                  <a:pt x="5411" y="10076"/>
                </a:cubicBezTo>
                <a:cubicBezTo>
                  <a:pt x="6165" y="10076"/>
                  <a:pt x="6886" y="10386"/>
                  <a:pt x="7618" y="10579"/>
                </a:cubicBezTo>
                <a:cubicBezTo>
                  <a:pt x="8232" y="10742"/>
                  <a:pt x="8867" y="10823"/>
                  <a:pt x="9502" y="10823"/>
                </a:cubicBezTo>
                <a:cubicBezTo>
                  <a:pt x="9943" y="10823"/>
                  <a:pt x="10383" y="10784"/>
                  <a:pt x="10817" y="10705"/>
                </a:cubicBezTo>
                <a:cubicBezTo>
                  <a:pt x="11429" y="10595"/>
                  <a:pt x="12024" y="10406"/>
                  <a:pt x="12636" y="10302"/>
                </a:cubicBezTo>
                <a:cubicBezTo>
                  <a:pt x="13089" y="10226"/>
                  <a:pt x="13543" y="10196"/>
                  <a:pt x="13999" y="10196"/>
                </a:cubicBezTo>
                <a:cubicBezTo>
                  <a:pt x="15552" y="10196"/>
                  <a:pt x="17122" y="10538"/>
                  <a:pt x="18682" y="10538"/>
                </a:cubicBezTo>
                <a:cubicBezTo>
                  <a:pt x="18972" y="10538"/>
                  <a:pt x="19262" y="10527"/>
                  <a:pt x="19552" y="10499"/>
                </a:cubicBezTo>
                <a:cubicBezTo>
                  <a:pt x="20292" y="10427"/>
                  <a:pt x="21064" y="10225"/>
                  <a:pt x="21575" y="9686"/>
                </a:cubicBezTo>
                <a:cubicBezTo>
                  <a:pt x="21978" y="9263"/>
                  <a:pt x="22171" y="8549"/>
                  <a:pt x="21908" y="8004"/>
                </a:cubicBezTo>
                <a:cubicBezTo>
                  <a:pt x="21626" y="7421"/>
                  <a:pt x="20922" y="7196"/>
                  <a:pt x="20592" y="6664"/>
                </a:cubicBezTo>
                <a:cubicBezTo>
                  <a:pt x="20377" y="6315"/>
                  <a:pt x="20424" y="5871"/>
                  <a:pt x="20362" y="5466"/>
                </a:cubicBezTo>
                <a:cubicBezTo>
                  <a:pt x="20210" y="4487"/>
                  <a:pt x="19303" y="3681"/>
                  <a:pt x="18313" y="3646"/>
                </a:cubicBezTo>
                <a:cubicBezTo>
                  <a:pt x="18285" y="3645"/>
                  <a:pt x="18257" y="3644"/>
                  <a:pt x="18229" y="3644"/>
                </a:cubicBezTo>
                <a:cubicBezTo>
                  <a:pt x="17687" y="3644"/>
                  <a:pt x="17129" y="3827"/>
                  <a:pt x="16601" y="3827"/>
                </a:cubicBezTo>
                <a:cubicBezTo>
                  <a:pt x="16379" y="3827"/>
                  <a:pt x="16163" y="3795"/>
                  <a:pt x="15955" y="3704"/>
                </a:cubicBezTo>
                <a:cubicBezTo>
                  <a:pt x="15357" y="3441"/>
                  <a:pt x="15058" y="2784"/>
                  <a:pt x="14626" y="2295"/>
                </a:cubicBezTo>
                <a:cubicBezTo>
                  <a:pt x="14075" y="1672"/>
                  <a:pt x="13249" y="1308"/>
                  <a:pt x="12420" y="1308"/>
                </a:cubicBezTo>
                <a:cubicBezTo>
                  <a:pt x="12327" y="1308"/>
                  <a:pt x="12234" y="1312"/>
                  <a:pt x="12142" y="1322"/>
                </a:cubicBezTo>
                <a:cubicBezTo>
                  <a:pt x="11116" y="1423"/>
                  <a:pt x="10128" y="2060"/>
                  <a:pt x="9138" y="2060"/>
                </a:cubicBezTo>
                <a:cubicBezTo>
                  <a:pt x="8953" y="2060"/>
                  <a:pt x="8767" y="2037"/>
                  <a:pt x="8582" y="1985"/>
                </a:cubicBezTo>
                <a:cubicBezTo>
                  <a:pt x="7651" y="1725"/>
                  <a:pt x="7070" y="792"/>
                  <a:pt x="6210" y="353"/>
                </a:cubicBezTo>
                <a:cubicBezTo>
                  <a:pt x="5780" y="134"/>
                  <a:pt x="5299" y="44"/>
                  <a:pt x="4811" y="44"/>
                </a:cubicBezTo>
                <a:cubicBezTo>
                  <a:pt x="4302" y="44"/>
                  <a:pt x="3787" y="141"/>
                  <a:pt x="3316" y="291"/>
                </a:cubicBezTo>
                <a:cubicBezTo>
                  <a:pt x="3230" y="318"/>
                  <a:pt x="3143" y="348"/>
                  <a:pt x="3061" y="379"/>
                </a:cubicBezTo>
                <a:cubicBezTo>
                  <a:pt x="2821" y="468"/>
                  <a:pt x="2565" y="524"/>
                  <a:pt x="2312" y="524"/>
                </a:cubicBezTo>
                <a:cubicBezTo>
                  <a:pt x="2166" y="524"/>
                  <a:pt x="2021" y="505"/>
                  <a:pt x="1881" y="464"/>
                </a:cubicBezTo>
                <a:cubicBezTo>
                  <a:pt x="1637" y="391"/>
                  <a:pt x="1413" y="251"/>
                  <a:pt x="1242" y="61"/>
                </a:cubicBezTo>
                <a:cubicBezTo>
                  <a:pt x="1207" y="23"/>
                  <a:pt x="1155" y="1"/>
                  <a:pt x="1103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22"/>
          <p:cNvSpPr/>
          <p:nvPr/>
        </p:nvSpPr>
        <p:spPr>
          <a:xfrm>
            <a:off x="3058699" y="1436435"/>
            <a:ext cx="1008824" cy="20738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8" name="Google Shape;2348;p22"/>
          <p:cNvGrpSpPr/>
          <p:nvPr/>
        </p:nvGrpSpPr>
        <p:grpSpPr>
          <a:xfrm>
            <a:off x="5112594" y="1490831"/>
            <a:ext cx="2075560" cy="822968"/>
            <a:chOff x="4821651" y="830005"/>
            <a:chExt cx="3496564" cy="1471425"/>
          </a:xfrm>
        </p:grpSpPr>
        <p:sp>
          <p:nvSpPr>
            <p:cNvPr id="2349" name="Google Shape;2349;p22"/>
            <p:cNvSpPr/>
            <p:nvPr/>
          </p:nvSpPr>
          <p:spPr>
            <a:xfrm rot="167516">
              <a:off x="4842241" y="1180805"/>
              <a:ext cx="903137" cy="856525"/>
            </a:xfrm>
            <a:custGeom>
              <a:avLst/>
              <a:gdLst/>
              <a:ahLst/>
              <a:cxnLst/>
              <a:rect l="l" t="t" r="r" b="b"/>
              <a:pathLst>
                <a:path w="8002" h="7589" extrusionOk="0">
                  <a:moveTo>
                    <a:pt x="2644" y="1"/>
                  </a:moveTo>
                  <a:cubicBezTo>
                    <a:pt x="2495" y="1"/>
                    <a:pt x="2347" y="36"/>
                    <a:pt x="2217" y="112"/>
                  </a:cubicBezTo>
                  <a:cubicBezTo>
                    <a:pt x="1823" y="342"/>
                    <a:pt x="1665" y="903"/>
                    <a:pt x="1883" y="1303"/>
                  </a:cubicBezTo>
                  <a:cubicBezTo>
                    <a:pt x="1853" y="1296"/>
                    <a:pt x="1823" y="1293"/>
                    <a:pt x="1794" y="1293"/>
                  </a:cubicBezTo>
                  <a:cubicBezTo>
                    <a:pt x="1481" y="1293"/>
                    <a:pt x="1192" y="1634"/>
                    <a:pt x="1278" y="1944"/>
                  </a:cubicBezTo>
                  <a:cubicBezTo>
                    <a:pt x="1231" y="1932"/>
                    <a:pt x="1184" y="1926"/>
                    <a:pt x="1137" y="1926"/>
                  </a:cubicBezTo>
                  <a:cubicBezTo>
                    <a:pt x="928" y="1926"/>
                    <a:pt x="719" y="2035"/>
                    <a:pt x="606" y="2212"/>
                  </a:cubicBezTo>
                  <a:cubicBezTo>
                    <a:pt x="467" y="2429"/>
                    <a:pt x="487" y="2736"/>
                    <a:pt x="813" y="3017"/>
                  </a:cubicBezTo>
                  <a:cubicBezTo>
                    <a:pt x="461" y="3027"/>
                    <a:pt x="137" y="3311"/>
                    <a:pt x="82" y="3657"/>
                  </a:cubicBezTo>
                  <a:cubicBezTo>
                    <a:pt x="26" y="4003"/>
                    <a:pt x="243" y="4374"/>
                    <a:pt x="574" y="4494"/>
                  </a:cubicBezTo>
                  <a:cubicBezTo>
                    <a:pt x="186" y="4700"/>
                    <a:pt x="192" y="5367"/>
                    <a:pt x="585" y="5565"/>
                  </a:cubicBezTo>
                  <a:cubicBezTo>
                    <a:pt x="188" y="5760"/>
                    <a:pt x="0" y="6293"/>
                    <a:pt x="188" y="6694"/>
                  </a:cubicBezTo>
                  <a:cubicBezTo>
                    <a:pt x="329" y="6994"/>
                    <a:pt x="661" y="7180"/>
                    <a:pt x="988" y="7180"/>
                  </a:cubicBezTo>
                  <a:cubicBezTo>
                    <a:pt x="1098" y="7180"/>
                    <a:pt x="1208" y="7159"/>
                    <a:pt x="1310" y="7114"/>
                  </a:cubicBezTo>
                  <a:cubicBezTo>
                    <a:pt x="1483" y="7247"/>
                    <a:pt x="1701" y="7311"/>
                    <a:pt x="1920" y="7311"/>
                  </a:cubicBezTo>
                  <a:cubicBezTo>
                    <a:pt x="2205" y="7311"/>
                    <a:pt x="2492" y="7201"/>
                    <a:pt x="2684" y="6990"/>
                  </a:cubicBezTo>
                  <a:cubicBezTo>
                    <a:pt x="2771" y="7320"/>
                    <a:pt x="3087" y="7574"/>
                    <a:pt x="3427" y="7588"/>
                  </a:cubicBezTo>
                  <a:cubicBezTo>
                    <a:pt x="3437" y="7589"/>
                    <a:pt x="3446" y="7589"/>
                    <a:pt x="3456" y="7589"/>
                  </a:cubicBezTo>
                  <a:cubicBezTo>
                    <a:pt x="3786" y="7589"/>
                    <a:pt x="4106" y="7365"/>
                    <a:pt x="4217" y="7053"/>
                  </a:cubicBezTo>
                  <a:cubicBezTo>
                    <a:pt x="4430" y="7226"/>
                    <a:pt x="4698" y="7306"/>
                    <a:pt x="4970" y="7306"/>
                  </a:cubicBezTo>
                  <a:cubicBezTo>
                    <a:pt x="5447" y="7306"/>
                    <a:pt x="5933" y="7059"/>
                    <a:pt x="6144" y="6627"/>
                  </a:cubicBezTo>
                  <a:cubicBezTo>
                    <a:pt x="6268" y="6729"/>
                    <a:pt x="6427" y="6779"/>
                    <a:pt x="6586" y="6779"/>
                  </a:cubicBezTo>
                  <a:cubicBezTo>
                    <a:pt x="6752" y="6779"/>
                    <a:pt x="6917" y="6725"/>
                    <a:pt x="7043" y="6617"/>
                  </a:cubicBezTo>
                  <a:cubicBezTo>
                    <a:pt x="7290" y="6405"/>
                    <a:pt x="7354" y="6009"/>
                    <a:pt x="7188" y="5729"/>
                  </a:cubicBezTo>
                  <a:lnTo>
                    <a:pt x="7188" y="5729"/>
                  </a:lnTo>
                  <a:cubicBezTo>
                    <a:pt x="7207" y="5732"/>
                    <a:pt x="7225" y="5733"/>
                    <a:pt x="7244" y="5733"/>
                  </a:cubicBezTo>
                  <a:cubicBezTo>
                    <a:pt x="7430" y="5733"/>
                    <a:pt x="7615" y="5616"/>
                    <a:pt x="7689" y="5445"/>
                  </a:cubicBezTo>
                  <a:cubicBezTo>
                    <a:pt x="7768" y="5255"/>
                    <a:pt x="7710" y="5015"/>
                    <a:pt x="7489" y="4897"/>
                  </a:cubicBezTo>
                  <a:cubicBezTo>
                    <a:pt x="7819" y="4764"/>
                    <a:pt x="8001" y="4340"/>
                    <a:pt x="7869" y="4008"/>
                  </a:cubicBezTo>
                  <a:cubicBezTo>
                    <a:pt x="7766" y="3750"/>
                    <a:pt x="7487" y="3581"/>
                    <a:pt x="7211" y="3581"/>
                  </a:cubicBezTo>
                  <a:cubicBezTo>
                    <a:pt x="7133" y="3581"/>
                    <a:pt x="7056" y="3594"/>
                    <a:pt x="6982" y="3623"/>
                  </a:cubicBezTo>
                  <a:cubicBezTo>
                    <a:pt x="7161" y="3357"/>
                    <a:pt x="7161" y="2982"/>
                    <a:pt x="6983" y="2717"/>
                  </a:cubicBezTo>
                  <a:cubicBezTo>
                    <a:pt x="6833" y="2491"/>
                    <a:pt x="6563" y="2352"/>
                    <a:pt x="6292" y="2352"/>
                  </a:cubicBezTo>
                  <a:cubicBezTo>
                    <a:pt x="6243" y="2352"/>
                    <a:pt x="6194" y="2357"/>
                    <a:pt x="6146" y="2366"/>
                  </a:cubicBezTo>
                  <a:cubicBezTo>
                    <a:pt x="6274" y="2120"/>
                    <a:pt x="6053" y="1781"/>
                    <a:pt x="5782" y="1781"/>
                  </a:cubicBezTo>
                  <a:cubicBezTo>
                    <a:pt x="5769" y="1781"/>
                    <a:pt x="5755" y="1782"/>
                    <a:pt x="5741" y="1783"/>
                  </a:cubicBezTo>
                  <a:cubicBezTo>
                    <a:pt x="5959" y="1388"/>
                    <a:pt x="5829" y="836"/>
                    <a:pt x="5457" y="578"/>
                  </a:cubicBezTo>
                  <a:cubicBezTo>
                    <a:pt x="5307" y="475"/>
                    <a:pt x="5126" y="425"/>
                    <a:pt x="4944" y="425"/>
                  </a:cubicBezTo>
                  <a:cubicBezTo>
                    <a:pt x="4674" y="425"/>
                    <a:pt x="4403" y="534"/>
                    <a:pt x="4228" y="739"/>
                  </a:cubicBezTo>
                  <a:cubicBezTo>
                    <a:pt x="4162" y="500"/>
                    <a:pt x="3913" y="343"/>
                    <a:pt x="3671" y="343"/>
                  </a:cubicBezTo>
                  <a:cubicBezTo>
                    <a:pt x="3583" y="343"/>
                    <a:pt x="3495" y="364"/>
                    <a:pt x="3418" y="409"/>
                  </a:cubicBezTo>
                  <a:cubicBezTo>
                    <a:pt x="3256" y="149"/>
                    <a:pt x="2948" y="1"/>
                    <a:pt x="2644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167516">
              <a:off x="4949596" y="1349541"/>
              <a:ext cx="562175" cy="570753"/>
            </a:xfrm>
            <a:custGeom>
              <a:avLst/>
              <a:gdLst/>
              <a:ahLst/>
              <a:cxnLst/>
              <a:rect l="l" t="t" r="r" b="b"/>
              <a:pathLst>
                <a:path w="4981" h="5057" extrusionOk="0">
                  <a:moveTo>
                    <a:pt x="1927" y="1"/>
                  </a:moveTo>
                  <a:cubicBezTo>
                    <a:pt x="1894" y="1"/>
                    <a:pt x="1858" y="28"/>
                    <a:pt x="1868" y="70"/>
                  </a:cubicBezTo>
                  <a:cubicBezTo>
                    <a:pt x="1995" y="642"/>
                    <a:pt x="2111" y="1215"/>
                    <a:pt x="2212" y="1791"/>
                  </a:cubicBezTo>
                  <a:cubicBezTo>
                    <a:pt x="2139" y="1750"/>
                    <a:pt x="2066" y="1702"/>
                    <a:pt x="1995" y="1659"/>
                  </a:cubicBezTo>
                  <a:cubicBezTo>
                    <a:pt x="1897" y="1597"/>
                    <a:pt x="1799" y="1531"/>
                    <a:pt x="1702" y="1464"/>
                  </a:cubicBezTo>
                  <a:cubicBezTo>
                    <a:pt x="1511" y="1331"/>
                    <a:pt x="1325" y="1191"/>
                    <a:pt x="1144" y="1044"/>
                  </a:cubicBezTo>
                  <a:cubicBezTo>
                    <a:pt x="1133" y="1034"/>
                    <a:pt x="1121" y="1031"/>
                    <a:pt x="1110" y="1031"/>
                  </a:cubicBezTo>
                  <a:cubicBezTo>
                    <a:pt x="1067" y="1031"/>
                    <a:pt x="1031" y="1084"/>
                    <a:pt x="1070" y="1117"/>
                  </a:cubicBezTo>
                  <a:cubicBezTo>
                    <a:pt x="1251" y="1267"/>
                    <a:pt x="1437" y="1410"/>
                    <a:pt x="1630" y="1546"/>
                  </a:cubicBezTo>
                  <a:cubicBezTo>
                    <a:pt x="1725" y="1613"/>
                    <a:pt x="1822" y="1679"/>
                    <a:pt x="1921" y="1742"/>
                  </a:cubicBezTo>
                  <a:cubicBezTo>
                    <a:pt x="2021" y="1807"/>
                    <a:pt x="2128" y="1866"/>
                    <a:pt x="2226" y="1934"/>
                  </a:cubicBezTo>
                  <a:cubicBezTo>
                    <a:pt x="2231" y="1937"/>
                    <a:pt x="2235" y="1939"/>
                    <a:pt x="2238" y="1940"/>
                  </a:cubicBezTo>
                  <a:cubicBezTo>
                    <a:pt x="2269" y="2115"/>
                    <a:pt x="2299" y="2292"/>
                    <a:pt x="2328" y="2468"/>
                  </a:cubicBezTo>
                  <a:cubicBezTo>
                    <a:pt x="2457" y="3276"/>
                    <a:pt x="2542" y="4085"/>
                    <a:pt x="2635" y="4896"/>
                  </a:cubicBezTo>
                  <a:cubicBezTo>
                    <a:pt x="2313" y="4752"/>
                    <a:pt x="2014" y="4548"/>
                    <a:pt x="1726" y="4335"/>
                  </a:cubicBezTo>
                  <a:cubicBezTo>
                    <a:pt x="1726" y="4329"/>
                    <a:pt x="1728" y="4324"/>
                    <a:pt x="1726" y="4318"/>
                  </a:cubicBezTo>
                  <a:cubicBezTo>
                    <a:pt x="1680" y="4081"/>
                    <a:pt x="1646" y="3841"/>
                    <a:pt x="1599" y="3605"/>
                  </a:cubicBezTo>
                  <a:cubicBezTo>
                    <a:pt x="1553" y="3367"/>
                    <a:pt x="1501" y="3132"/>
                    <a:pt x="1444" y="2897"/>
                  </a:cubicBezTo>
                  <a:cubicBezTo>
                    <a:pt x="1437" y="2868"/>
                    <a:pt x="1416" y="2856"/>
                    <a:pt x="1393" y="2856"/>
                  </a:cubicBezTo>
                  <a:cubicBezTo>
                    <a:pt x="1359" y="2856"/>
                    <a:pt x="1324" y="2884"/>
                    <a:pt x="1334" y="2927"/>
                  </a:cubicBezTo>
                  <a:cubicBezTo>
                    <a:pt x="1437" y="3360"/>
                    <a:pt x="1542" y="3801"/>
                    <a:pt x="1602" y="4243"/>
                  </a:cubicBezTo>
                  <a:cubicBezTo>
                    <a:pt x="1527" y="4186"/>
                    <a:pt x="1450" y="4128"/>
                    <a:pt x="1377" y="4070"/>
                  </a:cubicBezTo>
                  <a:cubicBezTo>
                    <a:pt x="940" y="3737"/>
                    <a:pt x="521" y="3380"/>
                    <a:pt x="119" y="3005"/>
                  </a:cubicBezTo>
                  <a:cubicBezTo>
                    <a:pt x="108" y="2995"/>
                    <a:pt x="95" y="2990"/>
                    <a:pt x="83" y="2990"/>
                  </a:cubicBezTo>
                  <a:cubicBezTo>
                    <a:pt x="39" y="2990"/>
                    <a:pt x="1" y="3045"/>
                    <a:pt x="42" y="3083"/>
                  </a:cubicBezTo>
                  <a:cubicBezTo>
                    <a:pt x="445" y="3460"/>
                    <a:pt x="866" y="3818"/>
                    <a:pt x="1306" y="4154"/>
                  </a:cubicBezTo>
                  <a:cubicBezTo>
                    <a:pt x="1737" y="4484"/>
                    <a:pt x="2183" y="4828"/>
                    <a:pt x="2682" y="5049"/>
                  </a:cubicBezTo>
                  <a:cubicBezTo>
                    <a:pt x="2693" y="5054"/>
                    <a:pt x="2703" y="5056"/>
                    <a:pt x="2712" y="5056"/>
                  </a:cubicBezTo>
                  <a:cubicBezTo>
                    <a:pt x="2742" y="5056"/>
                    <a:pt x="2762" y="5035"/>
                    <a:pt x="2769" y="5009"/>
                  </a:cubicBezTo>
                  <a:cubicBezTo>
                    <a:pt x="2773" y="5010"/>
                    <a:pt x="2776" y="5010"/>
                    <a:pt x="2780" y="5010"/>
                  </a:cubicBezTo>
                  <a:cubicBezTo>
                    <a:pt x="2792" y="5010"/>
                    <a:pt x="2805" y="5006"/>
                    <a:pt x="2817" y="4997"/>
                  </a:cubicBezTo>
                  <a:cubicBezTo>
                    <a:pt x="3340" y="4588"/>
                    <a:pt x="3868" y="4177"/>
                    <a:pt x="4365" y="3737"/>
                  </a:cubicBezTo>
                  <a:cubicBezTo>
                    <a:pt x="4407" y="3698"/>
                    <a:pt x="4368" y="3644"/>
                    <a:pt x="4323" y="3644"/>
                  </a:cubicBezTo>
                  <a:cubicBezTo>
                    <a:pt x="4311" y="3644"/>
                    <a:pt x="4298" y="3648"/>
                    <a:pt x="4286" y="3658"/>
                  </a:cubicBezTo>
                  <a:cubicBezTo>
                    <a:pt x="3772" y="4074"/>
                    <a:pt x="3270" y="4501"/>
                    <a:pt x="2748" y="4905"/>
                  </a:cubicBezTo>
                  <a:cubicBezTo>
                    <a:pt x="2728" y="4622"/>
                    <a:pt x="2700" y="4341"/>
                    <a:pt x="2667" y="4059"/>
                  </a:cubicBezTo>
                  <a:cubicBezTo>
                    <a:pt x="2686" y="4059"/>
                    <a:pt x="2701" y="4052"/>
                    <a:pt x="2710" y="4033"/>
                  </a:cubicBezTo>
                  <a:cubicBezTo>
                    <a:pt x="2857" y="3757"/>
                    <a:pt x="3012" y="3486"/>
                    <a:pt x="3150" y="3204"/>
                  </a:cubicBezTo>
                  <a:cubicBezTo>
                    <a:pt x="3152" y="3201"/>
                    <a:pt x="3155" y="3201"/>
                    <a:pt x="3158" y="3200"/>
                  </a:cubicBezTo>
                  <a:cubicBezTo>
                    <a:pt x="3468" y="3043"/>
                    <a:pt x="3769" y="2855"/>
                    <a:pt x="4064" y="2671"/>
                  </a:cubicBezTo>
                  <a:cubicBezTo>
                    <a:pt x="4359" y="2485"/>
                    <a:pt x="4650" y="2289"/>
                    <a:pt x="4933" y="2083"/>
                  </a:cubicBezTo>
                  <a:cubicBezTo>
                    <a:pt x="4980" y="2049"/>
                    <a:pt x="4951" y="1977"/>
                    <a:pt x="4906" y="1977"/>
                  </a:cubicBezTo>
                  <a:cubicBezTo>
                    <a:pt x="4896" y="1977"/>
                    <a:pt x="4886" y="1980"/>
                    <a:pt x="4876" y="1987"/>
                  </a:cubicBezTo>
                  <a:cubicBezTo>
                    <a:pt x="4592" y="2192"/>
                    <a:pt x="4302" y="2387"/>
                    <a:pt x="4005" y="2573"/>
                  </a:cubicBezTo>
                  <a:cubicBezTo>
                    <a:pt x="3754" y="2729"/>
                    <a:pt x="3495" y="2873"/>
                    <a:pt x="3237" y="3018"/>
                  </a:cubicBezTo>
                  <a:cubicBezTo>
                    <a:pt x="3348" y="2778"/>
                    <a:pt x="3454" y="2535"/>
                    <a:pt x="3552" y="2290"/>
                  </a:cubicBezTo>
                  <a:cubicBezTo>
                    <a:pt x="3792" y="1681"/>
                    <a:pt x="3988" y="1056"/>
                    <a:pt x="4138" y="419"/>
                  </a:cubicBezTo>
                  <a:cubicBezTo>
                    <a:pt x="4148" y="379"/>
                    <a:pt x="4114" y="353"/>
                    <a:pt x="4082" y="353"/>
                  </a:cubicBezTo>
                  <a:cubicBezTo>
                    <a:pt x="4061" y="353"/>
                    <a:pt x="4041" y="364"/>
                    <a:pt x="4035" y="391"/>
                  </a:cubicBezTo>
                  <a:cubicBezTo>
                    <a:pt x="3922" y="870"/>
                    <a:pt x="3783" y="1343"/>
                    <a:pt x="3617" y="1806"/>
                  </a:cubicBezTo>
                  <a:lnTo>
                    <a:pt x="3591" y="1744"/>
                  </a:lnTo>
                  <a:cubicBezTo>
                    <a:pt x="3564" y="1681"/>
                    <a:pt x="3537" y="1619"/>
                    <a:pt x="3508" y="1557"/>
                  </a:cubicBezTo>
                  <a:cubicBezTo>
                    <a:pt x="3451" y="1434"/>
                    <a:pt x="3388" y="1314"/>
                    <a:pt x="3320" y="1198"/>
                  </a:cubicBezTo>
                  <a:cubicBezTo>
                    <a:pt x="3308" y="1177"/>
                    <a:pt x="3290" y="1168"/>
                    <a:pt x="3271" y="1168"/>
                  </a:cubicBezTo>
                  <a:cubicBezTo>
                    <a:pt x="3229" y="1168"/>
                    <a:pt x="3187" y="1213"/>
                    <a:pt x="3213" y="1261"/>
                  </a:cubicBezTo>
                  <a:cubicBezTo>
                    <a:pt x="3279" y="1375"/>
                    <a:pt x="3343" y="1493"/>
                    <a:pt x="3398" y="1613"/>
                  </a:cubicBezTo>
                  <a:cubicBezTo>
                    <a:pt x="3425" y="1671"/>
                    <a:pt x="3452" y="1731"/>
                    <a:pt x="3477" y="1790"/>
                  </a:cubicBezTo>
                  <a:cubicBezTo>
                    <a:pt x="3503" y="1853"/>
                    <a:pt x="3522" y="1919"/>
                    <a:pt x="3550" y="1981"/>
                  </a:cubicBezTo>
                  <a:cubicBezTo>
                    <a:pt x="3519" y="2063"/>
                    <a:pt x="3491" y="2144"/>
                    <a:pt x="3459" y="2225"/>
                  </a:cubicBezTo>
                  <a:cubicBezTo>
                    <a:pt x="3232" y="2797"/>
                    <a:pt x="2970" y="3375"/>
                    <a:pt x="2649" y="3903"/>
                  </a:cubicBezTo>
                  <a:cubicBezTo>
                    <a:pt x="2591" y="3427"/>
                    <a:pt x="2520" y="2951"/>
                    <a:pt x="2444" y="2478"/>
                  </a:cubicBezTo>
                  <a:cubicBezTo>
                    <a:pt x="2315" y="1661"/>
                    <a:pt x="2159" y="848"/>
                    <a:pt x="1976" y="41"/>
                  </a:cubicBezTo>
                  <a:cubicBezTo>
                    <a:pt x="1970" y="13"/>
                    <a:pt x="1949" y="1"/>
                    <a:pt x="192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167516">
              <a:off x="7835846" y="1421470"/>
              <a:ext cx="466918" cy="645808"/>
            </a:xfrm>
            <a:custGeom>
              <a:avLst/>
              <a:gdLst/>
              <a:ahLst/>
              <a:cxnLst/>
              <a:rect l="l" t="t" r="r" b="b"/>
              <a:pathLst>
                <a:path w="4137" h="5722" extrusionOk="0">
                  <a:moveTo>
                    <a:pt x="2158" y="0"/>
                  </a:moveTo>
                  <a:cubicBezTo>
                    <a:pt x="2086" y="0"/>
                    <a:pt x="2014" y="10"/>
                    <a:pt x="1944" y="32"/>
                  </a:cubicBezTo>
                  <a:cubicBezTo>
                    <a:pt x="1605" y="135"/>
                    <a:pt x="1346" y="509"/>
                    <a:pt x="1422" y="976"/>
                  </a:cubicBezTo>
                  <a:cubicBezTo>
                    <a:pt x="1336" y="948"/>
                    <a:pt x="1246" y="935"/>
                    <a:pt x="1156" y="935"/>
                  </a:cubicBezTo>
                  <a:cubicBezTo>
                    <a:pt x="791" y="935"/>
                    <a:pt x="423" y="1158"/>
                    <a:pt x="251" y="1514"/>
                  </a:cubicBezTo>
                  <a:cubicBezTo>
                    <a:pt x="179" y="1657"/>
                    <a:pt x="141" y="1826"/>
                    <a:pt x="157" y="1989"/>
                  </a:cubicBezTo>
                  <a:cubicBezTo>
                    <a:pt x="172" y="2151"/>
                    <a:pt x="251" y="2312"/>
                    <a:pt x="376" y="2401"/>
                  </a:cubicBezTo>
                  <a:cubicBezTo>
                    <a:pt x="182" y="2454"/>
                    <a:pt x="39" y="2677"/>
                    <a:pt x="59" y="2896"/>
                  </a:cubicBezTo>
                  <a:cubicBezTo>
                    <a:pt x="80" y="3114"/>
                    <a:pt x="262" y="3299"/>
                    <a:pt x="436" y="3421"/>
                  </a:cubicBezTo>
                  <a:cubicBezTo>
                    <a:pt x="151" y="3573"/>
                    <a:pt x="0" y="3969"/>
                    <a:pt x="97" y="4297"/>
                  </a:cubicBezTo>
                  <a:cubicBezTo>
                    <a:pt x="184" y="4591"/>
                    <a:pt x="461" y="4799"/>
                    <a:pt x="743" y="4799"/>
                  </a:cubicBezTo>
                  <a:cubicBezTo>
                    <a:pt x="776" y="4799"/>
                    <a:pt x="810" y="4796"/>
                    <a:pt x="844" y="4790"/>
                  </a:cubicBezTo>
                  <a:lnTo>
                    <a:pt x="844" y="4790"/>
                  </a:lnTo>
                  <a:cubicBezTo>
                    <a:pt x="789" y="5043"/>
                    <a:pt x="913" y="5328"/>
                    <a:pt x="1127" y="5443"/>
                  </a:cubicBezTo>
                  <a:cubicBezTo>
                    <a:pt x="1198" y="5481"/>
                    <a:pt x="1276" y="5499"/>
                    <a:pt x="1355" y="5499"/>
                  </a:cubicBezTo>
                  <a:cubicBezTo>
                    <a:pt x="1513" y="5499"/>
                    <a:pt x="1673" y="5426"/>
                    <a:pt x="1774" y="5301"/>
                  </a:cubicBezTo>
                  <a:cubicBezTo>
                    <a:pt x="1885" y="5556"/>
                    <a:pt x="2141" y="5721"/>
                    <a:pt x="2396" y="5721"/>
                  </a:cubicBezTo>
                  <a:cubicBezTo>
                    <a:pt x="2448" y="5721"/>
                    <a:pt x="2500" y="5715"/>
                    <a:pt x="2551" y="5700"/>
                  </a:cubicBezTo>
                  <a:cubicBezTo>
                    <a:pt x="2853" y="5617"/>
                    <a:pt x="3077" y="5281"/>
                    <a:pt x="3059" y="4941"/>
                  </a:cubicBezTo>
                  <a:lnTo>
                    <a:pt x="3059" y="4941"/>
                  </a:lnTo>
                  <a:cubicBezTo>
                    <a:pt x="3123" y="4967"/>
                    <a:pt x="3190" y="4980"/>
                    <a:pt x="3258" y="4980"/>
                  </a:cubicBezTo>
                  <a:cubicBezTo>
                    <a:pt x="3442" y="4980"/>
                    <a:pt x="3627" y="4886"/>
                    <a:pt x="3736" y="4724"/>
                  </a:cubicBezTo>
                  <a:cubicBezTo>
                    <a:pt x="3886" y="4499"/>
                    <a:pt x="3878" y="4169"/>
                    <a:pt x="3721" y="3953"/>
                  </a:cubicBezTo>
                  <a:cubicBezTo>
                    <a:pt x="3953" y="3835"/>
                    <a:pt x="4116" y="3567"/>
                    <a:pt x="4125" y="3286"/>
                  </a:cubicBezTo>
                  <a:cubicBezTo>
                    <a:pt x="4136" y="3009"/>
                    <a:pt x="3992" y="2729"/>
                    <a:pt x="3597" y="2633"/>
                  </a:cubicBezTo>
                  <a:cubicBezTo>
                    <a:pt x="3838" y="2444"/>
                    <a:pt x="3915" y="2044"/>
                    <a:pt x="3767" y="1763"/>
                  </a:cubicBezTo>
                  <a:cubicBezTo>
                    <a:pt x="3659" y="1559"/>
                    <a:pt x="3443" y="1438"/>
                    <a:pt x="3229" y="1438"/>
                  </a:cubicBezTo>
                  <a:cubicBezTo>
                    <a:pt x="3147" y="1438"/>
                    <a:pt x="3065" y="1455"/>
                    <a:pt x="2989" y="1493"/>
                  </a:cubicBezTo>
                  <a:cubicBezTo>
                    <a:pt x="3125" y="1139"/>
                    <a:pt x="3090" y="705"/>
                    <a:pt x="2880" y="396"/>
                  </a:cubicBezTo>
                  <a:cubicBezTo>
                    <a:pt x="2712" y="152"/>
                    <a:pt x="2434" y="0"/>
                    <a:pt x="215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167516">
              <a:off x="7889904" y="1545771"/>
              <a:ext cx="290625" cy="404956"/>
            </a:xfrm>
            <a:custGeom>
              <a:avLst/>
              <a:gdLst/>
              <a:ahLst/>
              <a:cxnLst/>
              <a:rect l="l" t="t" r="r" b="b"/>
              <a:pathLst>
                <a:path w="2575" h="3588" extrusionOk="0">
                  <a:moveTo>
                    <a:pt x="1718" y="1"/>
                  </a:moveTo>
                  <a:cubicBezTo>
                    <a:pt x="1692" y="1"/>
                    <a:pt x="1664" y="18"/>
                    <a:pt x="1662" y="51"/>
                  </a:cubicBezTo>
                  <a:cubicBezTo>
                    <a:pt x="1628" y="501"/>
                    <a:pt x="1558" y="942"/>
                    <a:pt x="1462" y="1375"/>
                  </a:cubicBezTo>
                  <a:cubicBezTo>
                    <a:pt x="1417" y="1242"/>
                    <a:pt x="1359" y="1110"/>
                    <a:pt x="1300" y="984"/>
                  </a:cubicBezTo>
                  <a:cubicBezTo>
                    <a:pt x="1215" y="802"/>
                    <a:pt x="1116" y="624"/>
                    <a:pt x="1006" y="457"/>
                  </a:cubicBezTo>
                  <a:cubicBezTo>
                    <a:pt x="995" y="440"/>
                    <a:pt x="979" y="433"/>
                    <a:pt x="963" y="433"/>
                  </a:cubicBezTo>
                  <a:cubicBezTo>
                    <a:pt x="926" y="433"/>
                    <a:pt x="891" y="470"/>
                    <a:pt x="917" y="508"/>
                  </a:cubicBezTo>
                  <a:cubicBezTo>
                    <a:pt x="1022" y="673"/>
                    <a:pt x="1118" y="843"/>
                    <a:pt x="1201" y="1020"/>
                  </a:cubicBezTo>
                  <a:cubicBezTo>
                    <a:pt x="1285" y="1200"/>
                    <a:pt x="1346" y="1386"/>
                    <a:pt x="1410" y="1572"/>
                  </a:cubicBezTo>
                  <a:cubicBezTo>
                    <a:pt x="1412" y="1574"/>
                    <a:pt x="1413" y="1575"/>
                    <a:pt x="1414" y="1578"/>
                  </a:cubicBezTo>
                  <a:cubicBezTo>
                    <a:pt x="1292" y="2075"/>
                    <a:pt x="1130" y="2562"/>
                    <a:pt x="933" y="3039"/>
                  </a:cubicBezTo>
                  <a:cubicBezTo>
                    <a:pt x="804" y="2836"/>
                    <a:pt x="668" y="2638"/>
                    <a:pt x="537" y="2436"/>
                  </a:cubicBezTo>
                  <a:cubicBezTo>
                    <a:pt x="394" y="2216"/>
                    <a:pt x="253" y="1996"/>
                    <a:pt x="114" y="1774"/>
                  </a:cubicBezTo>
                  <a:cubicBezTo>
                    <a:pt x="103" y="1757"/>
                    <a:pt x="87" y="1750"/>
                    <a:pt x="72" y="1750"/>
                  </a:cubicBezTo>
                  <a:cubicBezTo>
                    <a:pt x="36" y="1750"/>
                    <a:pt x="0" y="1787"/>
                    <a:pt x="24" y="1826"/>
                  </a:cubicBezTo>
                  <a:cubicBezTo>
                    <a:pt x="162" y="2048"/>
                    <a:pt x="304" y="2269"/>
                    <a:pt x="445" y="2490"/>
                  </a:cubicBezTo>
                  <a:cubicBezTo>
                    <a:pt x="587" y="2710"/>
                    <a:pt x="725" y="2934"/>
                    <a:pt x="876" y="3148"/>
                  </a:cubicBezTo>
                  <a:cubicBezTo>
                    <a:pt x="879" y="3151"/>
                    <a:pt x="882" y="3153"/>
                    <a:pt x="885" y="3155"/>
                  </a:cubicBezTo>
                  <a:cubicBezTo>
                    <a:pt x="835" y="3270"/>
                    <a:pt x="786" y="3387"/>
                    <a:pt x="732" y="3500"/>
                  </a:cubicBezTo>
                  <a:cubicBezTo>
                    <a:pt x="710" y="3546"/>
                    <a:pt x="750" y="3587"/>
                    <a:pt x="787" y="3587"/>
                  </a:cubicBezTo>
                  <a:cubicBezTo>
                    <a:pt x="804" y="3587"/>
                    <a:pt x="820" y="3579"/>
                    <a:pt x="830" y="3558"/>
                  </a:cubicBezTo>
                  <a:cubicBezTo>
                    <a:pt x="1000" y="3213"/>
                    <a:pt x="1148" y="2855"/>
                    <a:pt x="1272" y="2487"/>
                  </a:cubicBezTo>
                  <a:cubicBezTo>
                    <a:pt x="1729" y="2203"/>
                    <a:pt x="2154" y="1867"/>
                    <a:pt x="2535" y="1487"/>
                  </a:cubicBezTo>
                  <a:cubicBezTo>
                    <a:pt x="2574" y="1453"/>
                    <a:pt x="2540" y="1402"/>
                    <a:pt x="2500" y="1402"/>
                  </a:cubicBezTo>
                  <a:cubicBezTo>
                    <a:pt x="2489" y="1402"/>
                    <a:pt x="2477" y="1406"/>
                    <a:pt x="2466" y="1417"/>
                  </a:cubicBezTo>
                  <a:cubicBezTo>
                    <a:pt x="2119" y="1759"/>
                    <a:pt x="1737" y="2064"/>
                    <a:pt x="1328" y="2328"/>
                  </a:cubicBezTo>
                  <a:cubicBezTo>
                    <a:pt x="1564" y="1589"/>
                    <a:pt x="1707" y="818"/>
                    <a:pt x="1767" y="51"/>
                  </a:cubicBezTo>
                  <a:cubicBezTo>
                    <a:pt x="1770" y="18"/>
                    <a:pt x="1745" y="1"/>
                    <a:pt x="1718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167516">
              <a:off x="7991396" y="1812475"/>
              <a:ext cx="220198" cy="142434"/>
            </a:xfrm>
            <a:custGeom>
              <a:avLst/>
              <a:gdLst/>
              <a:ahLst/>
              <a:cxnLst/>
              <a:rect l="l" t="t" r="r" b="b"/>
              <a:pathLst>
                <a:path w="1951" h="1262" extrusionOk="0">
                  <a:moveTo>
                    <a:pt x="1863" y="0"/>
                  </a:moveTo>
                  <a:cubicBezTo>
                    <a:pt x="1850" y="0"/>
                    <a:pt x="1837" y="5"/>
                    <a:pt x="1825" y="15"/>
                  </a:cubicBezTo>
                  <a:cubicBezTo>
                    <a:pt x="1288" y="470"/>
                    <a:pt x="692" y="860"/>
                    <a:pt x="56" y="1161"/>
                  </a:cubicBezTo>
                  <a:cubicBezTo>
                    <a:pt x="1" y="1187"/>
                    <a:pt x="34" y="1262"/>
                    <a:pt x="85" y="1262"/>
                  </a:cubicBezTo>
                  <a:cubicBezTo>
                    <a:pt x="93" y="1262"/>
                    <a:pt x="102" y="1260"/>
                    <a:pt x="111" y="1255"/>
                  </a:cubicBezTo>
                  <a:cubicBezTo>
                    <a:pt x="755" y="943"/>
                    <a:pt x="1358" y="557"/>
                    <a:pt x="1907" y="95"/>
                  </a:cubicBezTo>
                  <a:cubicBezTo>
                    <a:pt x="1950" y="58"/>
                    <a:pt x="1910" y="0"/>
                    <a:pt x="1863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167516">
              <a:off x="5757744" y="853483"/>
              <a:ext cx="979208" cy="623912"/>
            </a:xfrm>
            <a:custGeom>
              <a:avLst/>
              <a:gdLst/>
              <a:ahLst/>
              <a:cxnLst/>
              <a:rect l="l" t="t" r="r" b="b"/>
              <a:pathLst>
                <a:path w="8676" h="5528" extrusionOk="0">
                  <a:moveTo>
                    <a:pt x="4338" y="1"/>
                  </a:moveTo>
                  <a:lnTo>
                    <a:pt x="2245" y="1565"/>
                  </a:lnTo>
                  <a:cubicBezTo>
                    <a:pt x="1311" y="2264"/>
                    <a:pt x="636" y="3253"/>
                    <a:pt x="322" y="4375"/>
                  </a:cubicBezTo>
                  <a:lnTo>
                    <a:pt x="0" y="5528"/>
                  </a:lnTo>
                  <a:lnTo>
                    <a:pt x="8676" y="5528"/>
                  </a:lnTo>
                  <a:lnTo>
                    <a:pt x="8353" y="4374"/>
                  </a:lnTo>
                  <a:cubicBezTo>
                    <a:pt x="8041" y="3250"/>
                    <a:pt x="7364" y="2263"/>
                    <a:pt x="6430" y="1564"/>
                  </a:cubicBezTo>
                  <a:lnTo>
                    <a:pt x="43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167516">
              <a:off x="6246515" y="883100"/>
              <a:ext cx="1216222" cy="624025"/>
            </a:xfrm>
            <a:custGeom>
              <a:avLst/>
              <a:gdLst/>
              <a:ahLst/>
              <a:cxnLst/>
              <a:rect l="l" t="t" r="r" b="b"/>
              <a:pathLst>
                <a:path w="10776" h="5529" extrusionOk="0">
                  <a:moveTo>
                    <a:pt x="1" y="1"/>
                  </a:moveTo>
                  <a:lnTo>
                    <a:pt x="1" y="5529"/>
                  </a:lnTo>
                  <a:lnTo>
                    <a:pt x="10775" y="5529"/>
                  </a:lnTo>
                  <a:lnTo>
                    <a:pt x="107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167516">
              <a:off x="6972078" y="912709"/>
              <a:ext cx="979321" cy="624025"/>
            </a:xfrm>
            <a:custGeom>
              <a:avLst/>
              <a:gdLst/>
              <a:ahLst/>
              <a:cxnLst/>
              <a:rect l="l" t="t" r="r" b="b"/>
              <a:pathLst>
                <a:path w="8677" h="5529" extrusionOk="0">
                  <a:moveTo>
                    <a:pt x="4340" y="1"/>
                  </a:moveTo>
                  <a:lnTo>
                    <a:pt x="2246" y="1566"/>
                  </a:lnTo>
                  <a:cubicBezTo>
                    <a:pt x="1312" y="2266"/>
                    <a:pt x="637" y="3254"/>
                    <a:pt x="323" y="4376"/>
                  </a:cubicBezTo>
                  <a:lnTo>
                    <a:pt x="1" y="5529"/>
                  </a:lnTo>
                  <a:lnTo>
                    <a:pt x="8677" y="5529"/>
                  </a:lnTo>
                  <a:lnTo>
                    <a:pt x="8355" y="4376"/>
                  </a:lnTo>
                  <a:cubicBezTo>
                    <a:pt x="8043" y="3252"/>
                    <a:pt x="7366" y="2265"/>
                    <a:pt x="6432" y="1566"/>
                  </a:cubicBezTo>
                  <a:lnTo>
                    <a:pt x="4340" y="1"/>
                  </a:ln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167516">
              <a:off x="6940765" y="1464764"/>
              <a:ext cx="979321" cy="813298"/>
            </a:xfrm>
            <a:custGeom>
              <a:avLst/>
              <a:gdLst/>
              <a:ahLst/>
              <a:cxnLst/>
              <a:rect l="l" t="t" r="r" b="b"/>
              <a:pathLst>
                <a:path w="8677" h="7206" extrusionOk="0">
                  <a:moveTo>
                    <a:pt x="482" y="0"/>
                  </a:moveTo>
                  <a:lnTo>
                    <a:pt x="1" y="630"/>
                  </a:lnTo>
                  <a:lnTo>
                    <a:pt x="1" y="7205"/>
                  </a:lnTo>
                  <a:lnTo>
                    <a:pt x="8677" y="7205"/>
                  </a:lnTo>
                  <a:lnTo>
                    <a:pt x="8677" y="630"/>
                  </a:lnTo>
                  <a:lnTo>
                    <a:pt x="7670" y="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167516">
              <a:off x="5876567" y="1472831"/>
              <a:ext cx="539038" cy="377530"/>
            </a:xfrm>
            <a:custGeom>
              <a:avLst/>
              <a:gdLst/>
              <a:ahLst/>
              <a:cxnLst/>
              <a:rect l="l" t="t" r="r" b="b"/>
              <a:pathLst>
                <a:path w="4776" h="3345" extrusionOk="0">
                  <a:moveTo>
                    <a:pt x="0" y="0"/>
                  </a:moveTo>
                  <a:lnTo>
                    <a:pt x="0" y="3345"/>
                  </a:lnTo>
                  <a:lnTo>
                    <a:pt x="4776" y="3345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167516">
              <a:off x="5681979" y="1193956"/>
              <a:ext cx="746595" cy="276404"/>
            </a:xfrm>
            <a:custGeom>
              <a:avLst/>
              <a:gdLst/>
              <a:ahLst/>
              <a:cxnLst/>
              <a:rect l="l" t="t" r="r" b="b"/>
              <a:pathLst>
                <a:path w="6615" h="2449" extrusionOk="0">
                  <a:moveTo>
                    <a:pt x="1" y="0"/>
                  </a:moveTo>
                  <a:lnTo>
                    <a:pt x="1843" y="2448"/>
                  </a:lnTo>
                  <a:lnTo>
                    <a:pt x="6615" y="2448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167516">
              <a:off x="4841975" y="1186264"/>
              <a:ext cx="903137" cy="856525"/>
            </a:xfrm>
            <a:custGeom>
              <a:avLst/>
              <a:gdLst/>
              <a:ahLst/>
              <a:cxnLst/>
              <a:rect l="l" t="t" r="r" b="b"/>
              <a:pathLst>
                <a:path w="8002" h="7589" extrusionOk="0">
                  <a:moveTo>
                    <a:pt x="2644" y="1"/>
                  </a:moveTo>
                  <a:cubicBezTo>
                    <a:pt x="2495" y="1"/>
                    <a:pt x="2347" y="36"/>
                    <a:pt x="2217" y="112"/>
                  </a:cubicBezTo>
                  <a:cubicBezTo>
                    <a:pt x="1823" y="342"/>
                    <a:pt x="1665" y="903"/>
                    <a:pt x="1883" y="1303"/>
                  </a:cubicBezTo>
                  <a:cubicBezTo>
                    <a:pt x="1853" y="1296"/>
                    <a:pt x="1823" y="1293"/>
                    <a:pt x="1794" y="1293"/>
                  </a:cubicBezTo>
                  <a:cubicBezTo>
                    <a:pt x="1481" y="1293"/>
                    <a:pt x="1192" y="1634"/>
                    <a:pt x="1278" y="1944"/>
                  </a:cubicBezTo>
                  <a:cubicBezTo>
                    <a:pt x="1231" y="1932"/>
                    <a:pt x="1184" y="1926"/>
                    <a:pt x="1137" y="1926"/>
                  </a:cubicBezTo>
                  <a:cubicBezTo>
                    <a:pt x="928" y="1926"/>
                    <a:pt x="719" y="2035"/>
                    <a:pt x="606" y="2212"/>
                  </a:cubicBezTo>
                  <a:cubicBezTo>
                    <a:pt x="467" y="2429"/>
                    <a:pt x="487" y="2736"/>
                    <a:pt x="813" y="3017"/>
                  </a:cubicBezTo>
                  <a:cubicBezTo>
                    <a:pt x="461" y="3027"/>
                    <a:pt x="137" y="3311"/>
                    <a:pt x="82" y="3657"/>
                  </a:cubicBezTo>
                  <a:cubicBezTo>
                    <a:pt x="26" y="4003"/>
                    <a:pt x="243" y="4374"/>
                    <a:pt x="574" y="4494"/>
                  </a:cubicBezTo>
                  <a:cubicBezTo>
                    <a:pt x="186" y="4700"/>
                    <a:pt x="192" y="5367"/>
                    <a:pt x="585" y="5565"/>
                  </a:cubicBezTo>
                  <a:cubicBezTo>
                    <a:pt x="188" y="5760"/>
                    <a:pt x="0" y="6293"/>
                    <a:pt x="188" y="6694"/>
                  </a:cubicBezTo>
                  <a:cubicBezTo>
                    <a:pt x="329" y="6994"/>
                    <a:pt x="661" y="7180"/>
                    <a:pt x="988" y="7180"/>
                  </a:cubicBezTo>
                  <a:cubicBezTo>
                    <a:pt x="1098" y="7180"/>
                    <a:pt x="1208" y="7159"/>
                    <a:pt x="1310" y="7114"/>
                  </a:cubicBezTo>
                  <a:cubicBezTo>
                    <a:pt x="1483" y="7247"/>
                    <a:pt x="1701" y="7311"/>
                    <a:pt x="1920" y="7311"/>
                  </a:cubicBezTo>
                  <a:cubicBezTo>
                    <a:pt x="2205" y="7311"/>
                    <a:pt x="2492" y="7201"/>
                    <a:pt x="2684" y="6990"/>
                  </a:cubicBezTo>
                  <a:cubicBezTo>
                    <a:pt x="2771" y="7320"/>
                    <a:pt x="3087" y="7574"/>
                    <a:pt x="3427" y="7588"/>
                  </a:cubicBezTo>
                  <a:cubicBezTo>
                    <a:pt x="3437" y="7589"/>
                    <a:pt x="3446" y="7589"/>
                    <a:pt x="3456" y="7589"/>
                  </a:cubicBezTo>
                  <a:cubicBezTo>
                    <a:pt x="3786" y="7589"/>
                    <a:pt x="4106" y="7365"/>
                    <a:pt x="4217" y="7053"/>
                  </a:cubicBezTo>
                  <a:cubicBezTo>
                    <a:pt x="4430" y="7226"/>
                    <a:pt x="4698" y="7306"/>
                    <a:pt x="4970" y="7306"/>
                  </a:cubicBezTo>
                  <a:cubicBezTo>
                    <a:pt x="5447" y="7306"/>
                    <a:pt x="5933" y="7059"/>
                    <a:pt x="6144" y="6627"/>
                  </a:cubicBezTo>
                  <a:cubicBezTo>
                    <a:pt x="6268" y="6729"/>
                    <a:pt x="6427" y="6779"/>
                    <a:pt x="6586" y="6779"/>
                  </a:cubicBezTo>
                  <a:cubicBezTo>
                    <a:pt x="6752" y="6779"/>
                    <a:pt x="6917" y="6725"/>
                    <a:pt x="7043" y="6617"/>
                  </a:cubicBezTo>
                  <a:cubicBezTo>
                    <a:pt x="7290" y="6405"/>
                    <a:pt x="7354" y="6009"/>
                    <a:pt x="7188" y="5729"/>
                  </a:cubicBezTo>
                  <a:lnTo>
                    <a:pt x="7188" y="5729"/>
                  </a:lnTo>
                  <a:cubicBezTo>
                    <a:pt x="7207" y="5732"/>
                    <a:pt x="7225" y="5733"/>
                    <a:pt x="7244" y="5733"/>
                  </a:cubicBezTo>
                  <a:cubicBezTo>
                    <a:pt x="7430" y="5733"/>
                    <a:pt x="7615" y="5616"/>
                    <a:pt x="7689" y="5445"/>
                  </a:cubicBezTo>
                  <a:cubicBezTo>
                    <a:pt x="7768" y="5255"/>
                    <a:pt x="7710" y="5015"/>
                    <a:pt x="7489" y="4897"/>
                  </a:cubicBezTo>
                  <a:cubicBezTo>
                    <a:pt x="7819" y="4764"/>
                    <a:pt x="8001" y="4340"/>
                    <a:pt x="7869" y="4008"/>
                  </a:cubicBezTo>
                  <a:cubicBezTo>
                    <a:pt x="7766" y="3750"/>
                    <a:pt x="7487" y="3581"/>
                    <a:pt x="7211" y="3581"/>
                  </a:cubicBezTo>
                  <a:cubicBezTo>
                    <a:pt x="7133" y="3581"/>
                    <a:pt x="7056" y="3594"/>
                    <a:pt x="6982" y="3623"/>
                  </a:cubicBezTo>
                  <a:cubicBezTo>
                    <a:pt x="7161" y="3357"/>
                    <a:pt x="7161" y="2982"/>
                    <a:pt x="6983" y="2717"/>
                  </a:cubicBezTo>
                  <a:cubicBezTo>
                    <a:pt x="6833" y="2491"/>
                    <a:pt x="6563" y="2352"/>
                    <a:pt x="6292" y="2352"/>
                  </a:cubicBezTo>
                  <a:cubicBezTo>
                    <a:pt x="6243" y="2352"/>
                    <a:pt x="6194" y="2357"/>
                    <a:pt x="6146" y="2366"/>
                  </a:cubicBezTo>
                  <a:cubicBezTo>
                    <a:pt x="6274" y="2120"/>
                    <a:pt x="6053" y="1781"/>
                    <a:pt x="5782" y="1781"/>
                  </a:cubicBezTo>
                  <a:cubicBezTo>
                    <a:pt x="5769" y="1781"/>
                    <a:pt x="5755" y="1782"/>
                    <a:pt x="5741" y="1783"/>
                  </a:cubicBezTo>
                  <a:cubicBezTo>
                    <a:pt x="5959" y="1388"/>
                    <a:pt x="5829" y="836"/>
                    <a:pt x="5457" y="578"/>
                  </a:cubicBezTo>
                  <a:cubicBezTo>
                    <a:pt x="5307" y="475"/>
                    <a:pt x="5126" y="425"/>
                    <a:pt x="4944" y="425"/>
                  </a:cubicBezTo>
                  <a:cubicBezTo>
                    <a:pt x="4674" y="425"/>
                    <a:pt x="4403" y="534"/>
                    <a:pt x="4228" y="739"/>
                  </a:cubicBezTo>
                  <a:cubicBezTo>
                    <a:pt x="4162" y="500"/>
                    <a:pt x="3913" y="343"/>
                    <a:pt x="3671" y="343"/>
                  </a:cubicBezTo>
                  <a:cubicBezTo>
                    <a:pt x="3583" y="343"/>
                    <a:pt x="3495" y="364"/>
                    <a:pt x="3418" y="409"/>
                  </a:cubicBezTo>
                  <a:cubicBezTo>
                    <a:pt x="3256" y="149"/>
                    <a:pt x="2948" y="1"/>
                    <a:pt x="2644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167516">
              <a:off x="5462185" y="1449601"/>
              <a:ext cx="414775" cy="393782"/>
            </a:xfrm>
            <a:custGeom>
              <a:avLst/>
              <a:gdLst/>
              <a:ahLst/>
              <a:cxnLst/>
              <a:rect l="l" t="t" r="r" b="b"/>
              <a:pathLst>
                <a:path w="3675" h="3489" extrusionOk="0">
                  <a:moveTo>
                    <a:pt x="0" y="0"/>
                  </a:moveTo>
                  <a:lnTo>
                    <a:pt x="0" y="3488"/>
                  </a:lnTo>
                  <a:lnTo>
                    <a:pt x="3674" y="3488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167516">
              <a:off x="5478502" y="1174703"/>
              <a:ext cx="414662" cy="276404"/>
            </a:xfrm>
            <a:custGeom>
              <a:avLst/>
              <a:gdLst/>
              <a:ahLst/>
              <a:cxnLst/>
              <a:rect l="l" t="t" r="r" b="b"/>
              <a:pathLst>
                <a:path w="3674" h="2449" extrusionOk="0">
                  <a:moveTo>
                    <a:pt x="1837" y="0"/>
                  </a:moveTo>
                  <a:lnTo>
                    <a:pt x="0" y="2448"/>
                  </a:lnTo>
                  <a:lnTo>
                    <a:pt x="3673" y="2448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167516">
              <a:off x="6457891" y="1500124"/>
              <a:ext cx="491523" cy="356537"/>
            </a:xfrm>
            <a:custGeom>
              <a:avLst/>
              <a:gdLst/>
              <a:ahLst/>
              <a:cxnLst/>
              <a:rect l="l" t="t" r="r" b="b"/>
              <a:pathLst>
                <a:path w="4355" h="3159" extrusionOk="0">
                  <a:moveTo>
                    <a:pt x="1" y="1"/>
                  </a:moveTo>
                  <a:lnTo>
                    <a:pt x="1" y="3159"/>
                  </a:lnTo>
                  <a:lnTo>
                    <a:pt x="4355" y="3159"/>
                  </a:lnTo>
                  <a:lnTo>
                    <a:pt x="4355" y="1"/>
                  </a:ln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167516">
              <a:off x="5963999" y="1604513"/>
              <a:ext cx="531138" cy="244915"/>
            </a:xfrm>
            <a:custGeom>
              <a:avLst/>
              <a:gdLst/>
              <a:ahLst/>
              <a:cxnLst/>
              <a:rect l="l" t="t" r="r" b="b"/>
              <a:pathLst>
                <a:path w="4706" h="2170" extrusionOk="0">
                  <a:moveTo>
                    <a:pt x="0" y="0"/>
                  </a:moveTo>
                  <a:lnTo>
                    <a:pt x="0" y="2169"/>
                  </a:lnTo>
                  <a:lnTo>
                    <a:pt x="4705" y="21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167516">
              <a:off x="5972770" y="1489421"/>
              <a:ext cx="982142" cy="126408"/>
            </a:xfrm>
            <a:custGeom>
              <a:avLst/>
              <a:gdLst/>
              <a:ahLst/>
              <a:cxnLst/>
              <a:rect l="l" t="t" r="r" b="b"/>
              <a:pathLst>
                <a:path w="8702" h="1120" extrusionOk="0">
                  <a:moveTo>
                    <a:pt x="3987" y="1"/>
                  </a:moveTo>
                  <a:lnTo>
                    <a:pt x="0" y="1119"/>
                  </a:lnTo>
                  <a:lnTo>
                    <a:pt x="4717" y="1119"/>
                  </a:lnTo>
                  <a:lnTo>
                    <a:pt x="8702" y="1"/>
                  </a:ln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167516">
              <a:off x="6370191" y="1641249"/>
              <a:ext cx="42211" cy="110155"/>
            </a:xfrm>
            <a:custGeom>
              <a:avLst/>
              <a:gdLst/>
              <a:ahLst/>
              <a:cxnLst/>
              <a:rect l="l" t="t" r="r" b="b"/>
              <a:pathLst>
                <a:path w="374" h="976" extrusionOk="0">
                  <a:moveTo>
                    <a:pt x="0" y="0"/>
                  </a:moveTo>
                  <a:lnTo>
                    <a:pt x="0" y="976"/>
                  </a:lnTo>
                  <a:lnTo>
                    <a:pt x="373" y="976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167516">
              <a:off x="6377186" y="1655131"/>
              <a:ext cx="28216" cy="82504"/>
            </a:xfrm>
            <a:custGeom>
              <a:avLst/>
              <a:gdLst/>
              <a:ahLst/>
              <a:cxnLst/>
              <a:rect l="l" t="t" r="r" b="b"/>
              <a:pathLst>
                <a:path w="250" h="731" extrusionOk="0">
                  <a:moveTo>
                    <a:pt x="0" y="0"/>
                  </a:moveTo>
                  <a:lnTo>
                    <a:pt x="0" y="731"/>
                  </a:lnTo>
                  <a:lnTo>
                    <a:pt x="249" y="73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167516">
              <a:off x="6253064" y="1635536"/>
              <a:ext cx="42211" cy="110155"/>
            </a:xfrm>
            <a:custGeom>
              <a:avLst/>
              <a:gdLst/>
              <a:ahLst/>
              <a:cxnLst/>
              <a:rect l="l" t="t" r="r" b="b"/>
              <a:pathLst>
                <a:path w="374" h="976" extrusionOk="0">
                  <a:moveTo>
                    <a:pt x="1" y="0"/>
                  </a:moveTo>
                  <a:lnTo>
                    <a:pt x="1" y="976"/>
                  </a:lnTo>
                  <a:lnTo>
                    <a:pt x="374" y="976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167516">
              <a:off x="6260172" y="1649424"/>
              <a:ext cx="28216" cy="82504"/>
            </a:xfrm>
            <a:custGeom>
              <a:avLst/>
              <a:gdLst/>
              <a:ahLst/>
              <a:cxnLst/>
              <a:rect l="l" t="t" r="r" b="b"/>
              <a:pathLst>
                <a:path w="250" h="731" extrusionOk="0">
                  <a:moveTo>
                    <a:pt x="1" y="0"/>
                  </a:moveTo>
                  <a:lnTo>
                    <a:pt x="1" y="731"/>
                  </a:lnTo>
                  <a:lnTo>
                    <a:pt x="250" y="73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167516">
              <a:off x="6136049" y="1629832"/>
              <a:ext cx="42324" cy="110155"/>
            </a:xfrm>
            <a:custGeom>
              <a:avLst/>
              <a:gdLst/>
              <a:ahLst/>
              <a:cxnLst/>
              <a:rect l="l" t="t" r="r" b="b"/>
              <a:pathLst>
                <a:path w="375" h="976" extrusionOk="0">
                  <a:moveTo>
                    <a:pt x="1" y="0"/>
                  </a:moveTo>
                  <a:lnTo>
                    <a:pt x="1" y="976"/>
                  </a:lnTo>
                  <a:lnTo>
                    <a:pt x="374" y="976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167516">
              <a:off x="6143044" y="1643715"/>
              <a:ext cx="28329" cy="82504"/>
            </a:xfrm>
            <a:custGeom>
              <a:avLst/>
              <a:gdLst/>
              <a:ahLst/>
              <a:cxnLst/>
              <a:rect l="l" t="t" r="r" b="b"/>
              <a:pathLst>
                <a:path w="251" h="731" extrusionOk="0">
                  <a:moveTo>
                    <a:pt x="1" y="0"/>
                  </a:moveTo>
                  <a:lnTo>
                    <a:pt x="1" y="731"/>
                  </a:lnTo>
                  <a:lnTo>
                    <a:pt x="250" y="73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167516">
              <a:off x="6014413" y="1623897"/>
              <a:ext cx="42211" cy="110155"/>
            </a:xfrm>
            <a:custGeom>
              <a:avLst/>
              <a:gdLst/>
              <a:ahLst/>
              <a:cxnLst/>
              <a:rect l="l" t="t" r="r" b="b"/>
              <a:pathLst>
                <a:path w="374" h="976" extrusionOk="0">
                  <a:moveTo>
                    <a:pt x="0" y="0"/>
                  </a:moveTo>
                  <a:lnTo>
                    <a:pt x="0" y="976"/>
                  </a:lnTo>
                  <a:lnTo>
                    <a:pt x="373" y="976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167516">
              <a:off x="6021520" y="1637785"/>
              <a:ext cx="28216" cy="82504"/>
            </a:xfrm>
            <a:custGeom>
              <a:avLst/>
              <a:gdLst/>
              <a:ahLst/>
              <a:cxnLst/>
              <a:rect l="l" t="t" r="r" b="b"/>
              <a:pathLst>
                <a:path w="250" h="731" extrusionOk="0">
                  <a:moveTo>
                    <a:pt x="0" y="0"/>
                  </a:moveTo>
                  <a:lnTo>
                    <a:pt x="0" y="731"/>
                  </a:lnTo>
                  <a:lnTo>
                    <a:pt x="249" y="73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167516">
              <a:off x="5532006" y="1461949"/>
              <a:ext cx="42324" cy="110268"/>
            </a:xfrm>
            <a:custGeom>
              <a:avLst/>
              <a:gdLst/>
              <a:ahLst/>
              <a:cxnLst/>
              <a:rect l="l" t="t" r="r" b="b"/>
              <a:pathLst>
                <a:path w="375" h="977" extrusionOk="0">
                  <a:moveTo>
                    <a:pt x="1" y="1"/>
                  </a:moveTo>
                  <a:lnTo>
                    <a:pt x="1" y="976"/>
                  </a:lnTo>
                  <a:lnTo>
                    <a:pt x="375" y="976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167516">
              <a:off x="5539000" y="1475831"/>
              <a:ext cx="28329" cy="82616"/>
            </a:xfrm>
            <a:custGeom>
              <a:avLst/>
              <a:gdLst/>
              <a:ahLst/>
              <a:cxnLst/>
              <a:rect l="l" t="t" r="r" b="b"/>
              <a:pathLst>
                <a:path w="251" h="732" extrusionOk="0">
                  <a:moveTo>
                    <a:pt x="1" y="1"/>
                  </a:moveTo>
                  <a:lnTo>
                    <a:pt x="1" y="731"/>
                  </a:lnTo>
                  <a:lnTo>
                    <a:pt x="251" y="73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167516">
              <a:off x="5718688" y="1471051"/>
              <a:ext cx="42211" cy="110268"/>
            </a:xfrm>
            <a:custGeom>
              <a:avLst/>
              <a:gdLst/>
              <a:ahLst/>
              <a:cxnLst/>
              <a:rect l="l" t="t" r="r" b="b"/>
              <a:pathLst>
                <a:path w="374" h="977" extrusionOk="0">
                  <a:moveTo>
                    <a:pt x="0" y="1"/>
                  </a:moveTo>
                  <a:lnTo>
                    <a:pt x="0" y="976"/>
                  </a:lnTo>
                  <a:lnTo>
                    <a:pt x="373" y="97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167516">
              <a:off x="5725683" y="1484933"/>
              <a:ext cx="28216" cy="82616"/>
            </a:xfrm>
            <a:custGeom>
              <a:avLst/>
              <a:gdLst/>
              <a:ahLst/>
              <a:cxnLst/>
              <a:rect l="l" t="t" r="r" b="b"/>
              <a:pathLst>
                <a:path w="250" h="732" extrusionOk="0">
                  <a:moveTo>
                    <a:pt x="0" y="1"/>
                  </a:moveTo>
                  <a:lnTo>
                    <a:pt x="0" y="731"/>
                  </a:lnTo>
                  <a:lnTo>
                    <a:pt x="249" y="731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167516">
              <a:off x="5709900" y="1651308"/>
              <a:ext cx="42211" cy="110155"/>
            </a:xfrm>
            <a:custGeom>
              <a:avLst/>
              <a:gdLst/>
              <a:ahLst/>
              <a:cxnLst/>
              <a:rect l="l" t="t" r="r" b="b"/>
              <a:pathLst>
                <a:path w="374" h="976" extrusionOk="0">
                  <a:moveTo>
                    <a:pt x="0" y="0"/>
                  </a:moveTo>
                  <a:lnTo>
                    <a:pt x="0" y="976"/>
                  </a:lnTo>
                  <a:lnTo>
                    <a:pt x="373" y="976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167516">
              <a:off x="5716897" y="1665077"/>
              <a:ext cx="28216" cy="82616"/>
            </a:xfrm>
            <a:custGeom>
              <a:avLst/>
              <a:gdLst/>
              <a:ahLst/>
              <a:cxnLst/>
              <a:rect l="l" t="t" r="r" b="b"/>
              <a:pathLst>
                <a:path w="250" h="732" extrusionOk="0">
                  <a:moveTo>
                    <a:pt x="0" y="0"/>
                  </a:moveTo>
                  <a:lnTo>
                    <a:pt x="0" y="731"/>
                  </a:lnTo>
                  <a:lnTo>
                    <a:pt x="249" y="73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167516">
              <a:off x="5523217" y="1642206"/>
              <a:ext cx="42324" cy="110155"/>
            </a:xfrm>
            <a:custGeom>
              <a:avLst/>
              <a:gdLst/>
              <a:ahLst/>
              <a:cxnLst/>
              <a:rect l="l" t="t" r="r" b="b"/>
              <a:pathLst>
                <a:path w="375" h="976" extrusionOk="0">
                  <a:moveTo>
                    <a:pt x="1" y="0"/>
                  </a:moveTo>
                  <a:lnTo>
                    <a:pt x="1" y="976"/>
                  </a:lnTo>
                  <a:lnTo>
                    <a:pt x="375" y="97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167516">
              <a:off x="5530215" y="1655975"/>
              <a:ext cx="28329" cy="82616"/>
            </a:xfrm>
            <a:custGeom>
              <a:avLst/>
              <a:gdLst/>
              <a:ahLst/>
              <a:cxnLst/>
              <a:rect l="l" t="t" r="r" b="b"/>
              <a:pathLst>
                <a:path w="251" h="732" extrusionOk="0">
                  <a:moveTo>
                    <a:pt x="1" y="0"/>
                  </a:moveTo>
                  <a:lnTo>
                    <a:pt x="1" y="731"/>
                  </a:lnTo>
                  <a:lnTo>
                    <a:pt x="251" y="73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167516">
              <a:off x="7342464" y="1665514"/>
              <a:ext cx="262522" cy="218730"/>
            </a:xfrm>
            <a:custGeom>
              <a:avLst/>
              <a:gdLst/>
              <a:ahLst/>
              <a:cxnLst/>
              <a:rect l="l" t="t" r="r" b="b"/>
              <a:pathLst>
                <a:path w="2326" h="1938" extrusionOk="0">
                  <a:moveTo>
                    <a:pt x="1" y="0"/>
                  </a:moveTo>
                  <a:lnTo>
                    <a:pt x="1" y="1938"/>
                  </a:lnTo>
                  <a:lnTo>
                    <a:pt x="2326" y="1938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167516">
              <a:off x="7431469" y="1087354"/>
              <a:ext cx="93790" cy="121329"/>
            </a:xfrm>
            <a:custGeom>
              <a:avLst/>
              <a:gdLst/>
              <a:ahLst/>
              <a:cxnLst/>
              <a:rect l="l" t="t" r="r" b="b"/>
              <a:pathLst>
                <a:path w="831" h="1075" extrusionOk="0">
                  <a:moveTo>
                    <a:pt x="0" y="1"/>
                  </a:moveTo>
                  <a:lnTo>
                    <a:pt x="0" y="1074"/>
                  </a:lnTo>
                  <a:lnTo>
                    <a:pt x="830" y="1074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167516">
              <a:off x="7443094" y="1102585"/>
              <a:ext cx="70314" cy="90855"/>
            </a:xfrm>
            <a:custGeom>
              <a:avLst/>
              <a:gdLst/>
              <a:ahLst/>
              <a:cxnLst/>
              <a:rect l="l" t="t" r="r" b="b"/>
              <a:pathLst>
                <a:path w="623" h="805" extrusionOk="0">
                  <a:moveTo>
                    <a:pt x="1" y="1"/>
                  </a:moveTo>
                  <a:lnTo>
                    <a:pt x="1" y="805"/>
                  </a:lnTo>
                  <a:lnTo>
                    <a:pt x="623" y="805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167516">
              <a:off x="7090733" y="1577201"/>
              <a:ext cx="93903" cy="121216"/>
            </a:xfrm>
            <a:custGeom>
              <a:avLst/>
              <a:gdLst/>
              <a:ahLst/>
              <a:cxnLst/>
              <a:rect l="l" t="t" r="r" b="b"/>
              <a:pathLst>
                <a:path w="832" h="1074" extrusionOk="0">
                  <a:moveTo>
                    <a:pt x="1" y="1"/>
                  </a:moveTo>
                  <a:lnTo>
                    <a:pt x="1" y="1073"/>
                  </a:lnTo>
                  <a:lnTo>
                    <a:pt x="832" y="1073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167516">
              <a:off x="7102586" y="1592330"/>
              <a:ext cx="70427" cy="90855"/>
            </a:xfrm>
            <a:custGeom>
              <a:avLst/>
              <a:gdLst/>
              <a:ahLst/>
              <a:cxnLst/>
              <a:rect l="l" t="t" r="r" b="b"/>
              <a:pathLst>
                <a:path w="624" h="805" extrusionOk="0">
                  <a:moveTo>
                    <a:pt x="0" y="1"/>
                  </a:moveTo>
                  <a:lnTo>
                    <a:pt x="0" y="805"/>
                  </a:lnTo>
                  <a:lnTo>
                    <a:pt x="623" y="805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167516">
              <a:off x="7752012" y="1609451"/>
              <a:ext cx="93903" cy="121216"/>
            </a:xfrm>
            <a:custGeom>
              <a:avLst/>
              <a:gdLst/>
              <a:ahLst/>
              <a:cxnLst/>
              <a:rect l="l" t="t" r="r" b="b"/>
              <a:pathLst>
                <a:path w="832" h="1074" extrusionOk="0">
                  <a:moveTo>
                    <a:pt x="0" y="1"/>
                  </a:moveTo>
                  <a:lnTo>
                    <a:pt x="0" y="1073"/>
                  </a:lnTo>
                  <a:lnTo>
                    <a:pt x="831" y="1073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167516">
              <a:off x="7763865" y="1624581"/>
              <a:ext cx="70427" cy="90855"/>
            </a:xfrm>
            <a:custGeom>
              <a:avLst/>
              <a:gdLst/>
              <a:ahLst/>
              <a:cxnLst/>
              <a:rect l="l" t="t" r="r" b="b"/>
              <a:pathLst>
                <a:path w="624" h="805" extrusionOk="0">
                  <a:moveTo>
                    <a:pt x="1" y="1"/>
                  </a:moveTo>
                  <a:lnTo>
                    <a:pt x="1" y="805"/>
                  </a:lnTo>
                  <a:lnTo>
                    <a:pt x="623" y="805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167516">
              <a:off x="5972782" y="1489421"/>
              <a:ext cx="982142" cy="126408"/>
            </a:xfrm>
            <a:custGeom>
              <a:avLst/>
              <a:gdLst/>
              <a:ahLst/>
              <a:cxnLst/>
              <a:rect l="l" t="t" r="r" b="b"/>
              <a:pathLst>
                <a:path w="8702" h="1120" extrusionOk="0">
                  <a:moveTo>
                    <a:pt x="3987" y="1"/>
                  </a:moveTo>
                  <a:lnTo>
                    <a:pt x="0" y="1119"/>
                  </a:lnTo>
                  <a:lnTo>
                    <a:pt x="4717" y="1119"/>
                  </a:lnTo>
                  <a:lnTo>
                    <a:pt x="8702" y="1"/>
                  </a:ln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22"/>
          <p:cNvGrpSpPr/>
          <p:nvPr/>
        </p:nvGrpSpPr>
        <p:grpSpPr>
          <a:xfrm>
            <a:off x="-23024" y="1972549"/>
            <a:ext cx="9190176" cy="3177062"/>
            <a:chOff x="1837325" y="3089875"/>
            <a:chExt cx="1040625" cy="256000"/>
          </a:xfrm>
        </p:grpSpPr>
        <p:sp>
          <p:nvSpPr>
            <p:cNvPr id="2391" name="Google Shape;2391;p22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3" name="Google Shape;2393;p22"/>
          <p:cNvSpPr/>
          <p:nvPr/>
        </p:nvSpPr>
        <p:spPr>
          <a:xfrm rot="-188574">
            <a:off x="5937562" y="3822902"/>
            <a:ext cx="3552552" cy="1777478"/>
          </a:xfrm>
          <a:custGeom>
            <a:avLst/>
            <a:gdLst/>
            <a:ahLst/>
            <a:cxnLst/>
            <a:rect l="l" t="t" r="r" b="b"/>
            <a:pathLst>
              <a:path w="11826" h="5917" extrusionOk="0">
                <a:moveTo>
                  <a:pt x="10521" y="1"/>
                </a:moveTo>
                <a:cubicBezTo>
                  <a:pt x="10433" y="1"/>
                  <a:pt x="10345" y="11"/>
                  <a:pt x="10259" y="34"/>
                </a:cubicBezTo>
                <a:cubicBezTo>
                  <a:pt x="9748" y="167"/>
                  <a:pt x="9355" y="699"/>
                  <a:pt x="9350" y="1268"/>
                </a:cubicBezTo>
                <a:cubicBezTo>
                  <a:pt x="9271" y="1227"/>
                  <a:pt x="9185" y="1208"/>
                  <a:pt x="9099" y="1208"/>
                </a:cubicBezTo>
                <a:cubicBezTo>
                  <a:pt x="8922" y="1208"/>
                  <a:pt x="8745" y="1290"/>
                  <a:pt x="8633" y="1438"/>
                </a:cubicBezTo>
                <a:cubicBezTo>
                  <a:pt x="8467" y="1656"/>
                  <a:pt x="8461" y="2001"/>
                  <a:pt x="8619" y="2230"/>
                </a:cubicBezTo>
                <a:cubicBezTo>
                  <a:pt x="8554" y="2209"/>
                  <a:pt x="8487" y="2199"/>
                  <a:pt x="8420" y="2199"/>
                </a:cubicBezTo>
                <a:cubicBezTo>
                  <a:pt x="8177" y="2199"/>
                  <a:pt x="7935" y="2329"/>
                  <a:pt x="7800" y="2545"/>
                </a:cubicBezTo>
                <a:cubicBezTo>
                  <a:pt x="7794" y="2261"/>
                  <a:pt x="7530" y="2033"/>
                  <a:pt x="7274" y="2033"/>
                </a:cubicBezTo>
                <a:cubicBezTo>
                  <a:pt x="7209" y="2033"/>
                  <a:pt x="7143" y="2048"/>
                  <a:pt x="7083" y="2081"/>
                </a:cubicBezTo>
                <a:cubicBezTo>
                  <a:pt x="7314" y="1528"/>
                  <a:pt x="6891" y="787"/>
                  <a:pt x="6327" y="753"/>
                </a:cubicBezTo>
                <a:cubicBezTo>
                  <a:pt x="6314" y="752"/>
                  <a:pt x="6301" y="752"/>
                  <a:pt x="6288" y="752"/>
                </a:cubicBezTo>
                <a:cubicBezTo>
                  <a:pt x="5740" y="752"/>
                  <a:pt x="5284" y="1422"/>
                  <a:pt x="5465" y="1986"/>
                </a:cubicBezTo>
                <a:cubicBezTo>
                  <a:pt x="5271" y="1841"/>
                  <a:pt x="5037" y="1772"/>
                  <a:pt x="4803" y="1772"/>
                </a:cubicBezTo>
                <a:cubicBezTo>
                  <a:pt x="4461" y="1772"/>
                  <a:pt x="4118" y="1921"/>
                  <a:pt x="3898" y="2203"/>
                </a:cubicBezTo>
                <a:cubicBezTo>
                  <a:pt x="3865" y="1929"/>
                  <a:pt x="3604" y="1725"/>
                  <a:pt x="3354" y="1725"/>
                </a:cubicBezTo>
                <a:cubicBezTo>
                  <a:pt x="3277" y="1725"/>
                  <a:pt x="3202" y="1744"/>
                  <a:pt x="3135" y="1785"/>
                </a:cubicBezTo>
                <a:cubicBezTo>
                  <a:pt x="3179" y="1290"/>
                  <a:pt x="2754" y="808"/>
                  <a:pt x="2296" y="808"/>
                </a:cubicBezTo>
                <a:cubicBezTo>
                  <a:pt x="2275" y="808"/>
                  <a:pt x="2253" y="809"/>
                  <a:pt x="2231" y="811"/>
                </a:cubicBezTo>
                <a:cubicBezTo>
                  <a:pt x="1750" y="858"/>
                  <a:pt x="1386" y="1444"/>
                  <a:pt x="1530" y="1945"/>
                </a:cubicBezTo>
                <a:cubicBezTo>
                  <a:pt x="1465" y="1896"/>
                  <a:pt x="1390" y="1874"/>
                  <a:pt x="1314" y="1874"/>
                </a:cubicBezTo>
                <a:cubicBezTo>
                  <a:pt x="1114" y="1874"/>
                  <a:pt x="908" y="2024"/>
                  <a:pt x="878" y="2242"/>
                </a:cubicBezTo>
                <a:cubicBezTo>
                  <a:pt x="827" y="2227"/>
                  <a:pt x="774" y="2220"/>
                  <a:pt x="722" y="2220"/>
                </a:cubicBezTo>
                <a:cubicBezTo>
                  <a:pt x="468" y="2220"/>
                  <a:pt x="216" y="2387"/>
                  <a:pt x="118" y="2641"/>
                </a:cubicBezTo>
                <a:cubicBezTo>
                  <a:pt x="0" y="2946"/>
                  <a:pt x="123" y="3339"/>
                  <a:pt x="390" y="3509"/>
                </a:cubicBezTo>
                <a:cubicBezTo>
                  <a:pt x="4141" y="5916"/>
                  <a:pt x="8065" y="5332"/>
                  <a:pt x="11598" y="5791"/>
                </a:cubicBezTo>
                <a:cubicBezTo>
                  <a:pt x="11660" y="4560"/>
                  <a:pt x="11721" y="3328"/>
                  <a:pt x="11783" y="2096"/>
                </a:cubicBezTo>
                <a:cubicBezTo>
                  <a:pt x="11807" y="1615"/>
                  <a:pt x="11826" y="1105"/>
                  <a:pt x="11609" y="680"/>
                </a:cubicBezTo>
                <a:cubicBezTo>
                  <a:pt x="11396" y="264"/>
                  <a:pt x="10957" y="1"/>
                  <a:pt x="105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2"/>
          <p:cNvSpPr/>
          <p:nvPr/>
        </p:nvSpPr>
        <p:spPr>
          <a:xfrm rot="-188574">
            <a:off x="8546143" y="4147413"/>
            <a:ext cx="609515" cy="1039390"/>
          </a:xfrm>
          <a:custGeom>
            <a:avLst/>
            <a:gdLst/>
            <a:ahLst/>
            <a:cxnLst/>
            <a:rect l="l" t="t" r="r" b="b"/>
            <a:pathLst>
              <a:path w="2029" h="3460" extrusionOk="0">
                <a:moveTo>
                  <a:pt x="1599" y="1"/>
                </a:moveTo>
                <a:cubicBezTo>
                  <a:pt x="1580" y="1"/>
                  <a:pt x="1562" y="11"/>
                  <a:pt x="1555" y="34"/>
                </a:cubicBezTo>
                <a:cubicBezTo>
                  <a:pt x="1412" y="469"/>
                  <a:pt x="1253" y="898"/>
                  <a:pt x="1074" y="1321"/>
                </a:cubicBezTo>
                <a:cubicBezTo>
                  <a:pt x="970" y="1038"/>
                  <a:pt x="867" y="755"/>
                  <a:pt x="769" y="469"/>
                </a:cubicBezTo>
                <a:cubicBezTo>
                  <a:pt x="762" y="447"/>
                  <a:pt x="745" y="438"/>
                  <a:pt x="728" y="438"/>
                </a:cubicBezTo>
                <a:cubicBezTo>
                  <a:pt x="695" y="438"/>
                  <a:pt x="659" y="471"/>
                  <a:pt x="674" y="512"/>
                </a:cubicBezTo>
                <a:cubicBezTo>
                  <a:pt x="782" y="826"/>
                  <a:pt x="895" y="1138"/>
                  <a:pt x="1012" y="1449"/>
                </a:cubicBezTo>
                <a:cubicBezTo>
                  <a:pt x="1013" y="1451"/>
                  <a:pt x="1013" y="1452"/>
                  <a:pt x="1014" y="1453"/>
                </a:cubicBezTo>
                <a:cubicBezTo>
                  <a:pt x="975" y="1547"/>
                  <a:pt x="933" y="1642"/>
                  <a:pt x="890" y="1736"/>
                </a:cubicBezTo>
                <a:cubicBezTo>
                  <a:pt x="634" y="2300"/>
                  <a:pt x="334" y="2837"/>
                  <a:pt x="25" y="3374"/>
                </a:cubicBezTo>
                <a:cubicBezTo>
                  <a:pt x="1" y="3415"/>
                  <a:pt x="36" y="3459"/>
                  <a:pt x="71" y="3459"/>
                </a:cubicBezTo>
                <a:cubicBezTo>
                  <a:pt x="85" y="3459"/>
                  <a:pt x="99" y="3453"/>
                  <a:pt x="110" y="3436"/>
                </a:cubicBezTo>
                <a:cubicBezTo>
                  <a:pt x="422" y="2945"/>
                  <a:pt x="689" y="2420"/>
                  <a:pt x="934" y="1891"/>
                </a:cubicBezTo>
                <a:cubicBezTo>
                  <a:pt x="1312" y="1763"/>
                  <a:pt x="1666" y="1572"/>
                  <a:pt x="1984" y="1332"/>
                </a:cubicBezTo>
                <a:cubicBezTo>
                  <a:pt x="2029" y="1301"/>
                  <a:pt x="1993" y="1240"/>
                  <a:pt x="1948" y="1240"/>
                </a:cubicBezTo>
                <a:cubicBezTo>
                  <a:pt x="1937" y="1240"/>
                  <a:pt x="1926" y="1244"/>
                  <a:pt x="1915" y="1252"/>
                </a:cubicBezTo>
                <a:cubicBezTo>
                  <a:pt x="1635" y="1464"/>
                  <a:pt x="1326" y="1632"/>
                  <a:pt x="998" y="1757"/>
                </a:cubicBezTo>
                <a:cubicBezTo>
                  <a:pt x="1248" y="1209"/>
                  <a:pt x="1468" y="647"/>
                  <a:pt x="1656" y="74"/>
                </a:cubicBezTo>
                <a:cubicBezTo>
                  <a:pt x="1670" y="32"/>
                  <a:pt x="1633" y="1"/>
                  <a:pt x="1599" y="1"/>
                </a:cubicBezTo>
                <a:close/>
              </a:path>
            </a:pathLst>
          </a:custGeom>
          <a:solidFill>
            <a:srgbClr val="000000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2"/>
          <p:cNvSpPr/>
          <p:nvPr/>
        </p:nvSpPr>
        <p:spPr>
          <a:xfrm rot="-188574">
            <a:off x="7484934" y="4350815"/>
            <a:ext cx="641959" cy="781946"/>
          </a:xfrm>
          <a:custGeom>
            <a:avLst/>
            <a:gdLst/>
            <a:ahLst/>
            <a:cxnLst/>
            <a:rect l="l" t="t" r="r" b="b"/>
            <a:pathLst>
              <a:path w="2137" h="2603" extrusionOk="0">
                <a:moveTo>
                  <a:pt x="1002" y="0"/>
                </a:moveTo>
                <a:cubicBezTo>
                  <a:pt x="973" y="0"/>
                  <a:pt x="941" y="23"/>
                  <a:pt x="945" y="61"/>
                </a:cubicBezTo>
                <a:cubicBezTo>
                  <a:pt x="1016" y="753"/>
                  <a:pt x="1139" y="1447"/>
                  <a:pt x="1328" y="2120"/>
                </a:cubicBezTo>
                <a:cubicBezTo>
                  <a:pt x="857" y="1792"/>
                  <a:pt x="445" y="1386"/>
                  <a:pt x="110" y="920"/>
                </a:cubicBezTo>
                <a:cubicBezTo>
                  <a:pt x="100" y="906"/>
                  <a:pt x="87" y="900"/>
                  <a:pt x="74" y="900"/>
                </a:cubicBezTo>
                <a:cubicBezTo>
                  <a:pt x="37" y="900"/>
                  <a:pt x="1" y="946"/>
                  <a:pt x="31" y="986"/>
                </a:cubicBezTo>
                <a:cubicBezTo>
                  <a:pt x="389" y="1489"/>
                  <a:pt x="839" y="1925"/>
                  <a:pt x="1354" y="2267"/>
                </a:cubicBezTo>
                <a:cubicBezTo>
                  <a:pt x="1360" y="2272"/>
                  <a:pt x="1366" y="2273"/>
                  <a:pt x="1372" y="2275"/>
                </a:cubicBezTo>
                <a:cubicBezTo>
                  <a:pt x="1401" y="2373"/>
                  <a:pt x="1432" y="2473"/>
                  <a:pt x="1464" y="2571"/>
                </a:cubicBezTo>
                <a:cubicBezTo>
                  <a:pt x="1471" y="2593"/>
                  <a:pt x="1487" y="2602"/>
                  <a:pt x="1504" y="2602"/>
                </a:cubicBezTo>
                <a:cubicBezTo>
                  <a:pt x="1536" y="2602"/>
                  <a:pt x="1573" y="2569"/>
                  <a:pt x="1561" y="2528"/>
                </a:cubicBezTo>
                <a:cubicBezTo>
                  <a:pt x="1485" y="2269"/>
                  <a:pt x="1415" y="2011"/>
                  <a:pt x="1352" y="1751"/>
                </a:cubicBezTo>
                <a:lnTo>
                  <a:pt x="1352" y="1751"/>
                </a:lnTo>
                <a:cubicBezTo>
                  <a:pt x="1354" y="1751"/>
                  <a:pt x="1355" y="1751"/>
                  <a:pt x="1356" y="1751"/>
                </a:cubicBezTo>
                <a:cubicBezTo>
                  <a:pt x="1371" y="1751"/>
                  <a:pt x="1387" y="1745"/>
                  <a:pt x="1399" y="1732"/>
                </a:cubicBezTo>
                <a:cubicBezTo>
                  <a:pt x="1534" y="1574"/>
                  <a:pt x="1663" y="1409"/>
                  <a:pt x="1783" y="1238"/>
                </a:cubicBezTo>
                <a:cubicBezTo>
                  <a:pt x="1902" y="1069"/>
                  <a:pt x="2021" y="894"/>
                  <a:pt x="2117" y="709"/>
                </a:cubicBezTo>
                <a:cubicBezTo>
                  <a:pt x="2136" y="670"/>
                  <a:pt x="2097" y="634"/>
                  <a:pt x="2060" y="634"/>
                </a:cubicBezTo>
                <a:cubicBezTo>
                  <a:pt x="2045" y="634"/>
                  <a:pt x="2030" y="641"/>
                  <a:pt x="2020" y="656"/>
                </a:cubicBezTo>
                <a:cubicBezTo>
                  <a:pt x="1910" y="832"/>
                  <a:pt x="1808" y="1009"/>
                  <a:pt x="1689" y="1178"/>
                </a:cubicBezTo>
                <a:cubicBezTo>
                  <a:pt x="1576" y="1339"/>
                  <a:pt x="1453" y="1496"/>
                  <a:pt x="1325" y="1647"/>
                </a:cubicBezTo>
                <a:cubicBezTo>
                  <a:pt x="1201" y="1120"/>
                  <a:pt x="1105" y="587"/>
                  <a:pt x="1050" y="44"/>
                </a:cubicBezTo>
                <a:cubicBezTo>
                  <a:pt x="1047" y="14"/>
                  <a:pt x="1025" y="0"/>
                  <a:pt x="1002" y="0"/>
                </a:cubicBezTo>
                <a:close/>
              </a:path>
            </a:pathLst>
          </a:custGeom>
          <a:solidFill>
            <a:srgbClr val="000000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6" name="Google Shape;2396;p22"/>
          <p:cNvGrpSpPr/>
          <p:nvPr/>
        </p:nvGrpSpPr>
        <p:grpSpPr>
          <a:xfrm>
            <a:off x="4001493" y="3726851"/>
            <a:ext cx="5534677" cy="1969578"/>
            <a:chOff x="4001493" y="3726851"/>
            <a:chExt cx="5534677" cy="1969578"/>
          </a:xfrm>
        </p:grpSpPr>
        <p:sp>
          <p:nvSpPr>
            <p:cNvPr id="2397" name="Google Shape;2397;p22"/>
            <p:cNvSpPr/>
            <p:nvPr/>
          </p:nvSpPr>
          <p:spPr>
            <a:xfrm rot="-188574">
              <a:off x="5937562" y="3822902"/>
              <a:ext cx="3552552" cy="1777478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8" name="Google Shape;2398;p22"/>
            <p:cNvGrpSpPr/>
            <p:nvPr/>
          </p:nvGrpSpPr>
          <p:grpSpPr>
            <a:xfrm>
              <a:off x="4001493" y="4300402"/>
              <a:ext cx="4425206" cy="1305793"/>
              <a:chOff x="4001493" y="4300402"/>
              <a:chExt cx="4425206" cy="1305793"/>
            </a:xfrm>
          </p:grpSpPr>
          <p:sp>
            <p:nvSpPr>
              <p:cNvPr id="2399" name="Google Shape;2399;p22"/>
              <p:cNvSpPr/>
              <p:nvPr/>
            </p:nvSpPr>
            <p:spPr>
              <a:xfrm rot="-188574">
                <a:off x="4027471" y="4419484"/>
                <a:ext cx="4373250" cy="1067628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3554" extrusionOk="0">
                    <a:moveTo>
                      <a:pt x="6070" y="1"/>
                    </a:moveTo>
                    <a:cubicBezTo>
                      <a:pt x="6006" y="1"/>
                      <a:pt x="5943" y="12"/>
                      <a:pt x="5882" y="37"/>
                    </a:cubicBezTo>
                    <a:cubicBezTo>
                      <a:pt x="5488" y="196"/>
                      <a:pt x="5326" y="849"/>
                      <a:pt x="5583" y="1244"/>
                    </a:cubicBezTo>
                    <a:cubicBezTo>
                      <a:pt x="5475" y="1163"/>
                      <a:pt x="5349" y="1124"/>
                      <a:pt x="5223" y="1124"/>
                    </a:cubicBezTo>
                    <a:cubicBezTo>
                      <a:pt x="5064" y="1124"/>
                      <a:pt x="4906" y="1186"/>
                      <a:pt x="4788" y="1307"/>
                    </a:cubicBezTo>
                    <a:cubicBezTo>
                      <a:pt x="4683" y="996"/>
                      <a:pt x="4387" y="809"/>
                      <a:pt x="4099" y="809"/>
                    </a:cubicBezTo>
                    <a:cubicBezTo>
                      <a:pt x="3954" y="809"/>
                      <a:pt x="3810" y="857"/>
                      <a:pt x="3695" y="962"/>
                    </a:cubicBezTo>
                    <a:cubicBezTo>
                      <a:pt x="3701" y="729"/>
                      <a:pt x="3563" y="496"/>
                      <a:pt x="3371" y="420"/>
                    </a:cubicBezTo>
                    <a:cubicBezTo>
                      <a:pt x="3325" y="401"/>
                      <a:pt x="3276" y="392"/>
                      <a:pt x="3227" y="392"/>
                    </a:cubicBezTo>
                    <a:cubicBezTo>
                      <a:pt x="3076" y="392"/>
                      <a:pt x="2925" y="478"/>
                      <a:pt x="2842" y="622"/>
                    </a:cubicBezTo>
                    <a:cubicBezTo>
                      <a:pt x="2752" y="290"/>
                      <a:pt x="2451" y="61"/>
                      <a:pt x="2157" y="61"/>
                    </a:cubicBezTo>
                    <a:cubicBezTo>
                      <a:pt x="2084" y="61"/>
                      <a:pt x="2011" y="75"/>
                      <a:pt x="1942" y="105"/>
                    </a:cubicBezTo>
                    <a:cubicBezTo>
                      <a:pt x="1598" y="258"/>
                      <a:pt x="1423" y="785"/>
                      <a:pt x="1589" y="1178"/>
                    </a:cubicBezTo>
                    <a:cubicBezTo>
                      <a:pt x="1532" y="1099"/>
                      <a:pt x="1444" y="1054"/>
                      <a:pt x="1357" y="1054"/>
                    </a:cubicBezTo>
                    <a:cubicBezTo>
                      <a:pt x="1315" y="1054"/>
                      <a:pt x="1274" y="1065"/>
                      <a:pt x="1236" y="1086"/>
                    </a:cubicBezTo>
                    <a:cubicBezTo>
                      <a:pt x="1122" y="1151"/>
                      <a:pt x="1055" y="1315"/>
                      <a:pt x="1085" y="1462"/>
                    </a:cubicBezTo>
                    <a:cubicBezTo>
                      <a:pt x="974" y="1372"/>
                      <a:pt x="840" y="1328"/>
                      <a:pt x="706" y="1328"/>
                    </a:cubicBezTo>
                    <a:cubicBezTo>
                      <a:pt x="543" y="1328"/>
                      <a:pt x="381" y="1393"/>
                      <a:pt x="263" y="1521"/>
                    </a:cubicBezTo>
                    <a:cubicBezTo>
                      <a:pt x="48" y="1756"/>
                      <a:pt x="0" y="2170"/>
                      <a:pt x="153" y="2470"/>
                    </a:cubicBezTo>
                    <a:cubicBezTo>
                      <a:pt x="5024" y="3095"/>
                      <a:pt x="9792" y="3327"/>
                      <a:pt x="14557" y="3554"/>
                    </a:cubicBezTo>
                    <a:cubicBezTo>
                      <a:pt x="14552" y="3218"/>
                      <a:pt x="14261" y="2944"/>
                      <a:pt x="13982" y="2944"/>
                    </a:cubicBezTo>
                    <a:cubicBezTo>
                      <a:pt x="13911" y="2944"/>
                      <a:pt x="13842" y="2961"/>
                      <a:pt x="13778" y="2999"/>
                    </a:cubicBezTo>
                    <a:cubicBezTo>
                      <a:pt x="14119" y="2559"/>
                      <a:pt x="14021" y="1761"/>
                      <a:pt x="13586" y="1428"/>
                    </a:cubicBezTo>
                    <a:cubicBezTo>
                      <a:pt x="13446" y="1322"/>
                      <a:pt x="13283" y="1272"/>
                      <a:pt x="13120" y="1272"/>
                    </a:cubicBezTo>
                    <a:cubicBezTo>
                      <a:pt x="12774" y="1272"/>
                      <a:pt x="12425" y="1493"/>
                      <a:pt x="12288" y="1862"/>
                    </a:cubicBezTo>
                    <a:cubicBezTo>
                      <a:pt x="12197" y="1719"/>
                      <a:pt x="12052" y="1654"/>
                      <a:pt x="11903" y="1654"/>
                    </a:cubicBezTo>
                    <a:cubicBezTo>
                      <a:pt x="11675" y="1654"/>
                      <a:pt x="11441" y="1810"/>
                      <a:pt x="11396" y="2075"/>
                    </a:cubicBezTo>
                    <a:cubicBezTo>
                      <a:pt x="11369" y="1776"/>
                      <a:pt x="11111" y="1540"/>
                      <a:pt x="10859" y="1540"/>
                    </a:cubicBezTo>
                    <a:cubicBezTo>
                      <a:pt x="10808" y="1540"/>
                      <a:pt x="10757" y="1550"/>
                      <a:pt x="10708" y="1571"/>
                    </a:cubicBezTo>
                    <a:cubicBezTo>
                      <a:pt x="10832" y="970"/>
                      <a:pt x="10446" y="282"/>
                      <a:pt x="9921" y="162"/>
                    </a:cubicBezTo>
                    <a:cubicBezTo>
                      <a:pt x="9866" y="150"/>
                      <a:pt x="9811" y="144"/>
                      <a:pt x="9755" y="144"/>
                    </a:cubicBezTo>
                    <a:cubicBezTo>
                      <a:pt x="9284" y="144"/>
                      <a:pt x="8831" y="582"/>
                      <a:pt x="8780" y="1134"/>
                    </a:cubicBezTo>
                    <a:cubicBezTo>
                      <a:pt x="8671" y="860"/>
                      <a:pt x="8410" y="716"/>
                      <a:pt x="8156" y="716"/>
                    </a:cubicBezTo>
                    <a:cubicBezTo>
                      <a:pt x="7941" y="716"/>
                      <a:pt x="7731" y="818"/>
                      <a:pt x="7618" y="1030"/>
                    </a:cubicBezTo>
                    <a:cubicBezTo>
                      <a:pt x="7521" y="797"/>
                      <a:pt x="7296" y="658"/>
                      <a:pt x="7077" y="658"/>
                    </a:cubicBezTo>
                    <a:cubicBezTo>
                      <a:pt x="6974" y="658"/>
                      <a:pt x="6872" y="689"/>
                      <a:pt x="6787" y="756"/>
                    </a:cubicBezTo>
                    <a:cubicBezTo>
                      <a:pt x="6769" y="343"/>
                      <a:pt x="6417" y="1"/>
                      <a:pt x="6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22"/>
              <p:cNvSpPr/>
              <p:nvPr/>
            </p:nvSpPr>
            <p:spPr>
              <a:xfrm rot="-188574">
                <a:off x="6691455" y="4648701"/>
                <a:ext cx="412452" cy="527806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57" extrusionOk="0">
                    <a:moveTo>
                      <a:pt x="856" y="1"/>
                    </a:moveTo>
                    <a:cubicBezTo>
                      <a:pt x="838" y="1"/>
                      <a:pt x="820" y="11"/>
                      <a:pt x="813" y="36"/>
                    </a:cubicBezTo>
                    <a:cubicBezTo>
                      <a:pt x="750" y="258"/>
                      <a:pt x="670" y="472"/>
                      <a:pt x="580" y="680"/>
                    </a:cubicBezTo>
                    <a:cubicBezTo>
                      <a:pt x="514" y="501"/>
                      <a:pt x="447" y="320"/>
                      <a:pt x="380" y="140"/>
                    </a:cubicBezTo>
                    <a:cubicBezTo>
                      <a:pt x="371" y="118"/>
                      <a:pt x="355" y="109"/>
                      <a:pt x="337" y="109"/>
                    </a:cubicBezTo>
                    <a:cubicBezTo>
                      <a:pt x="304" y="109"/>
                      <a:pt x="269" y="142"/>
                      <a:pt x="285" y="183"/>
                    </a:cubicBezTo>
                    <a:cubicBezTo>
                      <a:pt x="362" y="393"/>
                      <a:pt x="441" y="602"/>
                      <a:pt x="518" y="814"/>
                    </a:cubicBezTo>
                    <a:cubicBezTo>
                      <a:pt x="380" y="1111"/>
                      <a:pt x="214" y="1396"/>
                      <a:pt x="28" y="1671"/>
                    </a:cubicBezTo>
                    <a:cubicBezTo>
                      <a:pt x="1" y="1712"/>
                      <a:pt x="37" y="1756"/>
                      <a:pt x="75" y="1756"/>
                    </a:cubicBezTo>
                    <a:cubicBezTo>
                      <a:pt x="89" y="1756"/>
                      <a:pt x="104" y="1750"/>
                      <a:pt x="115" y="1734"/>
                    </a:cubicBezTo>
                    <a:cubicBezTo>
                      <a:pt x="229" y="1578"/>
                      <a:pt x="332" y="1412"/>
                      <a:pt x="427" y="1242"/>
                    </a:cubicBezTo>
                    <a:cubicBezTo>
                      <a:pt x="735" y="1091"/>
                      <a:pt x="1034" y="923"/>
                      <a:pt x="1324" y="740"/>
                    </a:cubicBezTo>
                    <a:cubicBezTo>
                      <a:pt x="1373" y="709"/>
                      <a:pt x="1335" y="647"/>
                      <a:pt x="1287" y="647"/>
                    </a:cubicBezTo>
                    <a:cubicBezTo>
                      <a:pt x="1277" y="647"/>
                      <a:pt x="1266" y="650"/>
                      <a:pt x="1256" y="656"/>
                    </a:cubicBezTo>
                    <a:cubicBezTo>
                      <a:pt x="1015" y="807"/>
                      <a:pt x="768" y="945"/>
                      <a:pt x="518" y="1076"/>
                    </a:cubicBezTo>
                    <a:cubicBezTo>
                      <a:pt x="681" y="754"/>
                      <a:pt x="814" y="416"/>
                      <a:pt x="912" y="74"/>
                    </a:cubicBezTo>
                    <a:cubicBezTo>
                      <a:pt x="924" y="32"/>
                      <a:pt x="889" y="1"/>
                      <a:pt x="856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22"/>
              <p:cNvSpPr/>
              <p:nvPr/>
            </p:nvSpPr>
            <p:spPr>
              <a:xfrm rot="-188574">
                <a:off x="5679429" y="4735482"/>
                <a:ext cx="732680" cy="51188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704" extrusionOk="0">
                    <a:moveTo>
                      <a:pt x="697" y="1"/>
                    </a:moveTo>
                    <a:cubicBezTo>
                      <a:pt x="665" y="1"/>
                      <a:pt x="629" y="34"/>
                      <a:pt x="643" y="74"/>
                    </a:cubicBezTo>
                    <a:cubicBezTo>
                      <a:pt x="752" y="402"/>
                      <a:pt x="856" y="732"/>
                      <a:pt x="958" y="1061"/>
                    </a:cubicBezTo>
                    <a:cubicBezTo>
                      <a:pt x="903" y="1041"/>
                      <a:pt x="849" y="1022"/>
                      <a:pt x="797" y="1000"/>
                    </a:cubicBezTo>
                    <a:cubicBezTo>
                      <a:pt x="714" y="967"/>
                      <a:pt x="631" y="932"/>
                      <a:pt x="549" y="898"/>
                    </a:cubicBezTo>
                    <a:cubicBezTo>
                      <a:pt x="397" y="836"/>
                      <a:pt x="242" y="777"/>
                      <a:pt x="107" y="681"/>
                    </a:cubicBezTo>
                    <a:cubicBezTo>
                      <a:pt x="98" y="674"/>
                      <a:pt x="88" y="671"/>
                      <a:pt x="78" y="671"/>
                    </a:cubicBezTo>
                    <a:cubicBezTo>
                      <a:pt x="34" y="671"/>
                      <a:pt x="0" y="734"/>
                      <a:pt x="45" y="767"/>
                    </a:cubicBezTo>
                    <a:cubicBezTo>
                      <a:pt x="184" y="863"/>
                      <a:pt x="339" y="925"/>
                      <a:pt x="493" y="989"/>
                    </a:cubicBezTo>
                    <a:cubicBezTo>
                      <a:pt x="578" y="1025"/>
                      <a:pt x="663" y="1060"/>
                      <a:pt x="748" y="1094"/>
                    </a:cubicBezTo>
                    <a:cubicBezTo>
                      <a:pt x="833" y="1130"/>
                      <a:pt x="916" y="1175"/>
                      <a:pt x="1001" y="1203"/>
                    </a:cubicBezTo>
                    <a:cubicBezTo>
                      <a:pt x="1045" y="1341"/>
                      <a:pt x="1088" y="1480"/>
                      <a:pt x="1131" y="1618"/>
                    </a:cubicBezTo>
                    <a:cubicBezTo>
                      <a:pt x="1100" y="1654"/>
                      <a:pt x="1133" y="1704"/>
                      <a:pt x="1174" y="1704"/>
                    </a:cubicBezTo>
                    <a:cubicBezTo>
                      <a:pt x="1184" y="1704"/>
                      <a:pt x="1195" y="1700"/>
                      <a:pt x="1206" y="1693"/>
                    </a:cubicBezTo>
                    <a:cubicBezTo>
                      <a:pt x="1647" y="1386"/>
                      <a:pt x="2047" y="995"/>
                      <a:pt x="2401" y="592"/>
                    </a:cubicBezTo>
                    <a:cubicBezTo>
                      <a:pt x="2439" y="557"/>
                      <a:pt x="2402" y="514"/>
                      <a:pt x="2362" y="514"/>
                    </a:cubicBezTo>
                    <a:cubicBezTo>
                      <a:pt x="2348" y="514"/>
                      <a:pt x="2333" y="520"/>
                      <a:pt x="2321" y="533"/>
                    </a:cubicBezTo>
                    <a:cubicBezTo>
                      <a:pt x="2197" y="674"/>
                      <a:pt x="2065" y="808"/>
                      <a:pt x="1929" y="939"/>
                    </a:cubicBezTo>
                    <a:cubicBezTo>
                      <a:pt x="1893" y="776"/>
                      <a:pt x="1852" y="612"/>
                      <a:pt x="1791" y="456"/>
                    </a:cubicBezTo>
                    <a:cubicBezTo>
                      <a:pt x="1783" y="435"/>
                      <a:pt x="1761" y="423"/>
                      <a:pt x="1740" y="423"/>
                    </a:cubicBezTo>
                    <a:cubicBezTo>
                      <a:pt x="1733" y="423"/>
                      <a:pt x="1725" y="425"/>
                      <a:pt x="1719" y="428"/>
                    </a:cubicBezTo>
                    <a:cubicBezTo>
                      <a:pt x="1689" y="441"/>
                      <a:pt x="1682" y="472"/>
                      <a:pt x="1692" y="500"/>
                    </a:cubicBezTo>
                    <a:cubicBezTo>
                      <a:pt x="1742" y="671"/>
                      <a:pt x="1794" y="839"/>
                      <a:pt x="1830" y="1014"/>
                    </a:cubicBezTo>
                    <a:cubicBezTo>
                      <a:pt x="1831" y="1020"/>
                      <a:pt x="1833" y="1024"/>
                      <a:pt x="1836" y="1029"/>
                    </a:cubicBezTo>
                    <a:cubicBezTo>
                      <a:pt x="1810" y="1055"/>
                      <a:pt x="1782" y="1082"/>
                      <a:pt x="1754" y="1108"/>
                    </a:cubicBezTo>
                    <a:cubicBezTo>
                      <a:pt x="1583" y="1264"/>
                      <a:pt x="1402" y="1405"/>
                      <a:pt x="1220" y="1549"/>
                    </a:cubicBezTo>
                    <a:cubicBezTo>
                      <a:pt x="1160" y="1339"/>
                      <a:pt x="1094" y="1130"/>
                      <a:pt x="1029" y="921"/>
                    </a:cubicBezTo>
                    <a:cubicBezTo>
                      <a:pt x="1042" y="917"/>
                      <a:pt x="1052" y="907"/>
                      <a:pt x="1057" y="892"/>
                    </a:cubicBezTo>
                    <a:cubicBezTo>
                      <a:pt x="1125" y="731"/>
                      <a:pt x="1196" y="567"/>
                      <a:pt x="1262" y="405"/>
                    </a:cubicBezTo>
                    <a:cubicBezTo>
                      <a:pt x="1277" y="365"/>
                      <a:pt x="1243" y="335"/>
                      <a:pt x="1210" y="335"/>
                    </a:cubicBezTo>
                    <a:cubicBezTo>
                      <a:pt x="1192" y="335"/>
                      <a:pt x="1174" y="344"/>
                      <a:pt x="1165" y="366"/>
                    </a:cubicBezTo>
                    <a:cubicBezTo>
                      <a:pt x="1104" y="507"/>
                      <a:pt x="1046" y="648"/>
                      <a:pt x="986" y="789"/>
                    </a:cubicBezTo>
                    <a:cubicBezTo>
                      <a:pt x="905" y="535"/>
                      <a:pt x="821" y="283"/>
                      <a:pt x="737" y="32"/>
                    </a:cubicBezTo>
                    <a:cubicBezTo>
                      <a:pt x="730" y="10"/>
                      <a:pt x="714" y="1"/>
                      <a:pt x="697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2"/>
              <p:cNvSpPr/>
              <p:nvPr/>
            </p:nvSpPr>
            <p:spPr>
              <a:xfrm rot="188574" flipH="1">
                <a:off x="4455929" y="4697357"/>
                <a:ext cx="732680" cy="51188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704" extrusionOk="0">
                    <a:moveTo>
                      <a:pt x="697" y="1"/>
                    </a:moveTo>
                    <a:cubicBezTo>
                      <a:pt x="665" y="1"/>
                      <a:pt x="629" y="34"/>
                      <a:pt x="643" y="74"/>
                    </a:cubicBezTo>
                    <a:cubicBezTo>
                      <a:pt x="752" y="402"/>
                      <a:pt x="856" y="732"/>
                      <a:pt x="958" y="1061"/>
                    </a:cubicBezTo>
                    <a:cubicBezTo>
                      <a:pt x="903" y="1041"/>
                      <a:pt x="849" y="1022"/>
                      <a:pt x="797" y="1000"/>
                    </a:cubicBezTo>
                    <a:cubicBezTo>
                      <a:pt x="714" y="967"/>
                      <a:pt x="631" y="932"/>
                      <a:pt x="549" y="898"/>
                    </a:cubicBezTo>
                    <a:cubicBezTo>
                      <a:pt x="397" y="836"/>
                      <a:pt x="242" y="777"/>
                      <a:pt x="107" y="681"/>
                    </a:cubicBezTo>
                    <a:cubicBezTo>
                      <a:pt x="98" y="674"/>
                      <a:pt x="88" y="671"/>
                      <a:pt x="78" y="671"/>
                    </a:cubicBezTo>
                    <a:cubicBezTo>
                      <a:pt x="34" y="671"/>
                      <a:pt x="0" y="734"/>
                      <a:pt x="45" y="767"/>
                    </a:cubicBezTo>
                    <a:cubicBezTo>
                      <a:pt x="184" y="863"/>
                      <a:pt x="339" y="925"/>
                      <a:pt x="493" y="989"/>
                    </a:cubicBezTo>
                    <a:cubicBezTo>
                      <a:pt x="578" y="1025"/>
                      <a:pt x="663" y="1060"/>
                      <a:pt x="748" y="1094"/>
                    </a:cubicBezTo>
                    <a:cubicBezTo>
                      <a:pt x="833" y="1130"/>
                      <a:pt x="916" y="1175"/>
                      <a:pt x="1001" y="1203"/>
                    </a:cubicBezTo>
                    <a:cubicBezTo>
                      <a:pt x="1045" y="1341"/>
                      <a:pt x="1088" y="1480"/>
                      <a:pt x="1131" y="1618"/>
                    </a:cubicBezTo>
                    <a:cubicBezTo>
                      <a:pt x="1100" y="1654"/>
                      <a:pt x="1133" y="1704"/>
                      <a:pt x="1174" y="1704"/>
                    </a:cubicBezTo>
                    <a:cubicBezTo>
                      <a:pt x="1184" y="1704"/>
                      <a:pt x="1195" y="1700"/>
                      <a:pt x="1206" y="1693"/>
                    </a:cubicBezTo>
                    <a:cubicBezTo>
                      <a:pt x="1647" y="1386"/>
                      <a:pt x="2047" y="995"/>
                      <a:pt x="2401" y="592"/>
                    </a:cubicBezTo>
                    <a:cubicBezTo>
                      <a:pt x="2439" y="557"/>
                      <a:pt x="2402" y="514"/>
                      <a:pt x="2362" y="514"/>
                    </a:cubicBezTo>
                    <a:cubicBezTo>
                      <a:pt x="2348" y="514"/>
                      <a:pt x="2333" y="520"/>
                      <a:pt x="2321" y="533"/>
                    </a:cubicBezTo>
                    <a:cubicBezTo>
                      <a:pt x="2197" y="674"/>
                      <a:pt x="2065" y="808"/>
                      <a:pt x="1929" y="939"/>
                    </a:cubicBezTo>
                    <a:cubicBezTo>
                      <a:pt x="1893" y="776"/>
                      <a:pt x="1852" y="612"/>
                      <a:pt x="1791" y="456"/>
                    </a:cubicBezTo>
                    <a:cubicBezTo>
                      <a:pt x="1783" y="435"/>
                      <a:pt x="1761" y="423"/>
                      <a:pt x="1740" y="423"/>
                    </a:cubicBezTo>
                    <a:cubicBezTo>
                      <a:pt x="1733" y="423"/>
                      <a:pt x="1725" y="425"/>
                      <a:pt x="1719" y="428"/>
                    </a:cubicBezTo>
                    <a:cubicBezTo>
                      <a:pt x="1689" y="441"/>
                      <a:pt x="1682" y="472"/>
                      <a:pt x="1692" y="500"/>
                    </a:cubicBezTo>
                    <a:cubicBezTo>
                      <a:pt x="1742" y="671"/>
                      <a:pt x="1794" y="839"/>
                      <a:pt x="1830" y="1014"/>
                    </a:cubicBezTo>
                    <a:cubicBezTo>
                      <a:pt x="1831" y="1020"/>
                      <a:pt x="1833" y="1024"/>
                      <a:pt x="1836" y="1029"/>
                    </a:cubicBezTo>
                    <a:cubicBezTo>
                      <a:pt x="1810" y="1055"/>
                      <a:pt x="1782" y="1082"/>
                      <a:pt x="1754" y="1108"/>
                    </a:cubicBezTo>
                    <a:cubicBezTo>
                      <a:pt x="1583" y="1264"/>
                      <a:pt x="1402" y="1405"/>
                      <a:pt x="1220" y="1549"/>
                    </a:cubicBezTo>
                    <a:cubicBezTo>
                      <a:pt x="1160" y="1339"/>
                      <a:pt x="1094" y="1130"/>
                      <a:pt x="1029" y="921"/>
                    </a:cubicBezTo>
                    <a:cubicBezTo>
                      <a:pt x="1042" y="917"/>
                      <a:pt x="1052" y="907"/>
                      <a:pt x="1057" y="892"/>
                    </a:cubicBezTo>
                    <a:cubicBezTo>
                      <a:pt x="1125" y="731"/>
                      <a:pt x="1196" y="567"/>
                      <a:pt x="1262" y="405"/>
                    </a:cubicBezTo>
                    <a:cubicBezTo>
                      <a:pt x="1277" y="365"/>
                      <a:pt x="1243" y="335"/>
                      <a:pt x="1210" y="335"/>
                    </a:cubicBezTo>
                    <a:cubicBezTo>
                      <a:pt x="1192" y="335"/>
                      <a:pt x="1174" y="344"/>
                      <a:pt x="1165" y="366"/>
                    </a:cubicBezTo>
                    <a:cubicBezTo>
                      <a:pt x="1104" y="507"/>
                      <a:pt x="1046" y="648"/>
                      <a:pt x="986" y="789"/>
                    </a:cubicBezTo>
                    <a:cubicBezTo>
                      <a:pt x="905" y="535"/>
                      <a:pt x="821" y="283"/>
                      <a:pt x="737" y="32"/>
                    </a:cubicBezTo>
                    <a:cubicBezTo>
                      <a:pt x="730" y="10"/>
                      <a:pt x="714" y="1"/>
                      <a:pt x="697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3" name="Google Shape;2403;p22"/>
          <p:cNvSpPr/>
          <p:nvPr/>
        </p:nvSpPr>
        <p:spPr>
          <a:xfrm>
            <a:off x="6413100" y="428614"/>
            <a:ext cx="2785632" cy="57270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2"/>
          <p:cNvSpPr/>
          <p:nvPr/>
        </p:nvSpPr>
        <p:spPr>
          <a:xfrm>
            <a:off x="-559343" y="77811"/>
            <a:ext cx="2223965" cy="457194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22"/>
          <p:cNvGrpSpPr/>
          <p:nvPr/>
        </p:nvGrpSpPr>
        <p:grpSpPr>
          <a:xfrm>
            <a:off x="-559335" y="3810824"/>
            <a:ext cx="5534688" cy="1969581"/>
            <a:chOff x="-629248" y="3834124"/>
            <a:chExt cx="5201286" cy="1850936"/>
          </a:xfrm>
        </p:grpSpPr>
        <p:sp>
          <p:nvSpPr>
            <p:cNvPr id="2406" name="Google Shape;2406;p22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88569" flipH="1">
              <a:off x="-271649" y="4229347"/>
              <a:ext cx="572801" cy="976783"/>
            </a:xfrm>
            <a:custGeom>
              <a:avLst/>
              <a:gdLst/>
              <a:ahLst/>
              <a:cxnLst/>
              <a:rect l="l" t="t" r="r" b="b"/>
              <a:pathLst>
                <a:path w="2029" h="3460" extrusionOk="0">
                  <a:moveTo>
                    <a:pt x="1599" y="1"/>
                  </a:moveTo>
                  <a:cubicBezTo>
                    <a:pt x="1580" y="1"/>
                    <a:pt x="1562" y="11"/>
                    <a:pt x="1555" y="34"/>
                  </a:cubicBezTo>
                  <a:cubicBezTo>
                    <a:pt x="1412" y="469"/>
                    <a:pt x="1253" y="898"/>
                    <a:pt x="1074" y="1321"/>
                  </a:cubicBezTo>
                  <a:cubicBezTo>
                    <a:pt x="970" y="1038"/>
                    <a:pt x="867" y="755"/>
                    <a:pt x="769" y="469"/>
                  </a:cubicBezTo>
                  <a:cubicBezTo>
                    <a:pt x="762" y="447"/>
                    <a:pt x="745" y="438"/>
                    <a:pt x="728" y="438"/>
                  </a:cubicBezTo>
                  <a:cubicBezTo>
                    <a:pt x="695" y="438"/>
                    <a:pt x="659" y="471"/>
                    <a:pt x="674" y="512"/>
                  </a:cubicBezTo>
                  <a:cubicBezTo>
                    <a:pt x="782" y="826"/>
                    <a:pt x="895" y="1138"/>
                    <a:pt x="1012" y="1449"/>
                  </a:cubicBezTo>
                  <a:cubicBezTo>
                    <a:pt x="1013" y="1451"/>
                    <a:pt x="1013" y="1452"/>
                    <a:pt x="1014" y="1453"/>
                  </a:cubicBezTo>
                  <a:cubicBezTo>
                    <a:pt x="975" y="1547"/>
                    <a:pt x="933" y="1642"/>
                    <a:pt x="890" y="1736"/>
                  </a:cubicBezTo>
                  <a:cubicBezTo>
                    <a:pt x="634" y="2300"/>
                    <a:pt x="334" y="2837"/>
                    <a:pt x="25" y="3374"/>
                  </a:cubicBezTo>
                  <a:cubicBezTo>
                    <a:pt x="1" y="3415"/>
                    <a:pt x="36" y="3459"/>
                    <a:pt x="71" y="3459"/>
                  </a:cubicBezTo>
                  <a:cubicBezTo>
                    <a:pt x="85" y="3459"/>
                    <a:pt x="99" y="3453"/>
                    <a:pt x="110" y="3436"/>
                  </a:cubicBezTo>
                  <a:cubicBezTo>
                    <a:pt x="422" y="2945"/>
                    <a:pt x="689" y="2420"/>
                    <a:pt x="934" y="1891"/>
                  </a:cubicBezTo>
                  <a:cubicBezTo>
                    <a:pt x="1312" y="1763"/>
                    <a:pt x="1666" y="1572"/>
                    <a:pt x="1984" y="1332"/>
                  </a:cubicBezTo>
                  <a:cubicBezTo>
                    <a:pt x="2029" y="1301"/>
                    <a:pt x="1993" y="1240"/>
                    <a:pt x="1948" y="1240"/>
                  </a:cubicBezTo>
                  <a:cubicBezTo>
                    <a:pt x="1937" y="1240"/>
                    <a:pt x="1926" y="1244"/>
                    <a:pt x="1915" y="1252"/>
                  </a:cubicBezTo>
                  <a:cubicBezTo>
                    <a:pt x="1635" y="1464"/>
                    <a:pt x="1326" y="1632"/>
                    <a:pt x="998" y="1757"/>
                  </a:cubicBezTo>
                  <a:cubicBezTo>
                    <a:pt x="1248" y="1209"/>
                    <a:pt x="1468" y="647"/>
                    <a:pt x="1656" y="74"/>
                  </a:cubicBezTo>
                  <a:cubicBezTo>
                    <a:pt x="1670" y="32"/>
                    <a:pt x="1633" y="1"/>
                    <a:pt x="1599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 rot="188569" flipH="1">
              <a:off x="695144" y="4420497"/>
              <a:ext cx="603290" cy="734845"/>
            </a:xfrm>
            <a:custGeom>
              <a:avLst/>
              <a:gdLst/>
              <a:ahLst/>
              <a:cxnLst/>
              <a:rect l="l" t="t" r="r" b="b"/>
              <a:pathLst>
                <a:path w="2137" h="2603" extrusionOk="0">
                  <a:moveTo>
                    <a:pt x="1002" y="0"/>
                  </a:moveTo>
                  <a:cubicBezTo>
                    <a:pt x="973" y="0"/>
                    <a:pt x="941" y="23"/>
                    <a:pt x="945" y="61"/>
                  </a:cubicBezTo>
                  <a:cubicBezTo>
                    <a:pt x="1016" y="753"/>
                    <a:pt x="1139" y="1447"/>
                    <a:pt x="1328" y="2120"/>
                  </a:cubicBezTo>
                  <a:cubicBezTo>
                    <a:pt x="857" y="1792"/>
                    <a:pt x="445" y="1386"/>
                    <a:pt x="110" y="920"/>
                  </a:cubicBezTo>
                  <a:cubicBezTo>
                    <a:pt x="100" y="906"/>
                    <a:pt x="87" y="900"/>
                    <a:pt x="74" y="900"/>
                  </a:cubicBezTo>
                  <a:cubicBezTo>
                    <a:pt x="37" y="900"/>
                    <a:pt x="1" y="946"/>
                    <a:pt x="31" y="986"/>
                  </a:cubicBezTo>
                  <a:cubicBezTo>
                    <a:pt x="389" y="1489"/>
                    <a:pt x="839" y="1925"/>
                    <a:pt x="1354" y="2267"/>
                  </a:cubicBezTo>
                  <a:cubicBezTo>
                    <a:pt x="1360" y="2272"/>
                    <a:pt x="1366" y="2273"/>
                    <a:pt x="1372" y="2275"/>
                  </a:cubicBezTo>
                  <a:cubicBezTo>
                    <a:pt x="1401" y="2373"/>
                    <a:pt x="1432" y="2473"/>
                    <a:pt x="1464" y="2571"/>
                  </a:cubicBezTo>
                  <a:cubicBezTo>
                    <a:pt x="1471" y="2593"/>
                    <a:pt x="1487" y="2602"/>
                    <a:pt x="1504" y="2602"/>
                  </a:cubicBezTo>
                  <a:cubicBezTo>
                    <a:pt x="1536" y="2602"/>
                    <a:pt x="1573" y="2569"/>
                    <a:pt x="1561" y="2528"/>
                  </a:cubicBezTo>
                  <a:cubicBezTo>
                    <a:pt x="1485" y="2269"/>
                    <a:pt x="1415" y="2011"/>
                    <a:pt x="1352" y="1751"/>
                  </a:cubicBezTo>
                  <a:lnTo>
                    <a:pt x="1352" y="1751"/>
                  </a:lnTo>
                  <a:cubicBezTo>
                    <a:pt x="1354" y="1751"/>
                    <a:pt x="1355" y="1751"/>
                    <a:pt x="1356" y="1751"/>
                  </a:cubicBezTo>
                  <a:cubicBezTo>
                    <a:pt x="1371" y="1751"/>
                    <a:pt x="1387" y="1745"/>
                    <a:pt x="1399" y="1732"/>
                  </a:cubicBezTo>
                  <a:cubicBezTo>
                    <a:pt x="1534" y="1574"/>
                    <a:pt x="1663" y="1409"/>
                    <a:pt x="1783" y="1238"/>
                  </a:cubicBezTo>
                  <a:cubicBezTo>
                    <a:pt x="1902" y="1069"/>
                    <a:pt x="2021" y="894"/>
                    <a:pt x="2117" y="709"/>
                  </a:cubicBezTo>
                  <a:cubicBezTo>
                    <a:pt x="2136" y="670"/>
                    <a:pt x="2097" y="634"/>
                    <a:pt x="2060" y="634"/>
                  </a:cubicBezTo>
                  <a:cubicBezTo>
                    <a:pt x="2045" y="634"/>
                    <a:pt x="2030" y="641"/>
                    <a:pt x="2020" y="656"/>
                  </a:cubicBezTo>
                  <a:cubicBezTo>
                    <a:pt x="1910" y="832"/>
                    <a:pt x="1808" y="1009"/>
                    <a:pt x="1689" y="1178"/>
                  </a:cubicBezTo>
                  <a:cubicBezTo>
                    <a:pt x="1576" y="1339"/>
                    <a:pt x="1453" y="1496"/>
                    <a:pt x="1325" y="1647"/>
                  </a:cubicBezTo>
                  <a:cubicBezTo>
                    <a:pt x="1201" y="1120"/>
                    <a:pt x="1105" y="587"/>
                    <a:pt x="1050" y="44"/>
                  </a:cubicBezTo>
                  <a:cubicBezTo>
                    <a:pt x="1047" y="14"/>
                    <a:pt x="1025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 rot="188569" flipH="1">
              <a:off x="437798" y="4485032"/>
              <a:ext cx="4109827" cy="1003319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88569" flipH="1">
              <a:off x="1656508" y="4700439"/>
              <a:ext cx="387608" cy="496014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88569" flipH="1">
              <a:off x="2306631" y="4781992"/>
              <a:ext cx="688547" cy="481051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3" name="Google Shape;2413;p22"/>
          <p:cNvSpPr/>
          <p:nvPr/>
        </p:nvSpPr>
        <p:spPr>
          <a:xfrm rot="9778102">
            <a:off x="-1607126" y="429184"/>
            <a:ext cx="5552576" cy="3351509"/>
          </a:xfrm>
          <a:custGeom>
            <a:avLst/>
            <a:gdLst/>
            <a:ahLst/>
            <a:cxnLst/>
            <a:rect l="l" t="t" r="r" b="b"/>
            <a:pathLst>
              <a:path w="12395" h="11400" extrusionOk="0">
                <a:moveTo>
                  <a:pt x="7495" y="0"/>
                </a:moveTo>
                <a:cubicBezTo>
                  <a:pt x="7317" y="0"/>
                  <a:pt x="7141" y="24"/>
                  <a:pt x="6970" y="77"/>
                </a:cubicBezTo>
                <a:cubicBezTo>
                  <a:pt x="6755" y="143"/>
                  <a:pt x="6557" y="253"/>
                  <a:pt x="6340" y="309"/>
                </a:cubicBezTo>
                <a:cubicBezTo>
                  <a:pt x="6224" y="340"/>
                  <a:pt x="6107" y="353"/>
                  <a:pt x="5991" y="353"/>
                </a:cubicBezTo>
                <a:cubicBezTo>
                  <a:pt x="5751" y="353"/>
                  <a:pt x="5512" y="296"/>
                  <a:pt x="5287" y="210"/>
                </a:cubicBezTo>
                <a:cubicBezTo>
                  <a:pt x="5012" y="107"/>
                  <a:pt x="4720" y="57"/>
                  <a:pt x="4428" y="57"/>
                </a:cubicBezTo>
                <a:cubicBezTo>
                  <a:pt x="3577" y="57"/>
                  <a:pt x="2720" y="474"/>
                  <a:pt x="2244" y="1185"/>
                </a:cubicBezTo>
                <a:cubicBezTo>
                  <a:pt x="2072" y="1440"/>
                  <a:pt x="1948" y="1724"/>
                  <a:pt x="1777" y="1981"/>
                </a:cubicBezTo>
                <a:cubicBezTo>
                  <a:pt x="1278" y="2723"/>
                  <a:pt x="367" y="3250"/>
                  <a:pt x="167" y="4163"/>
                </a:cubicBezTo>
                <a:cubicBezTo>
                  <a:pt x="0" y="4928"/>
                  <a:pt x="182" y="5771"/>
                  <a:pt x="678" y="6381"/>
                </a:cubicBezTo>
                <a:cubicBezTo>
                  <a:pt x="889" y="6639"/>
                  <a:pt x="1146" y="6855"/>
                  <a:pt x="1358" y="7112"/>
                </a:cubicBezTo>
                <a:cubicBezTo>
                  <a:pt x="2087" y="7995"/>
                  <a:pt x="2196" y="9263"/>
                  <a:pt x="2905" y="10162"/>
                </a:cubicBezTo>
                <a:cubicBezTo>
                  <a:pt x="3390" y="10778"/>
                  <a:pt x="4129" y="11169"/>
                  <a:pt x="4902" y="11302"/>
                </a:cubicBezTo>
                <a:cubicBezTo>
                  <a:pt x="5123" y="11340"/>
                  <a:pt x="5347" y="11358"/>
                  <a:pt x="5571" y="11358"/>
                </a:cubicBezTo>
                <a:cubicBezTo>
                  <a:pt x="6129" y="11358"/>
                  <a:pt x="6687" y="11247"/>
                  <a:pt x="7214" y="11059"/>
                </a:cubicBezTo>
                <a:cubicBezTo>
                  <a:pt x="7501" y="10957"/>
                  <a:pt x="7792" y="10829"/>
                  <a:pt x="8094" y="10829"/>
                </a:cubicBezTo>
                <a:cubicBezTo>
                  <a:pt x="8124" y="10829"/>
                  <a:pt x="8155" y="10830"/>
                  <a:pt x="8185" y="10833"/>
                </a:cubicBezTo>
                <a:cubicBezTo>
                  <a:pt x="8545" y="10865"/>
                  <a:pt x="8853" y="11090"/>
                  <a:pt x="9192" y="11214"/>
                </a:cubicBezTo>
                <a:cubicBezTo>
                  <a:pt x="9389" y="11286"/>
                  <a:pt x="9598" y="11322"/>
                  <a:pt x="9808" y="11322"/>
                </a:cubicBezTo>
                <a:cubicBezTo>
                  <a:pt x="10084" y="11322"/>
                  <a:pt x="10361" y="11260"/>
                  <a:pt x="10610" y="11139"/>
                </a:cubicBezTo>
                <a:cubicBezTo>
                  <a:pt x="10774" y="11059"/>
                  <a:pt x="10928" y="10953"/>
                  <a:pt x="11103" y="10901"/>
                </a:cubicBezTo>
                <a:cubicBezTo>
                  <a:pt x="11162" y="10883"/>
                  <a:pt x="11222" y="10875"/>
                  <a:pt x="11281" y="10875"/>
                </a:cubicBezTo>
                <a:cubicBezTo>
                  <a:pt x="11631" y="10875"/>
                  <a:pt x="11957" y="11163"/>
                  <a:pt x="12194" y="11393"/>
                </a:cubicBezTo>
                <a:cubicBezTo>
                  <a:pt x="12198" y="11397"/>
                  <a:pt x="12202" y="11399"/>
                  <a:pt x="12207" y="11399"/>
                </a:cubicBezTo>
                <a:cubicBezTo>
                  <a:pt x="12279" y="11399"/>
                  <a:pt x="12395" y="10932"/>
                  <a:pt x="12384" y="10873"/>
                </a:cubicBezTo>
                <a:cubicBezTo>
                  <a:pt x="12351" y="10705"/>
                  <a:pt x="12251" y="10689"/>
                  <a:pt x="12168" y="10558"/>
                </a:cubicBezTo>
                <a:cubicBezTo>
                  <a:pt x="11920" y="10163"/>
                  <a:pt x="11725" y="9894"/>
                  <a:pt x="11805" y="9378"/>
                </a:cubicBezTo>
                <a:cubicBezTo>
                  <a:pt x="11885" y="8861"/>
                  <a:pt x="12150" y="8391"/>
                  <a:pt x="12261" y="7879"/>
                </a:cubicBezTo>
                <a:cubicBezTo>
                  <a:pt x="12360" y="7423"/>
                  <a:pt x="12332" y="6939"/>
                  <a:pt x="12179" y="6498"/>
                </a:cubicBezTo>
                <a:cubicBezTo>
                  <a:pt x="11920" y="5742"/>
                  <a:pt x="11137" y="5439"/>
                  <a:pt x="10787" y="4745"/>
                </a:cubicBezTo>
                <a:cubicBezTo>
                  <a:pt x="10386" y="3951"/>
                  <a:pt x="10478" y="3000"/>
                  <a:pt x="10210" y="2153"/>
                </a:cubicBezTo>
                <a:cubicBezTo>
                  <a:pt x="9941" y="1306"/>
                  <a:pt x="9297" y="586"/>
                  <a:pt x="8485" y="225"/>
                </a:cubicBezTo>
                <a:cubicBezTo>
                  <a:pt x="8174" y="87"/>
                  <a:pt x="7833" y="0"/>
                  <a:pt x="749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2"/>
          <p:cNvSpPr/>
          <p:nvPr/>
        </p:nvSpPr>
        <p:spPr>
          <a:xfrm>
            <a:off x="4001511" y="1667125"/>
            <a:ext cx="6329857" cy="4742711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2"/>
          <p:cNvSpPr/>
          <p:nvPr/>
        </p:nvSpPr>
        <p:spPr>
          <a:xfrm>
            <a:off x="-1469600" y="1972550"/>
            <a:ext cx="13903436" cy="3480176"/>
          </a:xfrm>
          <a:custGeom>
            <a:avLst/>
            <a:gdLst/>
            <a:ahLst/>
            <a:cxnLst/>
            <a:rect l="l" t="t" r="r" b="b"/>
            <a:pathLst>
              <a:path w="19106" h="3927" extrusionOk="0">
                <a:moveTo>
                  <a:pt x="176" y="3726"/>
                </a:moveTo>
                <a:cubicBezTo>
                  <a:pt x="293" y="3593"/>
                  <a:pt x="497" y="3490"/>
                  <a:pt x="666" y="3451"/>
                </a:cubicBezTo>
                <a:cubicBezTo>
                  <a:pt x="1504" y="3255"/>
                  <a:pt x="2257" y="3500"/>
                  <a:pt x="3051" y="3571"/>
                </a:cubicBezTo>
                <a:cubicBezTo>
                  <a:pt x="3630" y="3624"/>
                  <a:pt x="3819" y="3063"/>
                  <a:pt x="4114" y="2663"/>
                </a:cubicBezTo>
                <a:cubicBezTo>
                  <a:pt x="4493" y="2149"/>
                  <a:pt x="5031" y="1983"/>
                  <a:pt x="5654" y="2078"/>
                </a:cubicBezTo>
                <a:cubicBezTo>
                  <a:pt x="5862" y="2110"/>
                  <a:pt x="7185" y="2603"/>
                  <a:pt x="7207" y="2203"/>
                </a:cubicBezTo>
                <a:cubicBezTo>
                  <a:pt x="7248" y="1445"/>
                  <a:pt x="7577" y="0"/>
                  <a:pt x="9921" y="370"/>
                </a:cubicBezTo>
                <a:cubicBezTo>
                  <a:pt x="10484" y="459"/>
                  <a:pt x="11023" y="604"/>
                  <a:pt x="11348" y="1106"/>
                </a:cubicBezTo>
                <a:cubicBezTo>
                  <a:pt x="11363" y="1131"/>
                  <a:pt x="11379" y="1157"/>
                  <a:pt x="11393" y="1182"/>
                </a:cubicBezTo>
                <a:lnTo>
                  <a:pt x="11440" y="1173"/>
                </a:lnTo>
                <a:cubicBezTo>
                  <a:pt x="13176" y="900"/>
                  <a:pt x="13481" y="1913"/>
                  <a:pt x="13532" y="2515"/>
                </a:cubicBezTo>
                <a:cubicBezTo>
                  <a:pt x="13661" y="2541"/>
                  <a:pt x="13764" y="2611"/>
                  <a:pt x="13852" y="2706"/>
                </a:cubicBezTo>
                <a:cubicBezTo>
                  <a:pt x="14172" y="2673"/>
                  <a:pt x="14633" y="2511"/>
                  <a:pt x="14737" y="2494"/>
                </a:cubicBezTo>
                <a:cubicBezTo>
                  <a:pt x="15218" y="2420"/>
                  <a:pt x="15634" y="2549"/>
                  <a:pt x="15926" y="2946"/>
                </a:cubicBezTo>
                <a:cubicBezTo>
                  <a:pt x="16153" y="3255"/>
                  <a:pt x="16299" y="3689"/>
                  <a:pt x="16748" y="3648"/>
                </a:cubicBezTo>
                <a:cubicBezTo>
                  <a:pt x="17362" y="3592"/>
                  <a:pt x="17944" y="3402"/>
                  <a:pt x="18591" y="3554"/>
                </a:cubicBezTo>
                <a:cubicBezTo>
                  <a:pt x="18722" y="3586"/>
                  <a:pt x="18880" y="3664"/>
                  <a:pt x="18970" y="3766"/>
                </a:cubicBezTo>
                <a:cubicBezTo>
                  <a:pt x="19106" y="3921"/>
                  <a:pt x="19007" y="3914"/>
                  <a:pt x="18748" y="3906"/>
                </a:cubicBezTo>
                <a:cubicBezTo>
                  <a:pt x="18748" y="3906"/>
                  <a:pt x="15984" y="3908"/>
                  <a:pt x="13212" y="3908"/>
                </a:cubicBezTo>
                <a:cubicBezTo>
                  <a:pt x="12539" y="3908"/>
                  <a:pt x="11701" y="3909"/>
                  <a:pt x="10777" y="3908"/>
                </a:cubicBezTo>
                <a:lnTo>
                  <a:pt x="9301" y="3908"/>
                </a:lnTo>
                <a:cubicBezTo>
                  <a:pt x="5249" y="3907"/>
                  <a:pt x="464" y="3903"/>
                  <a:pt x="464" y="3903"/>
                </a:cubicBezTo>
                <a:cubicBezTo>
                  <a:pt x="128" y="3917"/>
                  <a:pt x="1" y="3927"/>
                  <a:pt x="176" y="3726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2"/>
          <p:cNvSpPr txBox="1">
            <a:spLocks noGrp="1"/>
          </p:cNvSpPr>
          <p:nvPr>
            <p:ph type="subTitle" idx="1"/>
          </p:nvPr>
        </p:nvSpPr>
        <p:spPr>
          <a:xfrm>
            <a:off x="717750" y="2699025"/>
            <a:ext cx="2340900" cy="4530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17" name="Google Shape;2417;p22"/>
          <p:cNvSpPr txBox="1">
            <a:spLocks noGrp="1"/>
          </p:cNvSpPr>
          <p:nvPr>
            <p:ph type="subTitle" idx="2"/>
          </p:nvPr>
        </p:nvSpPr>
        <p:spPr>
          <a:xfrm>
            <a:off x="720000" y="3195850"/>
            <a:ext cx="2336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8" name="Google Shape;2418;p22"/>
          <p:cNvSpPr txBox="1">
            <a:spLocks noGrp="1"/>
          </p:cNvSpPr>
          <p:nvPr>
            <p:ph type="subTitle" idx="3"/>
          </p:nvPr>
        </p:nvSpPr>
        <p:spPr>
          <a:xfrm>
            <a:off x="3403800" y="3199475"/>
            <a:ext cx="2336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9" name="Google Shape;2419;p22"/>
          <p:cNvSpPr txBox="1">
            <a:spLocks noGrp="1"/>
          </p:cNvSpPr>
          <p:nvPr>
            <p:ph type="subTitle" idx="4"/>
          </p:nvPr>
        </p:nvSpPr>
        <p:spPr>
          <a:xfrm>
            <a:off x="6087600" y="3199478"/>
            <a:ext cx="23364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0" name="Google Shape;2420;p2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1" name="Google Shape;2421;p22"/>
          <p:cNvSpPr txBox="1">
            <a:spLocks noGrp="1"/>
          </p:cNvSpPr>
          <p:nvPr>
            <p:ph type="subTitle" idx="5"/>
          </p:nvPr>
        </p:nvSpPr>
        <p:spPr>
          <a:xfrm>
            <a:off x="3403800" y="2696925"/>
            <a:ext cx="2336400" cy="4572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22" name="Google Shape;2422;p22"/>
          <p:cNvSpPr txBox="1">
            <a:spLocks noGrp="1"/>
          </p:cNvSpPr>
          <p:nvPr>
            <p:ph type="subTitle" idx="6"/>
          </p:nvPr>
        </p:nvSpPr>
        <p:spPr>
          <a:xfrm>
            <a:off x="6085350" y="2696925"/>
            <a:ext cx="2340900" cy="4572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23"/>
          <p:cNvSpPr txBox="1">
            <a:spLocks noGrp="1"/>
          </p:cNvSpPr>
          <p:nvPr>
            <p:ph type="title"/>
          </p:nvPr>
        </p:nvSpPr>
        <p:spPr>
          <a:xfrm>
            <a:off x="722376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5" name="Google Shape;2425;p23"/>
          <p:cNvSpPr txBox="1">
            <a:spLocks noGrp="1"/>
          </p:cNvSpPr>
          <p:nvPr>
            <p:ph type="subTitle" idx="1"/>
          </p:nvPr>
        </p:nvSpPr>
        <p:spPr>
          <a:xfrm>
            <a:off x="720013" y="3195723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26" name="Google Shape;2426;p23"/>
          <p:cNvSpPr txBox="1">
            <a:spLocks noGrp="1"/>
          </p:cNvSpPr>
          <p:nvPr>
            <p:ph type="subTitle" idx="2"/>
          </p:nvPr>
        </p:nvSpPr>
        <p:spPr>
          <a:xfrm>
            <a:off x="720013" y="3721076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7" name="Google Shape;2427;p23"/>
          <p:cNvSpPr txBox="1">
            <a:spLocks noGrp="1"/>
          </p:cNvSpPr>
          <p:nvPr>
            <p:ph type="subTitle" idx="3"/>
          </p:nvPr>
        </p:nvSpPr>
        <p:spPr>
          <a:xfrm>
            <a:off x="3403825" y="3721076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8" name="Google Shape;2428;p23"/>
          <p:cNvSpPr txBox="1">
            <a:spLocks noGrp="1"/>
          </p:cNvSpPr>
          <p:nvPr>
            <p:ph type="subTitle" idx="4"/>
          </p:nvPr>
        </p:nvSpPr>
        <p:spPr>
          <a:xfrm>
            <a:off x="6087588" y="3721076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9" name="Google Shape;2429;p23"/>
          <p:cNvSpPr txBox="1">
            <a:spLocks noGrp="1"/>
          </p:cNvSpPr>
          <p:nvPr>
            <p:ph type="subTitle" idx="5"/>
          </p:nvPr>
        </p:nvSpPr>
        <p:spPr>
          <a:xfrm>
            <a:off x="3403825" y="3195723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30" name="Google Shape;2430;p23"/>
          <p:cNvSpPr txBox="1">
            <a:spLocks noGrp="1"/>
          </p:cNvSpPr>
          <p:nvPr>
            <p:ph type="subTitle" idx="6"/>
          </p:nvPr>
        </p:nvSpPr>
        <p:spPr>
          <a:xfrm>
            <a:off x="6087588" y="319557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31" name="Google Shape;2431;p23"/>
          <p:cNvSpPr>
            <a:spLocks noGrp="1"/>
          </p:cNvSpPr>
          <p:nvPr>
            <p:ph type="pic" idx="7"/>
          </p:nvPr>
        </p:nvSpPr>
        <p:spPr>
          <a:xfrm>
            <a:off x="1092313" y="1231325"/>
            <a:ext cx="1591800" cy="1841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2" name="Google Shape;2432;p23"/>
          <p:cNvSpPr>
            <a:spLocks noGrp="1"/>
          </p:cNvSpPr>
          <p:nvPr>
            <p:ph type="pic" idx="8"/>
          </p:nvPr>
        </p:nvSpPr>
        <p:spPr>
          <a:xfrm>
            <a:off x="3776425" y="1233125"/>
            <a:ext cx="1591200" cy="1837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3" name="Google Shape;2433;p23"/>
          <p:cNvSpPr>
            <a:spLocks noGrp="1"/>
          </p:cNvSpPr>
          <p:nvPr>
            <p:ph type="pic" idx="9"/>
          </p:nvPr>
        </p:nvSpPr>
        <p:spPr>
          <a:xfrm>
            <a:off x="6460188" y="1233125"/>
            <a:ext cx="1591200" cy="1837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4" name="Google Shape;2434;p23"/>
          <p:cNvSpPr/>
          <p:nvPr/>
        </p:nvSpPr>
        <p:spPr>
          <a:xfrm>
            <a:off x="1943261" y="1730521"/>
            <a:ext cx="2330488" cy="4791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23"/>
          <p:cNvGrpSpPr/>
          <p:nvPr/>
        </p:nvGrpSpPr>
        <p:grpSpPr>
          <a:xfrm>
            <a:off x="-342307" y="4334009"/>
            <a:ext cx="9635650" cy="1835347"/>
            <a:chOff x="-342307" y="4334009"/>
            <a:chExt cx="9635650" cy="1835347"/>
          </a:xfrm>
        </p:grpSpPr>
        <p:sp>
          <p:nvSpPr>
            <p:cNvPr id="2436" name="Google Shape;2436;p23"/>
            <p:cNvSpPr/>
            <p:nvPr/>
          </p:nvSpPr>
          <p:spPr>
            <a:xfrm flipH="1">
              <a:off x="2728395" y="43340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7" name="Google Shape;2437;p23"/>
            <p:cNvGrpSpPr/>
            <p:nvPr/>
          </p:nvGrpSpPr>
          <p:grpSpPr>
            <a:xfrm flipH="1">
              <a:off x="-342307" y="4458637"/>
              <a:ext cx="9635650" cy="1710719"/>
              <a:chOff x="-81000" y="3550637"/>
              <a:chExt cx="9635650" cy="1710719"/>
            </a:xfrm>
          </p:grpSpPr>
          <p:sp>
            <p:nvSpPr>
              <p:cNvPr id="2438" name="Google Shape;2438;p23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23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0" name="Google Shape;2440;p23"/>
          <p:cNvGrpSpPr/>
          <p:nvPr/>
        </p:nvGrpSpPr>
        <p:grpSpPr>
          <a:xfrm>
            <a:off x="550089" y="4310796"/>
            <a:ext cx="9853354" cy="2006381"/>
            <a:chOff x="-81000" y="3254975"/>
            <a:chExt cx="9853354" cy="2006381"/>
          </a:xfrm>
        </p:grpSpPr>
        <p:sp>
          <p:nvSpPr>
            <p:cNvPr id="2441" name="Google Shape;2441;p23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3" name="Google Shape;2443;p23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2444" name="Google Shape;2444;p23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23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6" name="Google Shape;2446;p23"/>
          <p:cNvGrpSpPr/>
          <p:nvPr/>
        </p:nvGrpSpPr>
        <p:grpSpPr>
          <a:xfrm rot="-339147" flipH="1">
            <a:off x="-897864" y="4065968"/>
            <a:ext cx="8799826" cy="2871251"/>
            <a:chOff x="1483737" y="4065525"/>
            <a:chExt cx="8799275" cy="2871071"/>
          </a:xfrm>
        </p:grpSpPr>
        <p:sp>
          <p:nvSpPr>
            <p:cNvPr id="2447" name="Google Shape;2447;p23"/>
            <p:cNvSpPr/>
            <p:nvPr/>
          </p:nvSpPr>
          <p:spPr>
            <a:xfrm>
              <a:off x="7183979" y="4065547"/>
              <a:ext cx="3099033" cy="1550565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8" name="Google Shape;2448;p23"/>
            <p:cNvGrpSpPr/>
            <p:nvPr/>
          </p:nvGrpSpPr>
          <p:grpSpPr>
            <a:xfrm>
              <a:off x="1483737" y="4065525"/>
              <a:ext cx="8799199" cy="2871047"/>
              <a:chOff x="2123275" y="751575"/>
              <a:chExt cx="839450" cy="273900"/>
            </a:xfrm>
          </p:grpSpPr>
          <p:sp>
            <p:nvSpPr>
              <p:cNvPr id="2449" name="Google Shape;2449;p23"/>
              <p:cNvSpPr/>
              <p:nvPr/>
            </p:nvSpPr>
            <p:spPr>
              <a:xfrm>
                <a:off x="2667075" y="751575"/>
                <a:ext cx="295650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23"/>
              <p:cNvSpPr/>
              <p:nvPr/>
            </p:nvSpPr>
            <p:spPr>
              <a:xfrm>
                <a:off x="2884225" y="783775"/>
                <a:ext cx="507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3460" extrusionOk="0">
                    <a:moveTo>
                      <a:pt x="1599" y="1"/>
                    </a:moveTo>
                    <a:cubicBezTo>
                      <a:pt x="1580" y="1"/>
                      <a:pt x="1562" y="11"/>
                      <a:pt x="1555" y="34"/>
                    </a:cubicBezTo>
                    <a:cubicBezTo>
                      <a:pt x="1412" y="469"/>
                      <a:pt x="1253" y="898"/>
                      <a:pt x="1074" y="1321"/>
                    </a:cubicBezTo>
                    <a:cubicBezTo>
                      <a:pt x="970" y="1038"/>
                      <a:pt x="867" y="755"/>
                      <a:pt x="769" y="469"/>
                    </a:cubicBezTo>
                    <a:cubicBezTo>
                      <a:pt x="762" y="447"/>
                      <a:pt x="745" y="438"/>
                      <a:pt x="728" y="438"/>
                    </a:cubicBezTo>
                    <a:cubicBezTo>
                      <a:pt x="695" y="438"/>
                      <a:pt x="659" y="471"/>
                      <a:pt x="674" y="512"/>
                    </a:cubicBezTo>
                    <a:cubicBezTo>
                      <a:pt x="782" y="826"/>
                      <a:pt x="895" y="1138"/>
                      <a:pt x="1012" y="1449"/>
                    </a:cubicBezTo>
                    <a:cubicBezTo>
                      <a:pt x="1013" y="1451"/>
                      <a:pt x="1013" y="1452"/>
                      <a:pt x="1014" y="1453"/>
                    </a:cubicBezTo>
                    <a:cubicBezTo>
                      <a:pt x="975" y="1547"/>
                      <a:pt x="933" y="1642"/>
                      <a:pt x="890" y="1736"/>
                    </a:cubicBezTo>
                    <a:cubicBezTo>
                      <a:pt x="634" y="2300"/>
                      <a:pt x="334" y="2837"/>
                      <a:pt x="25" y="3374"/>
                    </a:cubicBezTo>
                    <a:cubicBezTo>
                      <a:pt x="1" y="3415"/>
                      <a:pt x="36" y="3459"/>
                      <a:pt x="71" y="3459"/>
                    </a:cubicBezTo>
                    <a:cubicBezTo>
                      <a:pt x="85" y="3459"/>
                      <a:pt x="99" y="3453"/>
                      <a:pt x="110" y="3436"/>
                    </a:cubicBezTo>
                    <a:cubicBezTo>
                      <a:pt x="422" y="2945"/>
                      <a:pt x="689" y="2420"/>
                      <a:pt x="934" y="1891"/>
                    </a:cubicBezTo>
                    <a:cubicBezTo>
                      <a:pt x="1312" y="1763"/>
                      <a:pt x="1666" y="1572"/>
                      <a:pt x="1984" y="1332"/>
                    </a:cubicBezTo>
                    <a:cubicBezTo>
                      <a:pt x="2029" y="1301"/>
                      <a:pt x="1993" y="1240"/>
                      <a:pt x="1948" y="1240"/>
                    </a:cubicBezTo>
                    <a:cubicBezTo>
                      <a:pt x="1937" y="1240"/>
                      <a:pt x="1926" y="1244"/>
                      <a:pt x="1915" y="1252"/>
                    </a:cubicBezTo>
                    <a:cubicBezTo>
                      <a:pt x="1635" y="1464"/>
                      <a:pt x="1326" y="1632"/>
                      <a:pt x="998" y="1757"/>
                    </a:cubicBezTo>
                    <a:cubicBezTo>
                      <a:pt x="1248" y="1209"/>
                      <a:pt x="1468" y="647"/>
                      <a:pt x="1656" y="74"/>
                    </a:cubicBezTo>
                    <a:cubicBezTo>
                      <a:pt x="1670" y="32"/>
                      <a:pt x="1633" y="1"/>
                      <a:pt x="1599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23"/>
              <p:cNvSpPr/>
              <p:nvPr/>
            </p:nvSpPr>
            <p:spPr>
              <a:xfrm>
                <a:off x="2795700" y="795925"/>
                <a:ext cx="534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603" extrusionOk="0">
                    <a:moveTo>
                      <a:pt x="1002" y="0"/>
                    </a:moveTo>
                    <a:cubicBezTo>
                      <a:pt x="973" y="0"/>
                      <a:pt x="941" y="23"/>
                      <a:pt x="945" y="61"/>
                    </a:cubicBezTo>
                    <a:cubicBezTo>
                      <a:pt x="1016" y="753"/>
                      <a:pt x="1139" y="1447"/>
                      <a:pt x="1328" y="2120"/>
                    </a:cubicBezTo>
                    <a:cubicBezTo>
                      <a:pt x="857" y="1792"/>
                      <a:pt x="445" y="1386"/>
                      <a:pt x="110" y="920"/>
                    </a:cubicBezTo>
                    <a:cubicBezTo>
                      <a:pt x="100" y="906"/>
                      <a:pt x="87" y="900"/>
                      <a:pt x="74" y="900"/>
                    </a:cubicBezTo>
                    <a:cubicBezTo>
                      <a:pt x="37" y="900"/>
                      <a:pt x="1" y="946"/>
                      <a:pt x="31" y="986"/>
                    </a:cubicBezTo>
                    <a:cubicBezTo>
                      <a:pt x="389" y="1489"/>
                      <a:pt x="839" y="1925"/>
                      <a:pt x="1354" y="2267"/>
                    </a:cubicBezTo>
                    <a:cubicBezTo>
                      <a:pt x="1360" y="2272"/>
                      <a:pt x="1366" y="2273"/>
                      <a:pt x="1372" y="2275"/>
                    </a:cubicBezTo>
                    <a:cubicBezTo>
                      <a:pt x="1401" y="2373"/>
                      <a:pt x="1432" y="2473"/>
                      <a:pt x="1464" y="2571"/>
                    </a:cubicBezTo>
                    <a:cubicBezTo>
                      <a:pt x="1471" y="2593"/>
                      <a:pt x="1487" y="2602"/>
                      <a:pt x="1504" y="2602"/>
                    </a:cubicBezTo>
                    <a:cubicBezTo>
                      <a:pt x="1536" y="2602"/>
                      <a:pt x="1573" y="2569"/>
                      <a:pt x="1561" y="2528"/>
                    </a:cubicBezTo>
                    <a:cubicBezTo>
                      <a:pt x="1485" y="2269"/>
                      <a:pt x="1415" y="2011"/>
                      <a:pt x="1352" y="1751"/>
                    </a:cubicBezTo>
                    <a:lnTo>
                      <a:pt x="1352" y="1751"/>
                    </a:lnTo>
                    <a:cubicBezTo>
                      <a:pt x="1354" y="1751"/>
                      <a:pt x="1355" y="1751"/>
                      <a:pt x="1356" y="1751"/>
                    </a:cubicBezTo>
                    <a:cubicBezTo>
                      <a:pt x="1371" y="1751"/>
                      <a:pt x="1387" y="1745"/>
                      <a:pt x="1399" y="1732"/>
                    </a:cubicBezTo>
                    <a:cubicBezTo>
                      <a:pt x="1534" y="1574"/>
                      <a:pt x="1663" y="1409"/>
                      <a:pt x="1783" y="1238"/>
                    </a:cubicBezTo>
                    <a:cubicBezTo>
                      <a:pt x="1902" y="1069"/>
                      <a:pt x="2021" y="894"/>
                      <a:pt x="2117" y="709"/>
                    </a:cubicBezTo>
                    <a:cubicBezTo>
                      <a:pt x="2136" y="670"/>
                      <a:pt x="2097" y="634"/>
                      <a:pt x="2060" y="634"/>
                    </a:cubicBezTo>
                    <a:cubicBezTo>
                      <a:pt x="2045" y="634"/>
                      <a:pt x="2030" y="641"/>
                      <a:pt x="2020" y="656"/>
                    </a:cubicBezTo>
                    <a:cubicBezTo>
                      <a:pt x="1910" y="832"/>
                      <a:pt x="1808" y="1009"/>
                      <a:pt x="1689" y="1178"/>
                    </a:cubicBezTo>
                    <a:cubicBezTo>
                      <a:pt x="1576" y="1339"/>
                      <a:pt x="1453" y="1496"/>
                      <a:pt x="1325" y="1647"/>
                    </a:cubicBezTo>
                    <a:cubicBezTo>
                      <a:pt x="1201" y="1120"/>
                      <a:pt x="1105" y="587"/>
                      <a:pt x="1050" y="44"/>
                    </a:cubicBezTo>
                    <a:cubicBezTo>
                      <a:pt x="1047" y="14"/>
                      <a:pt x="1025" y="0"/>
                      <a:pt x="1002" y="0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23"/>
              <p:cNvSpPr/>
              <p:nvPr/>
            </p:nvSpPr>
            <p:spPr>
              <a:xfrm>
                <a:off x="2507200" y="794350"/>
                <a:ext cx="363950" cy="8885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3554" extrusionOk="0">
                    <a:moveTo>
                      <a:pt x="6070" y="1"/>
                    </a:moveTo>
                    <a:cubicBezTo>
                      <a:pt x="6006" y="1"/>
                      <a:pt x="5943" y="12"/>
                      <a:pt x="5882" y="37"/>
                    </a:cubicBezTo>
                    <a:cubicBezTo>
                      <a:pt x="5488" y="196"/>
                      <a:pt x="5326" y="849"/>
                      <a:pt x="5583" y="1244"/>
                    </a:cubicBezTo>
                    <a:cubicBezTo>
                      <a:pt x="5475" y="1163"/>
                      <a:pt x="5349" y="1124"/>
                      <a:pt x="5223" y="1124"/>
                    </a:cubicBezTo>
                    <a:cubicBezTo>
                      <a:pt x="5064" y="1124"/>
                      <a:pt x="4906" y="1186"/>
                      <a:pt x="4788" y="1307"/>
                    </a:cubicBezTo>
                    <a:cubicBezTo>
                      <a:pt x="4683" y="996"/>
                      <a:pt x="4387" y="809"/>
                      <a:pt x="4099" y="809"/>
                    </a:cubicBezTo>
                    <a:cubicBezTo>
                      <a:pt x="3954" y="809"/>
                      <a:pt x="3810" y="857"/>
                      <a:pt x="3695" y="962"/>
                    </a:cubicBezTo>
                    <a:cubicBezTo>
                      <a:pt x="3701" y="729"/>
                      <a:pt x="3563" y="496"/>
                      <a:pt x="3371" y="420"/>
                    </a:cubicBezTo>
                    <a:cubicBezTo>
                      <a:pt x="3325" y="401"/>
                      <a:pt x="3276" y="392"/>
                      <a:pt x="3227" y="392"/>
                    </a:cubicBezTo>
                    <a:cubicBezTo>
                      <a:pt x="3076" y="392"/>
                      <a:pt x="2925" y="478"/>
                      <a:pt x="2842" y="622"/>
                    </a:cubicBezTo>
                    <a:cubicBezTo>
                      <a:pt x="2752" y="290"/>
                      <a:pt x="2451" y="61"/>
                      <a:pt x="2157" y="61"/>
                    </a:cubicBezTo>
                    <a:cubicBezTo>
                      <a:pt x="2084" y="61"/>
                      <a:pt x="2011" y="75"/>
                      <a:pt x="1942" y="105"/>
                    </a:cubicBezTo>
                    <a:cubicBezTo>
                      <a:pt x="1598" y="258"/>
                      <a:pt x="1423" y="785"/>
                      <a:pt x="1589" y="1178"/>
                    </a:cubicBezTo>
                    <a:cubicBezTo>
                      <a:pt x="1532" y="1099"/>
                      <a:pt x="1444" y="1054"/>
                      <a:pt x="1357" y="1054"/>
                    </a:cubicBezTo>
                    <a:cubicBezTo>
                      <a:pt x="1315" y="1054"/>
                      <a:pt x="1274" y="1065"/>
                      <a:pt x="1236" y="1086"/>
                    </a:cubicBezTo>
                    <a:cubicBezTo>
                      <a:pt x="1122" y="1151"/>
                      <a:pt x="1055" y="1315"/>
                      <a:pt x="1085" y="1462"/>
                    </a:cubicBezTo>
                    <a:cubicBezTo>
                      <a:pt x="974" y="1372"/>
                      <a:pt x="840" y="1328"/>
                      <a:pt x="706" y="1328"/>
                    </a:cubicBezTo>
                    <a:cubicBezTo>
                      <a:pt x="543" y="1328"/>
                      <a:pt x="381" y="1393"/>
                      <a:pt x="263" y="1521"/>
                    </a:cubicBezTo>
                    <a:cubicBezTo>
                      <a:pt x="48" y="1756"/>
                      <a:pt x="0" y="2170"/>
                      <a:pt x="153" y="2470"/>
                    </a:cubicBezTo>
                    <a:cubicBezTo>
                      <a:pt x="5024" y="3095"/>
                      <a:pt x="9792" y="3327"/>
                      <a:pt x="14557" y="3554"/>
                    </a:cubicBezTo>
                    <a:cubicBezTo>
                      <a:pt x="14552" y="3218"/>
                      <a:pt x="14261" y="2944"/>
                      <a:pt x="13982" y="2944"/>
                    </a:cubicBezTo>
                    <a:cubicBezTo>
                      <a:pt x="13911" y="2944"/>
                      <a:pt x="13842" y="2961"/>
                      <a:pt x="13778" y="2999"/>
                    </a:cubicBezTo>
                    <a:cubicBezTo>
                      <a:pt x="14119" y="2559"/>
                      <a:pt x="14021" y="1761"/>
                      <a:pt x="13586" y="1428"/>
                    </a:cubicBezTo>
                    <a:cubicBezTo>
                      <a:pt x="13446" y="1322"/>
                      <a:pt x="13283" y="1272"/>
                      <a:pt x="13120" y="1272"/>
                    </a:cubicBezTo>
                    <a:cubicBezTo>
                      <a:pt x="12774" y="1272"/>
                      <a:pt x="12425" y="1493"/>
                      <a:pt x="12288" y="1862"/>
                    </a:cubicBezTo>
                    <a:cubicBezTo>
                      <a:pt x="12197" y="1719"/>
                      <a:pt x="12052" y="1654"/>
                      <a:pt x="11903" y="1654"/>
                    </a:cubicBezTo>
                    <a:cubicBezTo>
                      <a:pt x="11675" y="1654"/>
                      <a:pt x="11441" y="1810"/>
                      <a:pt x="11396" y="2075"/>
                    </a:cubicBezTo>
                    <a:cubicBezTo>
                      <a:pt x="11369" y="1776"/>
                      <a:pt x="11111" y="1540"/>
                      <a:pt x="10859" y="1540"/>
                    </a:cubicBezTo>
                    <a:cubicBezTo>
                      <a:pt x="10808" y="1540"/>
                      <a:pt x="10757" y="1550"/>
                      <a:pt x="10708" y="1571"/>
                    </a:cubicBezTo>
                    <a:cubicBezTo>
                      <a:pt x="10832" y="970"/>
                      <a:pt x="10446" y="282"/>
                      <a:pt x="9921" y="162"/>
                    </a:cubicBezTo>
                    <a:cubicBezTo>
                      <a:pt x="9866" y="150"/>
                      <a:pt x="9811" y="144"/>
                      <a:pt x="9755" y="144"/>
                    </a:cubicBezTo>
                    <a:cubicBezTo>
                      <a:pt x="9284" y="144"/>
                      <a:pt x="8831" y="582"/>
                      <a:pt x="8780" y="1134"/>
                    </a:cubicBezTo>
                    <a:cubicBezTo>
                      <a:pt x="8671" y="860"/>
                      <a:pt x="8410" y="716"/>
                      <a:pt x="8156" y="716"/>
                    </a:cubicBezTo>
                    <a:cubicBezTo>
                      <a:pt x="7941" y="716"/>
                      <a:pt x="7731" y="818"/>
                      <a:pt x="7618" y="1030"/>
                    </a:cubicBezTo>
                    <a:cubicBezTo>
                      <a:pt x="7521" y="797"/>
                      <a:pt x="7296" y="658"/>
                      <a:pt x="7077" y="658"/>
                    </a:cubicBezTo>
                    <a:cubicBezTo>
                      <a:pt x="6974" y="658"/>
                      <a:pt x="6872" y="689"/>
                      <a:pt x="6787" y="756"/>
                    </a:cubicBezTo>
                    <a:cubicBezTo>
                      <a:pt x="6769" y="343"/>
                      <a:pt x="6417" y="1"/>
                      <a:pt x="6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23"/>
              <p:cNvSpPr/>
              <p:nvPr/>
            </p:nvSpPr>
            <p:spPr>
              <a:xfrm>
                <a:off x="2729000" y="816550"/>
                <a:ext cx="343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57" extrusionOk="0">
                    <a:moveTo>
                      <a:pt x="856" y="1"/>
                    </a:moveTo>
                    <a:cubicBezTo>
                      <a:pt x="838" y="1"/>
                      <a:pt x="820" y="11"/>
                      <a:pt x="813" y="36"/>
                    </a:cubicBezTo>
                    <a:cubicBezTo>
                      <a:pt x="750" y="258"/>
                      <a:pt x="670" y="472"/>
                      <a:pt x="580" y="680"/>
                    </a:cubicBezTo>
                    <a:cubicBezTo>
                      <a:pt x="514" y="501"/>
                      <a:pt x="447" y="320"/>
                      <a:pt x="380" y="140"/>
                    </a:cubicBezTo>
                    <a:cubicBezTo>
                      <a:pt x="371" y="118"/>
                      <a:pt x="355" y="109"/>
                      <a:pt x="337" y="109"/>
                    </a:cubicBezTo>
                    <a:cubicBezTo>
                      <a:pt x="304" y="109"/>
                      <a:pt x="269" y="142"/>
                      <a:pt x="285" y="183"/>
                    </a:cubicBezTo>
                    <a:cubicBezTo>
                      <a:pt x="362" y="393"/>
                      <a:pt x="441" y="602"/>
                      <a:pt x="518" y="814"/>
                    </a:cubicBezTo>
                    <a:cubicBezTo>
                      <a:pt x="380" y="1111"/>
                      <a:pt x="214" y="1396"/>
                      <a:pt x="28" y="1671"/>
                    </a:cubicBezTo>
                    <a:cubicBezTo>
                      <a:pt x="1" y="1712"/>
                      <a:pt x="37" y="1756"/>
                      <a:pt x="75" y="1756"/>
                    </a:cubicBezTo>
                    <a:cubicBezTo>
                      <a:pt x="89" y="1756"/>
                      <a:pt x="104" y="1750"/>
                      <a:pt x="115" y="1734"/>
                    </a:cubicBezTo>
                    <a:cubicBezTo>
                      <a:pt x="229" y="1578"/>
                      <a:pt x="332" y="1412"/>
                      <a:pt x="427" y="1242"/>
                    </a:cubicBezTo>
                    <a:cubicBezTo>
                      <a:pt x="735" y="1091"/>
                      <a:pt x="1034" y="923"/>
                      <a:pt x="1324" y="740"/>
                    </a:cubicBezTo>
                    <a:cubicBezTo>
                      <a:pt x="1373" y="709"/>
                      <a:pt x="1335" y="647"/>
                      <a:pt x="1287" y="647"/>
                    </a:cubicBezTo>
                    <a:cubicBezTo>
                      <a:pt x="1277" y="647"/>
                      <a:pt x="1266" y="650"/>
                      <a:pt x="1256" y="656"/>
                    </a:cubicBezTo>
                    <a:cubicBezTo>
                      <a:pt x="1015" y="807"/>
                      <a:pt x="768" y="945"/>
                      <a:pt x="518" y="1076"/>
                    </a:cubicBezTo>
                    <a:cubicBezTo>
                      <a:pt x="681" y="754"/>
                      <a:pt x="814" y="416"/>
                      <a:pt x="912" y="74"/>
                    </a:cubicBezTo>
                    <a:cubicBezTo>
                      <a:pt x="924" y="32"/>
                      <a:pt x="889" y="1"/>
                      <a:pt x="856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23"/>
              <p:cNvSpPr/>
              <p:nvPr/>
            </p:nvSpPr>
            <p:spPr>
              <a:xfrm>
                <a:off x="2644525" y="819875"/>
                <a:ext cx="609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704" extrusionOk="0">
                    <a:moveTo>
                      <a:pt x="697" y="1"/>
                    </a:moveTo>
                    <a:cubicBezTo>
                      <a:pt x="665" y="1"/>
                      <a:pt x="629" y="34"/>
                      <a:pt x="643" y="74"/>
                    </a:cubicBezTo>
                    <a:cubicBezTo>
                      <a:pt x="752" y="402"/>
                      <a:pt x="856" y="732"/>
                      <a:pt x="958" y="1061"/>
                    </a:cubicBezTo>
                    <a:cubicBezTo>
                      <a:pt x="903" y="1041"/>
                      <a:pt x="849" y="1022"/>
                      <a:pt x="797" y="1000"/>
                    </a:cubicBezTo>
                    <a:cubicBezTo>
                      <a:pt x="714" y="967"/>
                      <a:pt x="631" y="932"/>
                      <a:pt x="549" y="898"/>
                    </a:cubicBezTo>
                    <a:cubicBezTo>
                      <a:pt x="397" y="836"/>
                      <a:pt x="242" y="777"/>
                      <a:pt x="107" y="681"/>
                    </a:cubicBezTo>
                    <a:cubicBezTo>
                      <a:pt x="98" y="674"/>
                      <a:pt x="88" y="671"/>
                      <a:pt x="78" y="671"/>
                    </a:cubicBezTo>
                    <a:cubicBezTo>
                      <a:pt x="34" y="671"/>
                      <a:pt x="0" y="734"/>
                      <a:pt x="45" y="767"/>
                    </a:cubicBezTo>
                    <a:cubicBezTo>
                      <a:pt x="184" y="863"/>
                      <a:pt x="339" y="925"/>
                      <a:pt x="493" y="989"/>
                    </a:cubicBezTo>
                    <a:cubicBezTo>
                      <a:pt x="578" y="1025"/>
                      <a:pt x="663" y="1060"/>
                      <a:pt x="748" y="1094"/>
                    </a:cubicBezTo>
                    <a:cubicBezTo>
                      <a:pt x="833" y="1130"/>
                      <a:pt x="916" y="1175"/>
                      <a:pt x="1001" y="1203"/>
                    </a:cubicBezTo>
                    <a:cubicBezTo>
                      <a:pt x="1045" y="1341"/>
                      <a:pt x="1088" y="1480"/>
                      <a:pt x="1131" y="1618"/>
                    </a:cubicBezTo>
                    <a:cubicBezTo>
                      <a:pt x="1100" y="1654"/>
                      <a:pt x="1133" y="1704"/>
                      <a:pt x="1174" y="1704"/>
                    </a:cubicBezTo>
                    <a:cubicBezTo>
                      <a:pt x="1184" y="1704"/>
                      <a:pt x="1195" y="1700"/>
                      <a:pt x="1206" y="1693"/>
                    </a:cubicBezTo>
                    <a:cubicBezTo>
                      <a:pt x="1647" y="1386"/>
                      <a:pt x="2047" y="995"/>
                      <a:pt x="2401" y="592"/>
                    </a:cubicBezTo>
                    <a:cubicBezTo>
                      <a:pt x="2439" y="557"/>
                      <a:pt x="2402" y="514"/>
                      <a:pt x="2362" y="514"/>
                    </a:cubicBezTo>
                    <a:cubicBezTo>
                      <a:pt x="2348" y="514"/>
                      <a:pt x="2333" y="520"/>
                      <a:pt x="2321" y="533"/>
                    </a:cubicBezTo>
                    <a:cubicBezTo>
                      <a:pt x="2197" y="674"/>
                      <a:pt x="2065" y="808"/>
                      <a:pt x="1929" y="939"/>
                    </a:cubicBezTo>
                    <a:cubicBezTo>
                      <a:pt x="1893" y="776"/>
                      <a:pt x="1852" y="612"/>
                      <a:pt x="1791" y="456"/>
                    </a:cubicBezTo>
                    <a:cubicBezTo>
                      <a:pt x="1783" y="435"/>
                      <a:pt x="1761" y="423"/>
                      <a:pt x="1740" y="423"/>
                    </a:cubicBezTo>
                    <a:cubicBezTo>
                      <a:pt x="1733" y="423"/>
                      <a:pt x="1725" y="425"/>
                      <a:pt x="1719" y="428"/>
                    </a:cubicBezTo>
                    <a:cubicBezTo>
                      <a:pt x="1689" y="441"/>
                      <a:pt x="1682" y="472"/>
                      <a:pt x="1692" y="500"/>
                    </a:cubicBezTo>
                    <a:cubicBezTo>
                      <a:pt x="1742" y="671"/>
                      <a:pt x="1794" y="839"/>
                      <a:pt x="1830" y="1014"/>
                    </a:cubicBezTo>
                    <a:cubicBezTo>
                      <a:pt x="1831" y="1020"/>
                      <a:pt x="1833" y="1024"/>
                      <a:pt x="1836" y="1029"/>
                    </a:cubicBezTo>
                    <a:cubicBezTo>
                      <a:pt x="1810" y="1055"/>
                      <a:pt x="1782" y="1082"/>
                      <a:pt x="1754" y="1108"/>
                    </a:cubicBezTo>
                    <a:cubicBezTo>
                      <a:pt x="1583" y="1264"/>
                      <a:pt x="1402" y="1405"/>
                      <a:pt x="1220" y="1549"/>
                    </a:cubicBezTo>
                    <a:cubicBezTo>
                      <a:pt x="1160" y="1339"/>
                      <a:pt x="1094" y="1130"/>
                      <a:pt x="1029" y="921"/>
                    </a:cubicBezTo>
                    <a:cubicBezTo>
                      <a:pt x="1042" y="917"/>
                      <a:pt x="1052" y="907"/>
                      <a:pt x="1057" y="892"/>
                    </a:cubicBezTo>
                    <a:cubicBezTo>
                      <a:pt x="1125" y="731"/>
                      <a:pt x="1196" y="567"/>
                      <a:pt x="1262" y="405"/>
                    </a:cubicBezTo>
                    <a:cubicBezTo>
                      <a:pt x="1277" y="365"/>
                      <a:pt x="1243" y="335"/>
                      <a:pt x="1210" y="335"/>
                    </a:cubicBezTo>
                    <a:cubicBezTo>
                      <a:pt x="1192" y="335"/>
                      <a:pt x="1174" y="344"/>
                      <a:pt x="1165" y="366"/>
                    </a:cubicBezTo>
                    <a:cubicBezTo>
                      <a:pt x="1104" y="507"/>
                      <a:pt x="1046" y="648"/>
                      <a:pt x="986" y="789"/>
                    </a:cubicBezTo>
                    <a:cubicBezTo>
                      <a:pt x="905" y="535"/>
                      <a:pt x="821" y="283"/>
                      <a:pt x="737" y="32"/>
                    </a:cubicBezTo>
                    <a:cubicBezTo>
                      <a:pt x="730" y="10"/>
                      <a:pt x="714" y="1"/>
                      <a:pt x="697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23"/>
              <p:cNvSpPr/>
              <p:nvPr/>
            </p:nvSpPr>
            <p:spPr>
              <a:xfrm>
                <a:off x="2123275" y="845700"/>
                <a:ext cx="803500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32140" h="7191" extrusionOk="0">
                    <a:moveTo>
                      <a:pt x="21399" y="1"/>
                    </a:moveTo>
                    <a:cubicBezTo>
                      <a:pt x="19566" y="1"/>
                      <a:pt x="17731" y="50"/>
                      <a:pt x="15903" y="100"/>
                    </a:cubicBezTo>
                    <a:cubicBezTo>
                      <a:pt x="10539" y="245"/>
                      <a:pt x="5082" y="407"/>
                      <a:pt x="0" y="2147"/>
                    </a:cubicBezTo>
                    <a:cubicBezTo>
                      <a:pt x="9653" y="3266"/>
                      <a:pt x="20898" y="4861"/>
                      <a:pt x="31989" y="7190"/>
                    </a:cubicBezTo>
                    <a:cubicBezTo>
                      <a:pt x="32086" y="5109"/>
                      <a:pt x="32134" y="3025"/>
                      <a:pt x="32139" y="942"/>
                    </a:cubicBezTo>
                    <a:cubicBezTo>
                      <a:pt x="28614" y="191"/>
                      <a:pt x="25011" y="1"/>
                      <a:pt x="213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6" name="Google Shape;2456;p23"/>
            <p:cNvSpPr/>
            <p:nvPr/>
          </p:nvSpPr>
          <p:spPr>
            <a:xfrm>
              <a:off x="1483798" y="5052177"/>
              <a:ext cx="8422367" cy="1884420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7" name="Google Shape;2457;p23"/>
          <p:cNvSpPr/>
          <p:nvPr/>
        </p:nvSpPr>
        <p:spPr>
          <a:xfrm rot="-1943048">
            <a:off x="4313181" y="912020"/>
            <a:ext cx="5707623" cy="5053163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-118000" y="151472"/>
            <a:ext cx="2881213" cy="59232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6213237" y="534991"/>
            <a:ext cx="2330425" cy="47911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5939832" y="4334945"/>
            <a:ext cx="1041208" cy="21406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 rot="-951632">
            <a:off x="1814345" y="2579985"/>
            <a:ext cx="4049060" cy="3724025"/>
          </a:xfrm>
          <a:custGeom>
            <a:avLst/>
            <a:gdLst/>
            <a:ahLst/>
            <a:cxnLst/>
            <a:rect l="l" t="t" r="r" b="b"/>
            <a:pathLst>
              <a:path w="12395" h="11400" extrusionOk="0">
                <a:moveTo>
                  <a:pt x="7495" y="0"/>
                </a:moveTo>
                <a:cubicBezTo>
                  <a:pt x="7317" y="0"/>
                  <a:pt x="7141" y="24"/>
                  <a:pt x="6970" y="77"/>
                </a:cubicBezTo>
                <a:cubicBezTo>
                  <a:pt x="6755" y="143"/>
                  <a:pt x="6557" y="253"/>
                  <a:pt x="6340" y="309"/>
                </a:cubicBezTo>
                <a:cubicBezTo>
                  <a:pt x="6224" y="340"/>
                  <a:pt x="6107" y="353"/>
                  <a:pt x="5991" y="353"/>
                </a:cubicBezTo>
                <a:cubicBezTo>
                  <a:pt x="5751" y="353"/>
                  <a:pt x="5512" y="296"/>
                  <a:pt x="5287" y="210"/>
                </a:cubicBezTo>
                <a:cubicBezTo>
                  <a:pt x="5012" y="107"/>
                  <a:pt x="4720" y="57"/>
                  <a:pt x="4428" y="57"/>
                </a:cubicBezTo>
                <a:cubicBezTo>
                  <a:pt x="3577" y="57"/>
                  <a:pt x="2720" y="474"/>
                  <a:pt x="2244" y="1185"/>
                </a:cubicBezTo>
                <a:cubicBezTo>
                  <a:pt x="2072" y="1440"/>
                  <a:pt x="1948" y="1724"/>
                  <a:pt x="1777" y="1981"/>
                </a:cubicBezTo>
                <a:cubicBezTo>
                  <a:pt x="1278" y="2723"/>
                  <a:pt x="367" y="3250"/>
                  <a:pt x="167" y="4163"/>
                </a:cubicBezTo>
                <a:cubicBezTo>
                  <a:pt x="0" y="4928"/>
                  <a:pt x="182" y="5771"/>
                  <a:pt x="678" y="6381"/>
                </a:cubicBezTo>
                <a:cubicBezTo>
                  <a:pt x="889" y="6639"/>
                  <a:pt x="1146" y="6855"/>
                  <a:pt x="1358" y="7112"/>
                </a:cubicBezTo>
                <a:cubicBezTo>
                  <a:pt x="2087" y="7995"/>
                  <a:pt x="2196" y="9263"/>
                  <a:pt x="2905" y="10162"/>
                </a:cubicBezTo>
                <a:cubicBezTo>
                  <a:pt x="3390" y="10778"/>
                  <a:pt x="4129" y="11169"/>
                  <a:pt x="4902" y="11302"/>
                </a:cubicBezTo>
                <a:cubicBezTo>
                  <a:pt x="5123" y="11340"/>
                  <a:pt x="5347" y="11358"/>
                  <a:pt x="5571" y="11358"/>
                </a:cubicBezTo>
                <a:cubicBezTo>
                  <a:pt x="6129" y="11358"/>
                  <a:pt x="6687" y="11247"/>
                  <a:pt x="7214" y="11059"/>
                </a:cubicBezTo>
                <a:cubicBezTo>
                  <a:pt x="7501" y="10957"/>
                  <a:pt x="7792" y="10829"/>
                  <a:pt x="8094" y="10829"/>
                </a:cubicBezTo>
                <a:cubicBezTo>
                  <a:pt x="8124" y="10829"/>
                  <a:pt x="8155" y="10830"/>
                  <a:pt x="8185" y="10833"/>
                </a:cubicBezTo>
                <a:cubicBezTo>
                  <a:pt x="8545" y="10865"/>
                  <a:pt x="8853" y="11090"/>
                  <a:pt x="9192" y="11214"/>
                </a:cubicBezTo>
                <a:cubicBezTo>
                  <a:pt x="9389" y="11286"/>
                  <a:pt x="9598" y="11322"/>
                  <a:pt x="9808" y="11322"/>
                </a:cubicBezTo>
                <a:cubicBezTo>
                  <a:pt x="10084" y="11322"/>
                  <a:pt x="10361" y="11260"/>
                  <a:pt x="10610" y="11139"/>
                </a:cubicBezTo>
                <a:cubicBezTo>
                  <a:pt x="10774" y="11059"/>
                  <a:pt x="10928" y="10953"/>
                  <a:pt x="11103" y="10901"/>
                </a:cubicBezTo>
                <a:cubicBezTo>
                  <a:pt x="11162" y="10883"/>
                  <a:pt x="11222" y="10875"/>
                  <a:pt x="11281" y="10875"/>
                </a:cubicBezTo>
                <a:cubicBezTo>
                  <a:pt x="11631" y="10875"/>
                  <a:pt x="11957" y="11163"/>
                  <a:pt x="12194" y="11393"/>
                </a:cubicBezTo>
                <a:cubicBezTo>
                  <a:pt x="12198" y="11397"/>
                  <a:pt x="12202" y="11399"/>
                  <a:pt x="12207" y="11399"/>
                </a:cubicBezTo>
                <a:cubicBezTo>
                  <a:pt x="12279" y="11399"/>
                  <a:pt x="12395" y="10932"/>
                  <a:pt x="12384" y="10873"/>
                </a:cubicBezTo>
                <a:cubicBezTo>
                  <a:pt x="12351" y="10705"/>
                  <a:pt x="12251" y="10689"/>
                  <a:pt x="12168" y="10558"/>
                </a:cubicBezTo>
                <a:cubicBezTo>
                  <a:pt x="11920" y="10163"/>
                  <a:pt x="11725" y="9894"/>
                  <a:pt x="11805" y="9378"/>
                </a:cubicBezTo>
                <a:cubicBezTo>
                  <a:pt x="11885" y="8861"/>
                  <a:pt x="12150" y="8391"/>
                  <a:pt x="12261" y="7879"/>
                </a:cubicBezTo>
                <a:cubicBezTo>
                  <a:pt x="12360" y="7423"/>
                  <a:pt x="12332" y="6939"/>
                  <a:pt x="12179" y="6498"/>
                </a:cubicBezTo>
                <a:cubicBezTo>
                  <a:pt x="11920" y="5742"/>
                  <a:pt x="11137" y="5439"/>
                  <a:pt x="10787" y="4745"/>
                </a:cubicBezTo>
                <a:cubicBezTo>
                  <a:pt x="10386" y="3951"/>
                  <a:pt x="10478" y="3000"/>
                  <a:pt x="10210" y="2153"/>
                </a:cubicBezTo>
                <a:cubicBezTo>
                  <a:pt x="9941" y="1306"/>
                  <a:pt x="9297" y="586"/>
                  <a:pt x="8485" y="225"/>
                </a:cubicBezTo>
                <a:cubicBezTo>
                  <a:pt x="8174" y="87"/>
                  <a:pt x="7833" y="0"/>
                  <a:pt x="749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24"/>
          <p:cNvSpPr txBox="1">
            <a:spLocks noGrp="1"/>
          </p:cNvSpPr>
          <p:nvPr>
            <p:ph type="subTitle" idx="1"/>
          </p:nvPr>
        </p:nvSpPr>
        <p:spPr>
          <a:xfrm>
            <a:off x="1660356" y="1857800"/>
            <a:ext cx="2244600" cy="4524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4" name="Google Shape;2464;p24"/>
          <p:cNvSpPr txBox="1">
            <a:spLocks noGrp="1"/>
          </p:cNvSpPr>
          <p:nvPr>
            <p:ph type="subTitle" idx="2"/>
          </p:nvPr>
        </p:nvSpPr>
        <p:spPr>
          <a:xfrm>
            <a:off x="1662006" y="2310075"/>
            <a:ext cx="2241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5" name="Google Shape;2465;p24"/>
          <p:cNvSpPr txBox="1">
            <a:spLocks noGrp="1"/>
          </p:cNvSpPr>
          <p:nvPr>
            <p:ph type="subTitle" idx="3"/>
          </p:nvPr>
        </p:nvSpPr>
        <p:spPr>
          <a:xfrm>
            <a:off x="5243994" y="2310075"/>
            <a:ext cx="2238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6" name="Google Shape;2466;p24"/>
          <p:cNvSpPr txBox="1">
            <a:spLocks noGrp="1"/>
          </p:cNvSpPr>
          <p:nvPr>
            <p:ph type="subTitle" idx="4"/>
          </p:nvPr>
        </p:nvSpPr>
        <p:spPr>
          <a:xfrm>
            <a:off x="1662006" y="4035800"/>
            <a:ext cx="2241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7" name="Google Shape;2467;p24"/>
          <p:cNvSpPr txBox="1">
            <a:spLocks noGrp="1"/>
          </p:cNvSpPr>
          <p:nvPr>
            <p:ph type="subTitle" idx="5"/>
          </p:nvPr>
        </p:nvSpPr>
        <p:spPr>
          <a:xfrm>
            <a:off x="5243994" y="4035800"/>
            <a:ext cx="2238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8" name="Google Shape;2468;p2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9" name="Google Shape;2469;p24"/>
          <p:cNvSpPr txBox="1">
            <a:spLocks noGrp="1"/>
          </p:cNvSpPr>
          <p:nvPr>
            <p:ph type="subTitle" idx="6"/>
          </p:nvPr>
        </p:nvSpPr>
        <p:spPr>
          <a:xfrm>
            <a:off x="1660356" y="3587600"/>
            <a:ext cx="2244600" cy="4482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0" name="Google Shape;2470;p24"/>
          <p:cNvSpPr txBox="1">
            <a:spLocks noGrp="1"/>
          </p:cNvSpPr>
          <p:nvPr>
            <p:ph type="subTitle" idx="7"/>
          </p:nvPr>
        </p:nvSpPr>
        <p:spPr>
          <a:xfrm>
            <a:off x="5242344" y="1857675"/>
            <a:ext cx="2241300" cy="4524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1" name="Google Shape;2471;p24"/>
          <p:cNvSpPr txBox="1">
            <a:spLocks noGrp="1"/>
          </p:cNvSpPr>
          <p:nvPr>
            <p:ph type="subTitle" idx="8"/>
          </p:nvPr>
        </p:nvSpPr>
        <p:spPr>
          <a:xfrm>
            <a:off x="5242344" y="3587600"/>
            <a:ext cx="2241300" cy="4482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472" name="Google Shape;2472;p24"/>
          <p:cNvGrpSpPr/>
          <p:nvPr/>
        </p:nvGrpSpPr>
        <p:grpSpPr>
          <a:xfrm flipH="1">
            <a:off x="-1017870" y="4235828"/>
            <a:ext cx="9853354" cy="2006381"/>
            <a:chOff x="-81000" y="3254975"/>
            <a:chExt cx="9853354" cy="2006381"/>
          </a:xfrm>
        </p:grpSpPr>
        <p:sp>
          <p:nvSpPr>
            <p:cNvPr id="2473" name="Google Shape;2473;p24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5" name="Google Shape;2475;p24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2476" name="Google Shape;2476;p24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4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78" name="Google Shape;2478;p24"/>
          <p:cNvSpPr/>
          <p:nvPr/>
        </p:nvSpPr>
        <p:spPr>
          <a:xfrm>
            <a:off x="-2474727" y="2126574"/>
            <a:ext cx="4036302" cy="82982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4"/>
          <p:cNvSpPr/>
          <p:nvPr/>
        </p:nvSpPr>
        <p:spPr>
          <a:xfrm>
            <a:off x="6567273" y="-1"/>
            <a:ext cx="4036302" cy="82982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4"/>
          <p:cNvSpPr/>
          <p:nvPr/>
        </p:nvSpPr>
        <p:spPr>
          <a:xfrm>
            <a:off x="256381" y="-12"/>
            <a:ext cx="2180073" cy="44819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24"/>
          <p:cNvGrpSpPr/>
          <p:nvPr/>
        </p:nvGrpSpPr>
        <p:grpSpPr>
          <a:xfrm>
            <a:off x="161636" y="4714260"/>
            <a:ext cx="9302624" cy="2560992"/>
            <a:chOff x="161636" y="4714260"/>
            <a:chExt cx="9302624" cy="2560992"/>
          </a:xfrm>
        </p:grpSpPr>
        <p:sp>
          <p:nvSpPr>
            <p:cNvPr id="2482" name="Google Shape;2482;p24"/>
            <p:cNvSpPr/>
            <p:nvPr/>
          </p:nvSpPr>
          <p:spPr>
            <a:xfrm>
              <a:off x="161636" y="4714260"/>
              <a:ext cx="9302621" cy="2560842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9151773" y="4908295"/>
              <a:ext cx="312487" cy="2366807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3951368" y="4795818"/>
              <a:ext cx="4754377" cy="2479285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7170346" y="4857359"/>
              <a:ext cx="1933328" cy="241774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279641" y="4752051"/>
              <a:ext cx="7906436" cy="252320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161636" y="4714260"/>
              <a:ext cx="7136719" cy="1960663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8" name="Google Shape;2488;p24"/>
          <p:cNvSpPr/>
          <p:nvPr/>
        </p:nvSpPr>
        <p:spPr>
          <a:xfrm rot="-1943048">
            <a:off x="4017831" y="1000182"/>
            <a:ext cx="5707623" cy="5053163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4"/>
          <p:cNvSpPr/>
          <p:nvPr/>
        </p:nvSpPr>
        <p:spPr>
          <a:xfrm rot="8100007">
            <a:off x="-1516811" y="730540"/>
            <a:ext cx="8113559" cy="7183209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27"/>
          <p:cNvSpPr txBox="1">
            <a:spLocks noGrp="1"/>
          </p:cNvSpPr>
          <p:nvPr>
            <p:ph type="title" hasCustomPrompt="1"/>
          </p:nvPr>
        </p:nvSpPr>
        <p:spPr>
          <a:xfrm>
            <a:off x="915538" y="2384300"/>
            <a:ext cx="1685100" cy="722400"/>
          </a:xfrm>
          <a:prstGeom prst="rect">
            <a:avLst/>
          </a:prstGeom>
          <a:solidFill>
            <a:srgbClr val="000000">
              <a:alpha val="4643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18" name="Google Shape;2718;p27"/>
          <p:cNvSpPr txBox="1">
            <a:spLocks noGrp="1"/>
          </p:cNvSpPr>
          <p:nvPr>
            <p:ph type="subTitle" idx="1"/>
          </p:nvPr>
        </p:nvSpPr>
        <p:spPr>
          <a:xfrm>
            <a:off x="915538" y="3143631"/>
            <a:ext cx="16851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9" name="Google Shape;2719;p27"/>
          <p:cNvSpPr txBox="1">
            <a:spLocks noGrp="1"/>
          </p:cNvSpPr>
          <p:nvPr>
            <p:ph type="title" idx="2" hasCustomPrompt="1"/>
          </p:nvPr>
        </p:nvSpPr>
        <p:spPr>
          <a:xfrm>
            <a:off x="3729750" y="2384300"/>
            <a:ext cx="1684500" cy="722400"/>
          </a:xfrm>
          <a:prstGeom prst="rect">
            <a:avLst/>
          </a:prstGeom>
          <a:solidFill>
            <a:srgbClr val="000000">
              <a:alpha val="4643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20" name="Google Shape;2720;p27"/>
          <p:cNvSpPr txBox="1">
            <a:spLocks noGrp="1"/>
          </p:cNvSpPr>
          <p:nvPr>
            <p:ph type="subTitle" idx="3"/>
          </p:nvPr>
        </p:nvSpPr>
        <p:spPr>
          <a:xfrm>
            <a:off x="3729750" y="3143627"/>
            <a:ext cx="1684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1" name="Google Shape;2721;p27"/>
          <p:cNvSpPr txBox="1">
            <a:spLocks noGrp="1"/>
          </p:cNvSpPr>
          <p:nvPr>
            <p:ph type="title" idx="4" hasCustomPrompt="1"/>
          </p:nvPr>
        </p:nvSpPr>
        <p:spPr>
          <a:xfrm>
            <a:off x="6543963" y="2385050"/>
            <a:ext cx="1684500" cy="720900"/>
          </a:xfrm>
          <a:prstGeom prst="rect">
            <a:avLst/>
          </a:prstGeom>
          <a:solidFill>
            <a:srgbClr val="000000">
              <a:alpha val="4643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22" name="Google Shape;2722;p27"/>
          <p:cNvSpPr txBox="1">
            <a:spLocks noGrp="1"/>
          </p:cNvSpPr>
          <p:nvPr>
            <p:ph type="subTitle" idx="5"/>
          </p:nvPr>
        </p:nvSpPr>
        <p:spPr>
          <a:xfrm>
            <a:off x="6543963" y="3143625"/>
            <a:ext cx="1684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3" name="Google Shape;2723;p27"/>
          <p:cNvSpPr/>
          <p:nvPr/>
        </p:nvSpPr>
        <p:spPr>
          <a:xfrm>
            <a:off x="-1029776" y="1763776"/>
            <a:ext cx="2028715" cy="4171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7"/>
          <p:cNvSpPr/>
          <p:nvPr/>
        </p:nvSpPr>
        <p:spPr>
          <a:xfrm>
            <a:off x="4824851" y="49726"/>
            <a:ext cx="2437200" cy="50107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7"/>
          <p:cNvSpPr/>
          <p:nvPr/>
        </p:nvSpPr>
        <p:spPr>
          <a:xfrm>
            <a:off x="7916649" y="2180876"/>
            <a:ext cx="2028715" cy="4171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6" name="Google Shape;2726;p27"/>
          <p:cNvGrpSpPr/>
          <p:nvPr/>
        </p:nvGrpSpPr>
        <p:grpSpPr>
          <a:xfrm flipH="1">
            <a:off x="-543447" y="3807871"/>
            <a:ext cx="9853354" cy="2003252"/>
            <a:chOff x="-81000" y="3254975"/>
            <a:chExt cx="9853354" cy="2003252"/>
          </a:xfrm>
        </p:grpSpPr>
        <p:sp>
          <p:nvSpPr>
            <p:cNvPr id="2727" name="Google Shape;2727;p27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7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9" name="Google Shape;2729;p27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2730" name="Google Shape;2730;p27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7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2" name="Google Shape;2732;p27"/>
          <p:cNvGrpSpPr/>
          <p:nvPr/>
        </p:nvGrpSpPr>
        <p:grpSpPr>
          <a:xfrm rot="-421788">
            <a:off x="42015" y="4815597"/>
            <a:ext cx="9303724" cy="2561294"/>
            <a:chOff x="161636" y="4714260"/>
            <a:chExt cx="9302624" cy="2560992"/>
          </a:xfrm>
        </p:grpSpPr>
        <p:sp>
          <p:nvSpPr>
            <p:cNvPr id="2733" name="Google Shape;2733;p27"/>
            <p:cNvSpPr/>
            <p:nvPr/>
          </p:nvSpPr>
          <p:spPr>
            <a:xfrm>
              <a:off x="161636" y="4714260"/>
              <a:ext cx="9302621" cy="2560842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9151773" y="4908295"/>
              <a:ext cx="312487" cy="2366807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3951368" y="4795818"/>
              <a:ext cx="4754377" cy="2479285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7170346" y="4857359"/>
              <a:ext cx="1933328" cy="241774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279641" y="4752051"/>
              <a:ext cx="7906436" cy="252320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61636" y="4714260"/>
              <a:ext cx="7136719" cy="1960663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9" name="Google Shape;2739;p27"/>
          <p:cNvGrpSpPr/>
          <p:nvPr/>
        </p:nvGrpSpPr>
        <p:grpSpPr>
          <a:xfrm rot="1379878">
            <a:off x="6668120" y="4916525"/>
            <a:ext cx="436043" cy="430783"/>
            <a:chOff x="9831644" y="3089936"/>
            <a:chExt cx="1400997" cy="1384099"/>
          </a:xfrm>
        </p:grpSpPr>
        <p:sp>
          <p:nvSpPr>
            <p:cNvPr id="2740" name="Google Shape;274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9" name="Google Shape;2759;p27"/>
          <p:cNvGrpSpPr/>
          <p:nvPr/>
        </p:nvGrpSpPr>
        <p:grpSpPr>
          <a:xfrm rot="1379878">
            <a:off x="7534384" y="4861094"/>
            <a:ext cx="436043" cy="430783"/>
            <a:chOff x="9831644" y="3089936"/>
            <a:chExt cx="1400997" cy="1384099"/>
          </a:xfrm>
        </p:grpSpPr>
        <p:sp>
          <p:nvSpPr>
            <p:cNvPr id="2760" name="Google Shape;276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27"/>
          <p:cNvGrpSpPr/>
          <p:nvPr/>
        </p:nvGrpSpPr>
        <p:grpSpPr>
          <a:xfrm rot="1379878">
            <a:off x="5570684" y="4788689"/>
            <a:ext cx="436043" cy="430783"/>
            <a:chOff x="9831644" y="3089936"/>
            <a:chExt cx="1400997" cy="1384099"/>
          </a:xfrm>
        </p:grpSpPr>
        <p:sp>
          <p:nvSpPr>
            <p:cNvPr id="2780" name="Google Shape;278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9" name="Google Shape;2799;p27"/>
          <p:cNvGrpSpPr/>
          <p:nvPr/>
        </p:nvGrpSpPr>
        <p:grpSpPr>
          <a:xfrm flipH="1">
            <a:off x="-979893" y="4637164"/>
            <a:ext cx="9634687" cy="1707419"/>
            <a:chOff x="-81000" y="3550637"/>
            <a:chExt cx="9635650" cy="1707589"/>
          </a:xfrm>
        </p:grpSpPr>
        <p:sp>
          <p:nvSpPr>
            <p:cNvPr id="2800" name="Google Shape;2800;p27"/>
            <p:cNvSpPr/>
            <p:nvPr/>
          </p:nvSpPr>
          <p:spPr>
            <a:xfrm>
              <a:off x="-81000" y="3550637"/>
              <a:ext cx="9635650" cy="1707589"/>
            </a:xfrm>
            <a:custGeom>
              <a:avLst/>
              <a:gdLst/>
              <a:ahLst/>
              <a:cxnLst/>
              <a:rect l="l" t="t" r="r" b="b"/>
              <a:pathLst>
                <a:path w="62280" h="11037" extrusionOk="0">
                  <a:moveTo>
                    <a:pt x="52178" y="0"/>
                  </a:moveTo>
                  <a:cubicBezTo>
                    <a:pt x="31761" y="0"/>
                    <a:pt x="17819" y="3474"/>
                    <a:pt x="0" y="5339"/>
                  </a:cubicBezTo>
                  <a:lnTo>
                    <a:pt x="0" y="10048"/>
                  </a:lnTo>
                  <a:cubicBezTo>
                    <a:pt x="8017" y="9614"/>
                    <a:pt x="16053" y="9397"/>
                    <a:pt x="24089" y="9397"/>
                  </a:cubicBezTo>
                  <a:cubicBezTo>
                    <a:pt x="36844" y="9397"/>
                    <a:pt x="49600" y="9944"/>
                    <a:pt x="62279" y="11036"/>
                  </a:cubicBezTo>
                  <a:lnTo>
                    <a:pt x="62279" y="275"/>
                  </a:lnTo>
                  <a:cubicBezTo>
                    <a:pt x="58727" y="85"/>
                    <a:pt x="55373" y="0"/>
                    <a:pt x="52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-81000" y="3550637"/>
              <a:ext cx="9635650" cy="1707589"/>
            </a:xfrm>
            <a:custGeom>
              <a:avLst/>
              <a:gdLst/>
              <a:ahLst/>
              <a:cxnLst/>
              <a:rect l="l" t="t" r="r" b="b"/>
              <a:pathLst>
                <a:path w="62280" h="11037" extrusionOk="0">
                  <a:moveTo>
                    <a:pt x="52178" y="0"/>
                  </a:moveTo>
                  <a:cubicBezTo>
                    <a:pt x="31761" y="0"/>
                    <a:pt x="17819" y="3474"/>
                    <a:pt x="0" y="5339"/>
                  </a:cubicBezTo>
                  <a:lnTo>
                    <a:pt x="0" y="10048"/>
                  </a:lnTo>
                  <a:cubicBezTo>
                    <a:pt x="8017" y="9614"/>
                    <a:pt x="16053" y="9397"/>
                    <a:pt x="24089" y="9397"/>
                  </a:cubicBezTo>
                  <a:cubicBezTo>
                    <a:pt x="36844" y="9397"/>
                    <a:pt x="49600" y="9944"/>
                    <a:pt x="62279" y="11036"/>
                  </a:cubicBezTo>
                  <a:lnTo>
                    <a:pt x="62279" y="275"/>
                  </a:lnTo>
                  <a:cubicBezTo>
                    <a:pt x="58727" y="85"/>
                    <a:pt x="55373" y="0"/>
                    <a:pt x="52178" y="0"/>
                  </a:cubicBezTo>
                  <a:close/>
                </a:path>
              </a:pathLst>
            </a:custGeom>
            <a:solidFill>
              <a:srgbClr val="06AE2A">
                <a:alpha val="7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2" name="Google Shape;2802;p27"/>
          <p:cNvSpPr/>
          <p:nvPr/>
        </p:nvSpPr>
        <p:spPr>
          <a:xfrm rot="-1943048">
            <a:off x="4532331" y="1185270"/>
            <a:ext cx="5707623" cy="5053163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7"/>
          <p:cNvSpPr/>
          <p:nvPr/>
        </p:nvSpPr>
        <p:spPr>
          <a:xfrm>
            <a:off x="-1195839" y="2452686"/>
            <a:ext cx="8271749" cy="2881482"/>
          </a:xfrm>
          <a:custGeom>
            <a:avLst/>
            <a:gdLst/>
            <a:ahLst/>
            <a:cxnLst/>
            <a:rect l="l" t="t" r="r" b="b"/>
            <a:pathLst>
              <a:path w="27765" h="7090" extrusionOk="0">
                <a:moveTo>
                  <a:pt x="201" y="6888"/>
                </a:moveTo>
                <a:cubicBezTo>
                  <a:pt x="0" y="6657"/>
                  <a:pt x="632" y="6271"/>
                  <a:pt x="1392" y="6288"/>
                </a:cubicBezTo>
                <a:cubicBezTo>
                  <a:pt x="2431" y="6311"/>
                  <a:pt x="2433" y="3770"/>
                  <a:pt x="4288" y="4743"/>
                </a:cubicBezTo>
                <a:cubicBezTo>
                  <a:pt x="4771" y="4995"/>
                  <a:pt x="5719" y="4506"/>
                  <a:pt x="6071" y="4181"/>
                </a:cubicBezTo>
                <a:cubicBezTo>
                  <a:pt x="6094" y="4161"/>
                  <a:pt x="6115" y="4139"/>
                  <a:pt x="6136" y="4115"/>
                </a:cubicBezTo>
                <a:cubicBezTo>
                  <a:pt x="6712" y="3506"/>
                  <a:pt x="6838" y="2682"/>
                  <a:pt x="7278" y="1998"/>
                </a:cubicBezTo>
                <a:cubicBezTo>
                  <a:pt x="7862" y="1092"/>
                  <a:pt x="8837" y="829"/>
                  <a:pt x="9855" y="669"/>
                </a:cubicBezTo>
                <a:cubicBezTo>
                  <a:pt x="14086" y="1"/>
                  <a:pt x="14680" y="2609"/>
                  <a:pt x="14755" y="3977"/>
                </a:cubicBezTo>
                <a:cubicBezTo>
                  <a:pt x="14794" y="4699"/>
                  <a:pt x="17186" y="3809"/>
                  <a:pt x="17560" y="3751"/>
                </a:cubicBezTo>
                <a:cubicBezTo>
                  <a:pt x="18686" y="3578"/>
                  <a:pt x="19655" y="3881"/>
                  <a:pt x="20340" y="4808"/>
                </a:cubicBezTo>
                <a:cubicBezTo>
                  <a:pt x="20872" y="5530"/>
                  <a:pt x="21213" y="6543"/>
                  <a:pt x="22258" y="6449"/>
                </a:cubicBezTo>
                <a:cubicBezTo>
                  <a:pt x="23692" y="6317"/>
                  <a:pt x="25051" y="5876"/>
                  <a:pt x="26564" y="6232"/>
                </a:cubicBezTo>
                <a:cubicBezTo>
                  <a:pt x="26870" y="6304"/>
                  <a:pt x="27237" y="6487"/>
                  <a:pt x="27448" y="6728"/>
                </a:cubicBezTo>
                <a:cubicBezTo>
                  <a:pt x="27765" y="7089"/>
                  <a:pt x="27536" y="7074"/>
                  <a:pt x="26931" y="7053"/>
                </a:cubicBezTo>
                <a:cubicBezTo>
                  <a:pt x="26931" y="7053"/>
                  <a:pt x="1141" y="7074"/>
                  <a:pt x="947" y="7053"/>
                </a:cubicBezTo>
                <a:cubicBezTo>
                  <a:pt x="285" y="6986"/>
                  <a:pt x="285" y="6986"/>
                  <a:pt x="201" y="6888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4" name="Google Shape;2804;p27"/>
          <p:cNvGrpSpPr/>
          <p:nvPr/>
        </p:nvGrpSpPr>
        <p:grpSpPr>
          <a:xfrm>
            <a:off x="-856290" y="4083393"/>
            <a:ext cx="4921715" cy="1452302"/>
            <a:chOff x="-6770322" y="4804482"/>
            <a:chExt cx="4425206" cy="1305793"/>
          </a:xfrm>
        </p:grpSpPr>
        <p:sp>
          <p:nvSpPr>
            <p:cNvPr id="2805" name="Google Shape;2805;p27"/>
            <p:cNvSpPr/>
            <p:nvPr/>
          </p:nvSpPr>
          <p:spPr>
            <a:xfrm rot="-188574">
              <a:off x="-6744344" y="4923564"/>
              <a:ext cx="4373250" cy="1067628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188574">
              <a:off x="-4080360" y="5152782"/>
              <a:ext cx="412452" cy="527806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188574">
              <a:off x="-5092386" y="5239562"/>
              <a:ext cx="732680" cy="511885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188574">
              <a:off x="-6744344" y="4923564"/>
              <a:ext cx="4373250" cy="1067628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9" name="Google Shape;2809;p27"/>
          <p:cNvGrpSpPr/>
          <p:nvPr/>
        </p:nvGrpSpPr>
        <p:grpSpPr>
          <a:xfrm rot="1380914">
            <a:off x="6872490" y="4450213"/>
            <a:ext cx="270183" cy="267052"/>
            <a:chOff x="9831644" y="3089936"/>
            <a:chExt cx="1400997" cy="1384099"/>
          </a:xfrm>
        </p:grpSpPr>
        <p:sp>
          <p:nvSpPr>
            <p:cNvPr id="2810" name="Google Shape;281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9" name="Google Shape;2829;p27"/>
          <p:cNvGrpSpPr/>
          <p:nvPr/>
        </p:nvGrpSpPr>
        <p:grpSpPr>
          <a:xfrm rot="283980">
            <a:off x="6377918" y="4548771"/>
            <a:ext cx="348074" cy="343875"/>
            <a:chOff x="9831644" y="3089936"/>
            <a:chExt cx="1400997" cy="1384099"/>
          </a:xfrm>
        </p:grpSpPr>
        <p:sp>
          <p:nvSpPr>
            <p:cNvPr id="2830" name="Google Shape;283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849;p27"/>
          <p:cNvGrpSpPr/>
          <p:nvPr/>
        </p:nvGrpSpPr>
        <p:grpSpPr>
          <a:xfrm rot="1380914">
            <a:off x="7611365" y="4389931"/>
            <a:ext cx="270183" cy="267052"/>
            <a:chOff x="9831644" y="3089936"/>
            <a:chExt cx="1400997" cy="1384099"/>
          </a:xfrm>
        </p:grpSpPr>
        <p:sp>
          <p:nvSpPr>
            <p:cNvPr id="2850" name="Google Shape;285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27"/>
          <p:cNvGrpSpPr/>
          <p:nvPr/>
        </p:nvGrpSpPr>
        <p:grpSpPr>
          <a:xfrm rot="533170">
            <a:off x="8290972" y="4397816"/>
            <a:ext cx="270274" cy="266993"/>
            <a:chOff x="9831644" y="3089936"/>
            <a:chExt cx="1400997" cy="1384099"/>
          </a:xfrm>
        </p:grpSpPr>
        <p:sp>
          <p:nvSpPr>
            <p:cNvPr id="2870" name="Google Shape;287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9" name="Google Shape;2889;p27"/>
          <p:cNvGrpSpPr/>
          <p:nvPr/>
        </p:nvGrpSpPr>
        <p:grpSpPr>
          <a:xfrm rot="533170">
            <a:off x="8788815" y="4388849"/>
            <a:ext cx="270274" cy="266993"/>
            <a:chOff x="9831644" y="3089936"/>
            <a:chExt cx="1400997" cy="1384099"/>
          </a:xfrm>
        </p:grpSpPr>
        <p:sp>
          <p:nvSpPr>
            <p:cNvPr id="2890" name="Google Shape;289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27"/>
          <p:cNvGrpSpPr/>
          <p:nvPr/>
        </p:nvGrpSpPr>
        <p:grpSpPr>
          <a:xfrm rot="-2334494" flipH="1">
            <a:off x="7132759" y="4645783"/>
            <a:ext cx="348200" cy="344000"/>
            <a:chOff x="9831644" y="3089936"/>
            <a:chExt cx="1400997" cy="1384099"/>
          </a:xfrm>
        </p:grpSpPr>
        <p:sp>
          <p:nvSpPr>
            <p:cNvPr id="2910" name="Google Shape;291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9" name="Google Shape;2929;p27"/>
          <p:cNvGrpSpPr/>
          <p:nvPr/>
        </p:nvGrpSpPr>
        <p:grpSpPr>
          <a:xfrm rot="1488730">
            <a:off x="7994134" y="4627817"/>
            <a:ext cx="348209" cy="344009"/>
            <a:chOff x="9831644" y="3089936"/>
            <a:chExt cx="1400997" cy="1384099"/>
          </a:xfrm>
        </p:grpSpPr>
        <p:sp>
          <p:nvSpPr>
            <p:cNvPr id="2930" name="Google Shape;293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9" name="Google Shape;2949;p27"/>
          <p:cNvGrpSpPr/>
          <p:nvPr/>
        </p:nvGrpSpPr>
        <p:grpSpPr>
          <a:xfrm rot="-2334494" flipH="1">
            <a:off x="8697932" y="4657946"/>
            <a:ext cx="348200" cy="344000"/>
            <a:chOff x="9831644" y="3089936"/>
            <a:chExt cx="1400997" cy="1384099"/>
          </a:xfrm>
        </p:grpSpPr>
        <p:sp>
          <p:nvSpPr>
            <p:cNvPr id="2950" name="Google Shape;295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9" name="Google Shape;2969;p27"/>
          <p:cNvGrpSpPr/>
          <p:nvPr/>
        </p:nvGrpSpPr>
        <p:grpSpPr>
          <a:xfrm rot="-1738664" flipH="1">
            <a:off x="8505959" y="4985089"/>
            <a:ext cx="436086" cy="430826"/>
            <a:chOff x="9831644" y="3089936"/>
            <a:chExt cx="1400997" cy="1384099"/>
          </a:xfrm>
        </p:grpSpPr>
        <p:sp>
          <p:nvSpPr>
            <p:cNvPr id="2970" name="Google Shape;2970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7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7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7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7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7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7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7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7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7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7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7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7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7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7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7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7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991" name="Google Shape;2991;p28"/>
          <p:cNvGrpSpPr/>
          <p:nvPr/>
        </p:nvGrpSpPr>
        <p:grpSpPr>
          <a:xfrm>
            <a:off x="-3087826" y="4778012"/>
            <a:ext cx="7371400" cy="2029330"/>
            <a:chOff x="161636" y="4714260"/>
            <a:chExt cx="9302624" cy="2560992"/>
          </a:xfrm>
        </p:grpSpPr>
        <p:sp>
          <p:nvSpPr>
            <p:cNvPr id="2992" name="Google Shape;2992;p28"/>
            <p:cNvSpPr/>
            <p:nvPr/>
          </p:nvSpPr>
          <p:spPr>
            <a:xfrm>
              <a:off x="161636" y="4714260"/>
              <a:ext cx="9302621" cy="2560842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9151773" y="4908295"/>
              <a:ext cx="312487" cy="2366807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951368" y="4795818"/>
              <a:ext cx="4754377" cy="2479285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7170346" y="4857359"/>
              <a:ext cx="1933328" cy="241774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79641" y="4752051"/>
              <a:ext cx="7906436" cy="252320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161636" y="4714260"/>
              <a:ext cx="7136719" cy="1960663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8" name="Google Shape;2998;p28"/>
          <p:cNvGrpSpPr/>
          <p:nvPr/>
        </p:nvGrpSpPr>
        <p:grpSpPr>
          <a:xfrm rot="241536">
            <a:off x="-263370" y="4457650"/>
            <a:ext cx="9853030" cy="2006315"/>
            <a:chOff x="-81000" y="3254975"/>
            <a:chExt cx="9853354" cy="2006381"/>
          </a:xfrm>
        </p:grpSpPr>
        <p:sp>
          <p:nvSpPr>
            <p:cNvPr id="2999" name="Google Shape;2999;p28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1" name="Google Shape;3001;p28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3002" name="Google Shape;3002;p28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8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4" name="Google Shape;3004;p28"/>
          <p:cNvGrpSpPr/>
          <p:nvPr/>
        </p:nvGrpSpPr>
        <p:grpSpPr>
          <a:xfrm rot="688824" flipH="1">
            <a:off x="5665185" y="4713937"/>
            <a:ext cx="2571471" cy="859403"/>
            <a:chOff x="-629248" y="3834124"/>
            <a:chExt cx="5201286" cy="1850936"/>
          </a:xfrm>
        </p:grpSpPr>
        <p:sp>
          <p:nvSpPr>
            <p:cNvPr id="3005" name="Google Shape;3005;p28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8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8"/>
            <p:cNvSpPr/>
            <p:nvPr/>
          </p:nvSpPr>
          <p:spPr>
            <a:xfrm rot="188569" flipH="1">
              <a:off x="-271649" y="4229347"/>
              <a:ext cx="572801" cy="976783"/>
            </a:xfrm>
            <a:custGeom>
              <a:avLst/>
              <a:gdLst/>
              <a:ahLst/>
              <a:cxnLst/>
              <a:rect l="l" t="t" r="r" b="b"/>
              <a:pathLst>
                <a:path w="2029" h="3460" extrusionOk="0">
                  <a:moveTo>
                    <a:pt x="1599" y="1"/>
                  </a:moveTo>
                  <a:cubicBezTo>
                    <a:pt x="1580" y="1"/>
                    <a:pt x="1562" y="11"/>
                    <a:pt x="1555" y="34"/>
                  </a:cubicBezTo>
                  <a:cubicBezTo>
                    <a:pt x="1412" y="469"/>
                    <a:pt x="1253" y="898"/>
                    <a:pt x="1074" y="1321"/>
                  </a:cubicBezTo>
                  <a:cubicBezTo>
                    <a:pt x="970" y="1038"/>
                    <a:pt x="867" y="755"/>
                    <a:pt x="769" y="469"/>
                  </a:cubicBezTo>
                  <a:cubicBezTo>
                    <a:pt x="762" y="447"/>
                    <a:pt x="745" y="438"/>
                    <a:pt x="728" y="438"/>
                  </a:cubicBezTo>
                  <a:cubicBezTo>
                    <a:pt x="695" y="438"/>
                    <a:pt x="659" y="471"/>
                    <a:pt x="674" y="512"/>
                  </a:cubicBezTo>
                  <a:cubicBezTo>
                    <a:pt x="782" y="826"/>
                    <a:pt x="895" y="1138"/>
                    <a:pt x="1012" y="1449"/>
                  </a:cubicBezTo>
                  <a:cubicBezTo>
                    <a:pt x="1013" y="1451"/>
                    <a:pt x="1013" y="1452"/>
                    <a:pt x="1014" y="1453"/>
                  </a:cubicBezTo>
                  <a:cubicBezTo>
                    <a:pt x="975" y="1547"/>
                    <a:pt x="933" y="1642"/>
                    <a:pt x="890" y="1736"/>
                  </a:cubicBezTo>
                  <a:cubicBezTo>
                    <a:pt x="634" y="2300"/>
                    <a:pt x="334" y="2837"/>
                    <a:pt x="25" y="3374"/>
                  </a:cubicBezTo>
                  <a:cubicBezTo>
                    <a:pt x="1" y="3415"/>
                    <a:pt x="36" y="3459"/>
                    <a:pt x="71" y="3459"/>
                  </a:cubicBezTo>
                  <a:cubicBezTo>
                    <a:pt x="85" y="3459"/>
                    <a:pt x="99" y="3453"/>
                    <a:pt x="110" y="3436"/>
                  </a:cubicBezTo>
                  <a:cubicBezTo>
                    <a:pt x="422" y="2945"/>
                    <a:pt x="689" y="2420"/>
                    <a:pt x="934" y="1891"/>
                  </a:cubicBezTo>
                  <a:cubicBezTo>
                    <a:pt x="1312" y="1763"/>
                    <a:pt x="1666" y="1572"/>
                    <a:pt x="1984" y="1332"/>
                  </a:cubicBezTo>
                  <a:cubicBezTo>
                    <a:pt x="2029" y="1301"/>
                    <a:pt x="1993" y="1240"/>
                    <a:pt x="1948" y="1240"/>
                  </a:cubicBezTo>
                  <a:cubicBezTo>
                    <a:pt x="1937" y="1240"/>
                    <a:pt x="1926" y="1244"/>
                    <a:pt x="1915" y="1252"/>
                  </a:cubicBezTo>
                  <a:cubicBezTo>
                    <a:pt x="1635" y="1464"/>
                    <a:pt x="1326" y="1632"/>
                    <a:pt x="998" y="1757"/>
                  </a:cubicBezTo>
                  <a:cubicBezTo>
                    <a:pt x="1248" y="1209"/>
                    <a:pt x="1468" y="647"/>
                    <a:pt x="1656" y="74"/>
                  </a:cubicBezTo>
                  <a:cubicBezTo>
                    <a:pt x="1670" y="32"/>
                    <a:pt x="1633" y="1"/>
                    <a:pt x="1599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8"/>
            <p:cNvSpPr/>
            <p:nvPr/>
          </p:nvSpPr>
          <p:spPr>
            <a:xfrm rot="188569" flipH="1">
              <a:off x="695144" y="4420497"/>
              <a:ext cx="603290" cy="734845"/>
            </a:xfrm>
            <a:custGeom>
              <a:avLst/>
              <a:gdLst/>
              <a:ahLst/>
              <a:cxnLst/>
              <a:rect l="l" t="t" r="r" b="b"/>
              <a:pathLst>
                <a:path w="2137" h="2603" extrusionOk="0">
                  <a:moveTo>
                    <a:pt x="1002" y="0"/>
                  </a:moveTo>
                  <a:cubicBezTo>
                    <a:pt x="973" y="0"/>
                    <a:pt x="941" y="23"/>
                    <a:pt x="945" y="61"/>
                  </a:cubicBezTo>
                  <a:cubicBezTo>
                    <a:pt x="1016" y="753"/>
                    <a:pt x="1139" y="1447"/>
                    <a:pt x="1328" y="2120"/>
                  </a:cubicBezTo>
                  <a:cubicBezTo>
                    <a:pt x="857" y="1792"/>
                    <a:pt x="445" y="1386"/>
                    <a:pt x="110" y="920"/>
                  </a:cubicBezTo>
                  <a:cubicBezTo>
                    <a:pt x="100" y="906"/>
                    <a:pt x="87" y="900"/>
                    <a:pt x="74" y="900"/>
                  </a:cubicBezTo>
                  <a:cubicBezTo>
                    <a:pt x="37" y="900"/>
                    <a:pt x="1" y="946"/>
                    <a:pt x="31" y="986"/>
                  </a:cubicBezTo>
                  <a:cubicBezTo>
                    <a:pt x="389" y="1489"/>
                    <a:pt x="839" y="1925"/>
                    <a:pt x="1354" y="2267"/>
                  </a:cubicBezTo>
                  <a:cubicBezTo>
                    <a:pt x="1360" y="2272"/>
                    <a:pt x="1366" y="2273"/>
                    <a:pt x="1372" y="2275"/>
                  </a:cubicBezTo>
                  <a:cubicBezTo>
                    <a:pt x="1401" y="2373"/>
                    <a:pt x="1432" y="2473"/>
                    <a:pt x="1464" y="2571"/>
                  </a:cubicBezTo>
                  <a:cubicBezTo>
                    <a:pt x="1471" y="2593"/>
                    <a:pt x="1487" y="2602"/>
                    <a:pt x="1504" y="2602"/>
                  </a:cubicBezTo>
                  <a:cubicBezTo>
                    <a:pt x="1536" y="2602"/>
                    <a:pt x="1573" y="2569"/>
                    <a:pt x="1561" y="2528"/>
                  </a:cubicBezTo>
                  <a:cubicBezTo>
                    <a:pt x="1485" y="2269"/>
                    <a:pt x="1415" y="2011"/>
                    <a:pt x="1352" y="1751"/>
                  </a:cubicBezTo>
                  <a:lnTo>
                    <a:pt x="1352" y="1751"/>
                  </a:lnTo>
                  <a:cubicBezTo>
                    <a:pt x="1354" y="1751"/>
                    <a:pt x="1355" y="1751"/>
                    <a:pt x="1356" y="1751"/>
                  </a:cubicBezTo>
                  <a:cubicBezTo>
                    <a:pt x="1371" y="1751"/>
                    <a:pt x="1387" y="1745"/>
                    <a:pt x="1399" y="1732"/>
                  </a:cubicBezTo>
                  <a:cubicBezTo>
                    <a:pt x="1534" y="1574"/>
                    <a:pt x="1663" y="1409"/>
                    <a:pt x="1783" y="1238"/>
                  </a:cubicBezTo>
                  <a:cubicBezTo>
                    <a:pt x="1902" y="1069"/>
                    <a:pt x="2021" y="894"/>
                    <a:pt x="2117" y="709"/>
                  </a:cubicBezTo>
                  <a:cubicBezTo>
                    <a:pt x="2136" y="670"/>
                    <a:pt x="2097" y="634"/>
                    <a:pt x="2060" y="634"/>
                  </a:cubicBezTo>
                  <a:cubicBezTo>
                    <a:pt x="2045" y="634"/>
                    <a:pt x="2030" y="641"/>
                    <a:pt x="2020" y="656"/>
                  </a:cubicBezTo>
                  <a:cubicBezTo>
                    <a:pt x="1910" y="832"/>
                    <a:pt x="1808" y="1009"/>
                    <a:pt x="1689" y="1178"/>
                  </a:cubicBezTo>
                  <a:cubicBezTo>
                    <a:pt x="1576" y="1339"/>
                    <a:pt x="1453" y="1496"/>
                    <a:pt x="1325" y="1647"/>
                  </a:cubicBezTo>
                  <a:cubicBezTo>
                    <a:pt x="1201" y="1120"/>
                    <a:pt x="1105" y="587"/>
                    <a:pt x="1050" y="44"/>
                  </a:cubicBezTo>
                  <a:cubicBezTo>
                    <a:pt x="1047" y="14"/>
                    <a:pt x="1025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8"/>
            <p:cNvSpPr/>
            <p:nvPr/>
          </p:nvSpPr>
          <p:spPr>
            <a:xfrm rot="188569" flipH="1">
              <a:off x="437798" y="4485032"/>
              <a:ext cx="4109827" cy="1003319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8"/>
            <p:cNvSpPr/>
            <p:nvPr/>
          </p:nvSpPr>
          <p:spPr>
            <a:xfrm rot="188569" flipH="1">
              <a:off x="1656508" y="4700439"/>
              <a:ext cx="387608" cy="496014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8"/>
            <p:cNvSpPr/>
            <p:nvPr/>
          </p:nvSpPr>
          <p:spPr>
            <a:xfrm rot="188569" flipH="1">
              <a:off x="2306631" y="4781992"/>
              <a:ext cx="688547" cy="481051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2" name="Google Shape;3012;p28"/>
          <p:cNvSpPr/>
          <p:nvPr/>
        </p:nvSpPr>
        <p:spPr>
          <a:xfrm>
            <a:off x="4664336" y="1583475"/>
            <a:ext cx="6329857" cy="4742711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8"/>
          <p:cNvSpPr/>
          <p:nvPr/>
        </p:nvSpPr>
        <p:spPr>
          <a:xfrm rot="326740">
            <a:off x="-664319" y="1838221"/>
            <a:ext cx="8685226" cy="4233213"/>
          </a:xfrm>
          <a:custGeom>
            <a:avLst/>
            <a:gdLst/>
            <a:ahLst/>
            <a:cxnLst/>
            <a:rect l="l" t="t" r="r" b="b"/>
            <a:pathLst>
              <a:path w="22172" h="10824" extrusionOk="0">
                <a:moveTo>
                  <a:pt x="1103" y="1"/>
                </a:moveTo>
                <a:cubicBezTo>
                  <a:pt x="1085" y="1"/>
                  <a:pt x="1066" y="3"/>
                  <a:pt x="1049" y="9"/>
                </a:cubicBezTo>
                <a:cubicBezTo>
                  <a:pt x="849" y="75"/>
                  <a:pt x="971" y="371"/>
                  <a:pt x="994" y="517"/>
                </a:cubicBezTo>
                <a:cubicBezTo>
                  <a:pt x="1029" y="731"/>
                  <a:pt x="1070" y="943"/>
                  <a:pt x="1092" y="1158"/>
                </a:cubicBezTo>
                <a:cubicBezTo>
                  <a:pt x="1132" y="1522"/>
                  <a:pt x="1131" y="1901"/>
                  <a:pt x="932" y="2216"/>
                </a:cubicBezTo>
                <a:cubicBezTo>
                  <a:pt x="557" y="2811"/>
                  <a:pt x="0" y="3282"/>
                  <a:pt x="95" y="4065"/>
                </a:cubicBezTo>
                <a:cubicBezTo>
                  <a:pt x="173" y="4700"/>
                  <a:pt x="692" y="5186"/>
                  <a:pt x="914" y="5785"/>
                </a:cubicBezTo>
                <a:cubicBezTo>
                  <a:pt x="1297" y="6829"/>
                  <a:pt x="723" y="8031"/>
                  <a:pt x="1060" y="9092"/>
                </a:cubicBezTo>
                <a:cubicBezTo>
                  <a:pt x="1293" y="9823"/>
                  <a:pt x="1979" y="10388"/>
                  <a:pt x="2741" y="10476"/>
                </a:cubicBezTo>
                <a:cubicBezTo>
                  <a:pt x="2824" y="10485"/>
                  <a:pt x="2907" y="10490"/>
                  <a:pt x="2989" y="10490"/>
                </a:cubicBezTo>
                <a:cubicBezTo>
                  <a:pt x="3767" y="10490"/>
                  <a:pt x="4526" y="10106"/>
                  <a:pt x="5313" y="10078"/>
                </a:cubicBezTo>
                <a:cubicBezTo>
                  <a:pt x="5346" y="10077"/>
                  <a:pt x="5379" y="10076"/>
                  <a:pt x="5411" y="10076"/>
                </a:cubicBezTo>
                <a:cubicBezTo>
                  <a:pt x="6165" y="10076"/>
                  <a:pt x="6886" y="10386"/>
                  <a:pt x="7618" y="10579"/>
                </a:cubicBezTo>
                <a:cubicBezTo>
                  <a:pt x="8232" y="10742"/>
                  <a:pt x="8867" y="10823"/>
                  <a:pt x="9502" y="10823"/>
                </a:cubicBezTo>
                <a:cubicBezTo>
                  <a:pt x="9943" y="10823"/>
                  <a:pt x="10383" y="10784"/>
                  <a:pt x="10817" y="10705"/>
                </a:cubicBezTo>
                <a:cubicBezTo>
                  <a:pt x="11429" y="10595"/>
                  <a:pt x="12024" y="10406"/>
                  <a:pt x="12636" y="10302"/>
                </a:cubicBezTo>
                <a:cubicBezTo>
                  <a:pt x="13089" y="10226"/>
                  <a:pt x="13543" y="10196"/>
                  <a:pt x="13999" y="10196"/>
                </a:cubicBezTo>
                <a:cubicBezTo>
                  <a:pt x="15552" y="10196"/>
                  <a:pt x="17122" y="10538"/>
                  <a:pt x="18682" y="10538"/>
                </a:cubicBezTo>
                <a:cubicBezTo>
                  <a:pt x="18972" y="10538"/>
                  <a:pt x="19262" y="10527"/>
                  <a:pt x="19552" y="10499"/>
                </a:cubicBezTo>
                <a:cubicBezTo>
                  <a:pt x="20292" y="10427"/>
                  <a:pt x="21064" y="10225"/>
                  <a:pt x="21575" y="9686"/>
                </a:cubicBezTo>
                <a:cubicBezTo>
                  <a:pt x="21978" y="9263"/>
                  <a:pt x="22171" y="8549"/>
                  <a:pt x="21908" y="8004"/>
                </a:cubicBezTo>
                <a:cubicBezTo>
                  <a:pt x="21626" y="7421"/>
                  <a:pt x="20922" y="7196"/>
                  <a:pt x="20592" y="6664"/>
                </a:cubicBezTo>
                <a:cubicBezTo>
                  <a:pt x="20377" y="6315"/>
                  <a:pt x="20424" y="5871"/>
                  <a:pt x="20362" y="5466"/>
                </a:cubicBezTo>
                <a:cubicBezTo>
                  <a:pt x="20210" y="4487"/>
                  <a:pt x="19303" y="3681"/>
                  <a:pt x="18313" y="3646"/>
                </a:cubicBezTo>
                <a:cubicBezTo>
                  <a:pt x="18285" y="3645"/>
                  <a:pt x="18257" y="3644"/>
                  <a:pt x="18229" y="3644"/>
                </a:cubicBezTo>
                <a:cubicBezTo>
                  <a:pt x="17687" y="3644"/>
                  <a:pt x="17129" y="3827"/>
                  <a:pt x="16601" y="3827"/>
                </a:cubicBezTo>
                <a:cubicBezTo>
                  <a:pt x="16379" y="3827"/>
                  <a:pt x="16163" y="3795"/>
                  <a:pt x="15955" y="3704"/>
                </a:cubicBezTo>
                <a:cubicBezTo>
                  <a:pt x="15357" y="3441"/>
                  <a:pt x="15058" y="2784"/>
                  <a:pt x="14626" y="2295"/>
                </a:cubicBezTo>
                <a:cubicBezTo>
                  <a:pt x="14075" y="1672"/>
                  <a:pt x="13249" y="1308"/>
                  <a:pt x="12420" y="1308"/>
                </a:cubicBezTo>
                <a:cubicBezTo>
                  <a:pt x="12327" y="1308"/>
                  <a:pt x="12234" y="1312"/>
                  <a:pt x="12142" y="1322"/>
                </a:cubicBezTo>
                <a:cubicBezTo>
                  <a:pt x="11116" y="1423"/>
                  <a:pt x="10128" y="2060"/>
                  <a:pt x="9138" y="2060"/>
                </a:cubicBezTo>
                <a:cubicBezTo>
                  <a:pt x="8953" y="2060"/>
                  <a:pt x="8767" y="2037"/>
                  <a:pt x="8582" y="1985"/>
                </a:cubicBezTo>
                <a:cubicBezTo>
                  <a:pt x="7651" y="1725"/>
                  <a:pt x="7070" y="792"/>
                  <a:pt x="6210" y="353"/>
                </a:cubicBezTo>
                <a:cubicBezTo>
                  <a:pt x="5780" y="134"/>
                  <a:pt x="5299" y="44"/>
                  <a:pt x="4811" y="44"/>
                </a:cubicBezTo>
                <a:cubicBezTo>
                  <a:pt x="4302" y="44"/>
                  <a:pt x="3787" y="141"/>
                  <a:pt x="3316" y="291"/>
                </a:cubicBezTo>
                <a:cubicBezTo>
                  <a:pt x="3230" y="318"/>
                  <a:pt x="3143" y="348"/>
                  <a:pt x="3061" y="379"/>
                </a:cubicBezTo>
                <a:cubicBezTo>
                  <a:pt x="2821" y="468"/>
                  <a:pt x="2565" y="524"/>
                  <a:pt x="2312" y="524"/>
                </a:cubicBezTo>
                <a:cubicBezTo>
                  <a:pt x="2166" y="524"/>
                  <a:pt x="2021" y="505"/>
                  <a:pt x="1881" y="464"/>
                </a:cubicBezTo>
                <a:cubicBezTo>
                  <a:pt x="1637" y="391"/>
                  <a:pt x="1413" y="251"/>
                  <a:pt x="1242" y="61"/>
                </a:cubicBezTo>
                <a:cubicBezTo>
                  <a:pt x="1207" y="23"/>
                  <a:pt x="1155" y="1"/>
                  <a:pt x="1103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8"/>
          <p:cNvSpPr/>
          <p:nvPr/>
        </p:nvSpPr>
        <p:spPr>
          <a:xfrm>
            <a:off x="5066809" y="66590"/>
            <a:ext cx="1333486" cy="27414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8"/>
          <p:cNvSpPr/>
          <p:nvPr/>
        </p:nvSpPr>
        <p:spPr>
          <a:xfrm>
            <a:off x="-68866" y="1015402"/>
            <a:ext cx="1333486" cy="27414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8"/>
          <p:cNvSpPr/>
          <p:nvPr/>
        </p:nvSpPr>
        <p:spPr>
          <a:xfrm>
            <a:off x="-1013233" y="-384908"/>
            <a:ext cx="3771252" cy="77524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8"/>
          <p:cNvSpPr/>
          <p:nvPr/>
        </p:nvSpPr>
        <p:spPr>
          <a:xfrm>
            <a:off x="7211850" y="134872"/>
            <a:ext cx="2881213" cy="59232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4531100" y="1779225"/>
            <a:ext cx="3544800" cy="14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title" idx="2" hasCustomPrompt="1"/>
          </p:nvPr>
        </p:nvSpPr>
        <p:spPr>
          <a:xfrm>
            <a:off x="5678000" y="861225"/>
            <a:ext cx="1251000" cy="8418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2" name="Google Shape;242;p3"/>
          <p:cNvSpPr txBox="1">
            <a:spLocks noGrp="1"/>
          </p:cNvSpPr>
          <p:nvPr>
            <p:ph type="subTitle" idx="1"/>
          </p:nvPr>
        </p:nvSpPr>
        <p:spPr>
          <a:xfrm>
            <a:off x="4531100" y="3360775"/>
            <a:ext cx="3544800" cy="3765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3" name="Google Shape;243;p3"/>
          <p:cNvGrpSpPr/>
          <p:nvPr/>
        </p:nvGrpSpPr>
        <p:grpSpPr>
          <a:xfrm>
            <a:off x="-859620" y="2408222"/>
            <a:ext cx="8799223" cy="2871055"/>
            <a:chOff x="-1381801" y="3817225"/>
            <a:chExt cx="8303504" cy="2709309"/>
          </a:xfrm>
        </p:grpSpPr>
        <p:grpSp>
          <p:nvGrpSpPr>
            <p:cNvPr id="244" name="Google Shape;244;p3"/>
            <p:cNvGrpSpPr/>
            <p:nvPr/>
          </p:nvGrpSpPr>
          <p:grpSpPr>
            <a:xfrm>
              <a:off x="-1381801" y="3817225"/>
              <a:ext cx="8303504" cy="2709309"/>
              <a:chOff x="-1381801" y="3817225"/>
              <a:chExt cx="8303504" cy="2709309"/>
            </a:xfrm>
          </p:grpSpPr>
          <p:sp>
            <p:nvSpPr>
              <p:cNvPr id="245" name="Google Shape;245;p3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6" name="Google Shape;246;p3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247" name="Google Shape;247;p3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4" name="Google Shape;254;p3"/>
            <p:cNvSpPr/>
            <p:nvPr/>
          </p:nvSpPr>
          <p:spPr>
            <a:xfrm flipH="1">
              <a:off x="-1026198" y="4748272"/>
              <a:ext cx="7947901" cy="1778262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3"/>
          <p:cNvGrpSpPr/>
          <p:nvPr/>
        </p:nvGrpSpPr>
        <p:grpSpPr>
          <a:xfrm>
            <a:off x="-162533" y="3061971"/>
            <a:ext cx="9853354" cy="2003252"/>
            <a:chOff x="-81000" y="3254975"/>
            <a:chExt cx="9853354" cy="2003252"/>
          </a:xfrm>
        </p:grpSpPr>
        <p:sp>
          <p:nvSpPr>
            <p:cNvPr id="256" name="Google Shape;256;p3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3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259" name="Google Shape;259;p3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3"/>
          <p:cNvGrpSpPr/>
          <p:nvPr/>
        </p:nvGrpSpPr>
        <p:grpSpPr>
          <a:xfrm>
            <a:off x="-92" y="4178049"/>
            <a:ext cx="9190176" cy="2260890"/>
            <a:chOff x="1837325" y="3089875"/>
            <a:chExt cx="1040625" cy="256000"/>
          </a:xfrm>
        </p:grpSpPr>
        <p:sp>
          <p:nvSpPr>
            <p:cNvPr id="262" name="Google Shape;262;p3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"/>
          <p:cNvSpPr/>
          <p:nvPr/>
        </p:nvSpPr>
        <p:spPr>
          <a:xfrm>
            <a:off x="3681900" y="2230650"/>
            <a:ext cx="1386370" cy="28500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"/>
          <p:cNvSpPr/>
          <p:nvPr/>
        </p:nvSpPr>
        <p:spPr>
          <a:xfrm>
            <a:off x="6916350" y="1655237"/>
            <a:ext cx="3025088" cy="6219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3"/>
          <p:cNvGrpSpPr/>
          <p:nvPr/>
        </p:nvGrpSpPr>
        <p:grpSpPr>
          <a:xfrm>
            <a:off x="3065049" y="4254258"/>
            <a:ext cx="6204202" cy="1823802"/>
            <a:chOff x="0" y="3674708"/>
            <a:chExt cx="9143998" cy="2687991"/>
          </a:xfrm>
        </p:grpSpPr>
        <p:sp>
          <p:nvSpPr>
            <p:cNvPr id="267" name="Google Shape;267;p3"/>
            <p:cNvSpPr/>
            <p:nvPr/>
          </p:nvSpPr>
          <p:spPr>
            <a:xfrm>
              <a:off x="250478" y="3775813"/>
              <a:ext cx="8893454" cy="2448206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8845255" y="3961315"/>
              <a:ext cx="298743" cy="2262706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50965" y="3912619"/>
              <a:ext cx="1848293" cy="2311401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873548" y="3853784"/>
              <a:ext cx="4545261" cy="2370236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63292" y="3811942"/>
              <a:ext cx="7558679" cy="241222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250478" y="3775813"/>
              <a:ext cx="6822818" cy="1874426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89568" y="5864315"/>
              <a:ext cx="200780" cy="88109"/>
            </a:xfrm>
            <a:custGeom>
              <a:avLst/>
              <a:gdLst/>
              <a:ahLst/>
              <a:cxnLst/>
              <a:rect l="l" t="t" r="r" b="b"/>
              <a:pathLst>
                <a:path w="1406" h="617" extrusionOk="0">
                  <a:moveTo>
                    <a:pt x="512" y="1"/>
                  </a:moveTo>
                  <a:cubicBezTo>
                    <a:pt x="329" y="1"/>
                    <a:pt x="280" y="175"/>
                    <a:pt x="280" y="175"/>
                  </a:cubicBezTo>
                  <a:cubicBezTo>
                    <a:pt x="280" y="175"/>
                    <a:pt x="224" y="107"/>
                    <a:pt x="159" y="107"/>
                  </a:cubicBezTo>
                  <a:cubicBezTo>
                    <a:pt x="136" y="107"/>
                    <a:pt x="112" y="116"/>
                    <a:pt x="89" y="139"/>
                  </a:cubicBezTo>
                  <a:cubicBezTo>
                    <a:pt x="1" y="229"/>
                    <a:pt x="89" y="285"/>
                    <a:pt x="89" y="285"/>
                  </a:cubicBezTo>
                  <a:lnTo>
                    <a:pt x="74" y="609"/>
                  </a:lnTo>
                  <a:cubicBezTo>
                    <a:pt x="174" y="614"/>
                    <a:pt x="274" y="616"/>
                    <a:pt x="375" y="616"/>
                  </a:cubicBezTo>
                  <a:cubicBezTo>
                    <a:pt x="710" y="616"/>
                    <a:pt x="1054" y="592"/>
                    <a:pt x="1405" y="554"/>
                  </a:cubicBezTo>
                  <a:cubicBezTo>
                    <a:pt x="1376" y="373"/>
                    <a:pt x="1244" y="354"/>
                    <a:pt x="1189" y="354"/>
                  </a:cubicBezTo>
                  <a:cubicBezTo>
                    <a:pt x="1174" y="354"/>
                    <a:pt x="1164" y="355"/>
                    <a:pt x="1164" y="355"/>
                  </a:cubicBezTo>
                  <a:cubicBezTo>
                    <a:pt x="1164" y="355"/>
                    <a:pt x="1197" y="175"/>
                    <a:pt x="1019" y="138"/>
                  </a:cubicBezTo>
                  <a:cubicBezTo>
                    <a:pt x="992" y="132"/>
                    <a:pt x="967" y="130"/>
                    <a:pt x="943" y="130"/>
                  </a:cubicBezTo>
                  <a:cubicBezTo>
                    <a:pt x="806" y="130"/>
                    <a:pt x="712" y="208"/>
                    <a:pt x="712" y="208"/>
                  </a:cubicBezTo>
                  <a:cubicBezTo>
                    <a:pt x="712" y="208"/>
                    <a:pt x="696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0" y="5845323"/>
              <a:ext cx="200638" cy="88109"/>
            </a:xfrm>
            <a:custGeom>
              <a:avLst/>
              <a:gdLst/>
              <a:ahLst/>
              <a:cxnLst/>
              <a:rect l="l" t="t" r="r" b="b"/>
              <a:pathLst>
                <a:path w="1405" h="617" extrusionOk="0">
                  <a:moveTo>
                    <a:pt x="893" y="0"/>
                  </a:moveTo>
                  <a:cubicBezTo>
                    <a:pt x="711" y="0"/>
                    <a:pt x="695" y="209"/>
                    <a:pt x="695" y="209"/>
                  </a:cubicBezTo>
                  <a:cubicBezTo>
                    <a:pt x="695" y="209"/>
                    <a:pt x="599" y="130"/>
                    <a:pt x="461" y="130"/>
                  </a:cubicBezTo>
                  <a:cubicBezTo>
                    <a:pt x="438" y="130"/>
                    <a:pt x="413" y="132"/>
                    <a:pt x="387" y="138"/>
                  </a:cubicBezTo>
                  <a:cubicBezTo>
                    <a:pt x="210" y="175"/>
                    <a:pt x="241" y="355"/>
                    <a:pt x="241" y="355"/>
                  </a:cubicBezTo>
                  <a:cubicBezTo>
                    <a:pt x="241" y="355"/>
                    <a:pt x="232" y="353"/>
                    <a:pt x="217" y="353"/>
                  </a:cubicBezTo>
                  <a:cubicBezTo>
                    <a:pt x="163" y="353"/>
                    <a:pt x="31" y="373"/>
                    <a:pt x="1" y="553"/>
                  </a:cubicBezTo>
                  <a:cubicBezTo>
                    <a:pt x="356" y="592"/>
                    <a:pt x="703" y="616"/>
                    <a:pt x="1041" y="616"/>
                  </a:cubicBezTo>
                  <a:cubicBezTo>
                    <a:pt x="1139" y="616"/>
                    <a:pt x="1236" y="614"/>
                    <a:pt x="1332" y="610"/>
                  </a:cubicBezTo>
                  <a:lnTo>
                    <a:pt x="1317" y="285"/>
                  </a:lnTo>
                  <a:cubicBezTo>
                    <a:pt x="1317" y="285"/>
                    <a:pt x="1405" y="230"/>
                    <a:pt x="1317" y="139"/>
                  </a:cubicBezTo>
                  <a:cubicBezTo>
                    <a:pt x="1294" y="116"/>
                    <a:pt x="1270" y="107"/>
                    <a:pt x="1247" y="107"/>
                  </a:cubicBezTo>
                  <a:cubicBezTo>
                    <a:pt x="1182" y="107"/>
                    <a:pt x="1126" y="175"/>
                    <a:pt x="1126" y="175"/>
                  </a:cubicBezTo>
                  <a:cubicBezTo>
                    <a:pt x="1126" y="175"/>
                    <a:pt x="1077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2999" y="5211417"/>
              <a:ext cx="728864" cy="668316"/>
            </a:xfrm>
            <a:custGeom>
              <a:avLst/>
              <a:gdLst/>
              <a:ahLst/>
              <a:cxnLst/>
              <a:rect l="l" t="t" r="r" b="b"/>
              <a:pathLst>
                <a:path w="5104" h="4680" extrusionOk="0">
                  <a:moveTo>
                    <a:pt x="3446" y="1"/>
                  </a:moveTo>
                  <a:cubicBezTo>
                    <a:pt x="3344" y="1"/>
                    <a:pt x="3247" y="51"/>
                    <a:pt x="3164" y="106"/>
                  </a:cubicBezTo>
                  <a:cubicBezTo>
                    <a:pt x="2837" y="320"/>
                    <a:pt x="2600" y="629"/>
                    <a:pt x="2411" y="951"/>
                  </a:cubicBezTo>
                  <a:cubicBezTo>
                    <a:pt x="2008" y="1641"/>
                    <a:pt x="1797" y="2421"/>
                    <a:pt x="1805" y="3198"/>
                  </a:cubicBezTo>
                  <a:cubicBezTo>
                    <a:pt x="1685" y="2636"/>
                    <a:pt x="1190" y="1768"/>
                    <a:pt x="725" y="1527"/>
                  </a:cubicBezTo>
                  <a:cubicBezTo>
                    <a:pt x="620" y="1473"/>
                    <a:pt x="522" y="1448"/>
                    <a:pt x="433" y="1448"/>
                  </a:cubicBezTo>
                  <a:cubicBezTo>
                    <a:pt x="172" y="1448"/>
                    <a:pt x="1" y="1661"/>
                    <a:pt x="24" y="1933"/>
                  </a:cubicBezTo>
                  <a:cubicBezTo>
                    <a:pt x="86" y="2679"/>
                    <a:pt x="1251" y="3905"/>
                    <a:pt x="1904" y="4679"/>
                  </a:cubicBezTo>
                  <a:cubicBezTo>
                    <a:pt x="2727" y="4286"/>
                    <a:pt x="3873" y="3791"/>
                    <a:pt x="4731" y="3341"/>
                  </a:cubicBezTo>
                  <a:cubicBezTo>
                    <a:pt x="4883" y="3260"/>
                    <a:pt x="5042" y="3151"/>
                    <a:pt x="5064" y="2993"/>
                  </a:cubicBezTo>
                  <a:cubicBezTo>
                    <a:pt x="5103" y="2723"/>
                    <a:pt x="4732" y="2561"/>
                    <a:pt x="4430" y="2547"/>
                  </a:cubicBezTo>
                  <a:cubicBezTo>
                    <a:pt x="4401" y="2546"/>
                    <a:pt x="4371" y="2545"/>
                    <a:pt x="4342" y="2545"/>
                  </a:cubicBezTo>
                  <a:cubicBezTo>
                    <a:pt x="3609" y="2545"/>
                    <a:pt x="2888" y="2931"/>
                    <a:pt x="2542" y="3513"/>
                  </a:cubicBezTo>
                  <a:cubicBezTo>
                    <a:pt x="3003" y="2583"/>
                    <a:pt x="3467" y="1647"/>
                    <a:pt x="3729" y="655"/>
                  </a:cubicBezTo>
                  <a:cubicBezTo>
                    <a:pt x="3762" y="528"/>
                    <a:pt x="3792" y="393"/>
                    <a:pt x="3762" y="267"/>
                  </a:cubicBezTo>
                  <a:cubicBezTo>
                    <a:pt x="3731" y="139"/>
                    <a:pt x="3622" y="18"/>
                    <a:pt x="3479" y="3"/>
                  </a:cubicBezTo>
                  <a:cubicBezTo>
                    <a:pt x="3468" y="2"/>
                    <a:pt x="3457" y="1"/>
                    <a:pt x="3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272898" y="5270824"/>
              <a:ext cx="207492" cy="595058"/>
            </a:xfrm>
            <a:custGeom>
              <a:avLst/>
              <a:gdLst/>
              <a:ahLst/>
              <a:cxnLst/>
              <a:rect l="l" t="t" r="r" b="b"/>
              <a:pathLst>
                <a:path w="1453" h="4167" fill="none" extrusionOk="0">
                  <a:moveTo>
                    <a:pt x="1452" y="0"/>
                  </a:moveTo>
                  <a:cubicBezTo>
                    <a:pt x="782" y="1311"/>
                    <a:pt x="291" y="2718"/>
                    <a:pt x="0" y="416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69042" y="5631117"/>
              <a:ext cx="389708" cy="237481"/>
            </a:xfrm>
            <a:custGeom>
              <a:avLst/>
              <a:gdLst/>
              <a:ahLst/>
              <a:cxnLst/>
              <a:rect l="l" t="t" r="r" b="b"/>
              <a:pathLst>
                <a:path w="2729" h="1663" fill="none" extrusionOk="0">
                  <a:moveTo>
                    <a:pt x="2729" y="1"/>
                  </a:moveTo>
                  <a:cubicBezTo>
                    <a:pt x="1682" y="253"/>
                    <a:pt x="716" y="842"/>
                    <a:pt x="1" y="16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2976" y="5483458"/>
              <a:ext cx="208206" cy="380283"/>
            </a:xfrm>
            <a:custGeom>
              <a:avLst/>
              <a:gdLst/>
              <a:ahLst/>
              <a:cxnLst/>
              <a:rect l="l" t="t" r="r" b="b"/>
              <a:pathLst>
                <a:path w="1458" h="2663" fill="none" extrusionOk="0">
                  <a:moveTo>
                    <a:pt x="1" y="0"/>
                  </a:moveTo>
                  <a:cubicBezTo>
                    <a:pt x="531" y="865"/>
                    <a:pt x="1205" y="1675"/>
                    <a:pt x="1458" y="266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41661" y="5818761"/>
              <a:ext cx="276466" cy="152656"/>
            </a:xfrm>
            <a:custGeom>
              <a:avLst/>
              <a:gdLst/>
              <a:ahLst/>
              <a:cxnLst/>
              <a:rect l="l" t="t" r="r" b="b"/>
              <a:pathLst>
                <a:path w="1936" h="1069" extrusionOk="0">
                  <a:moveTo>
                    <a:pt x="1076" y="1"/>
                  </a:moveTo>
                  <a:cubicBezTo>
                    <a:pt x="936" y="1"/>
                    <a:pt x="796" y="14"/>
                    <a:pt x="659" y="42"/>
                  </a:cubicBezTo>
                  <a:cubicBezTo>
                    <a:pt x="483" y="78"/>
                    <a:pt x="304" y="140"/>
                    <a:pt x="186" y="271"/>
                  </a:cubicBezTo>
                  <a:cubicBezTo>
                    <a:pt x="21" y="450"/>
                    <a:pt x="8" y="711"/>
                    <a:pt x="1" y="951"/>
                  </a:cubicBezTo>
                  <a:cubicBezTo>
                    <a:pt x="411" y="1023"/>
                    <a:pt x="848" y="1068"/>
                    <a:pt x="1289" y="1068"/>
                  </a:cubicBezTo>
                  <a:cubicBezTo>
                    <a:pt x="1453" y="1068"/>
                    <a:pt x="1618" y="1062"/>
                    <a:pt x="1782" y="1048"/>
                  </a:cubicBezTo>
                  <a:cubicBezTo>
                    <a:pt x="1843" y="908"/>
                    <a:pt x="1902" y="764"/>
                    <a:pt x="1920" y="613"/>
                  </a:cubicBezTo>
                  <a:cubicBezTo>
                    <a:pt x="1935" y="462"/>
                    <a:pt x="1900" y="298"/>
                    <a:pt x="1792" y="189"/>
                  </a:cubicBezTo>
                  <a:cubicBezTo>
                    <a:pt x="1692" y="90"/>
                    <a:pt x="1546" y="49"/>
                    <a:pt x="1405" y="26"/>
                  </a:cubicBezTo>
                  <a:cubicBezTo>
                    <a:pt x="1296" y="9"/>
                    <a:pt x="1186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259760" y="5904872"/>
              <a:ext cx="276323" cy="77256"/>
            </a:xfrm>
            <a:custGeom>
              <a:avLst/>
              <a:gdLst/>
              <a:ahLst/>
              <a:cxnLst/>
              <a:rect l="l" t="t" r="r" b="b"/>
              <a:pathLst>
                <a:path w="1935" h="541" extrusionOk="0">
                  <a:moveTo>
                    <a:pt x="1430" y="1"/>
                  </a:moveTo>
                  <a:cubicBezTo>
                    <a:pt x="1216" y="1"/>
                    <a:pt x="1095" y="269"/>
                    <a:pt x="1095" y="269"/>
                  </a:cubicBezTo>
                  <a:cubicBezTo>
                    <a:pt x="1095" y="269"/>
                    <a:pt x="1105" y="122"/>
                    <a:pt x="971" y="104"/>
                  </a:cubicBezTo>
                  <a:cubicBezTo>
                    <a:pt x="962" y="103"/>
                    <a:pt x="953" y="102"/>
                    <a:pt x="945" y="102"/>
                  </a:cubicBezTo>
                  <a:cubicBezTo>
                    <a:pt x="828" y="102"/>
                    <a:pt x="769" y="209"/>
                    <a:pt x="769" y="209"/>
                  </a:cubicBezTo>
                  <a:cubicBezTo>
                    <a:pt x="769" y="209"/>
                    <a:pt x="735" y="18"/>
                    <a:pt x="525" y="18"/>
                  </a:cubicBezTo>
                  <a:cubicBezTo>
                    <a:pt x="506" y="18"/>
                    <a:pt x="485" y="19"/>
                    <a:pt x="463" y="23"/>
                  </a:cubicBezTo>
                  <a:cubicBezTo>
                    <a:pt x="199" y="63"/>
                    <a:pt x="278" y="372"/>
                    <a:pt x="278" y="372"/>
                  </a:cubicBezTo>
                  <a:cubicBezTo>
                    <a:pt x="278" y="372"/>
                    <a:pt x="233" y="345"/>
                    <a:pt x="177" y="345"/>
                  </a:cubicBezTo>
                  <a:cubicBezTo>
                    <a:pt x="148" y="345"/>
                    <a:pt x="118" y="352"/>
                    <a:pt x="88" y="372"/>
                  </a:cubicBezTo>
                  <a:cubicBezTo>
                    <a:pt x="0" y="431"/>
                    <a:pt x="21" y="527"/>
                    <a:pt x="21" y="527"/>
                  </a:cubicBezTo>
                  <a:cubicBezTo>
                    <a:pt x="215" y="537"/>
                    <a:pt x="420" y="541"/>
                    <a:pt x="621" y="541"/>
                  </a:cubicBezTo>
                  <a:cubicBezTo>
                    <a:pt x="1279" y="541"/>
                    <a:pt x="1890" y="500"/>
                    <a:pt x="1892" y="500"/>
                  </a:cubicBezTo>
                  <a:cubicBezTo>
                    <a:pt x="1934" y="287"/>
                    <a:pt x="1818" y="251"/>
                    <a:pt x="1736" y="251"/>
                  </a:cubicBezTo>
                  <a:cubicBezTo>
                    <a:pt x="1694" y="251"/>
                    <a:pt x="1661" y="260"/>
                    <a:pt x="1661" y="260"/>
                  </a:cubicBezTo>
                  <a:cubicBezTo>
                    <a:pt x="1661" y="260"/>
                    <a:pt x="1719" y="48"/>
                    <a:pt x="1477" y="5"/>
                  </a:cubicBezTo>
                  <a:cubicBezTo>
                    <a:pt x="1461" y="2"/>
                    <a:pt x="1445" y="1"/>
                    <a:pt x="1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8410" y="5889163"/>
              <a:ext cx="230198" cy="90965"/>
            </a:xfrm>
            <a:custGeom>
              <a:avLst/>
              <a:gdLst/>
              <a:ahLst/>
              <a:cxnLst/>
              <a:rect l="l" t="t" r="r" b="b"/>
              <a:pathLst>
                <a:path w="1612" h="637" extrusionOk="0">
                  <a:moveTo>
                    <a:pt x="970" y="1"/>
                  </a:moveTo>
                  <a:cubicBezTo>
                    <a:pt x="744" y="1"/>
                    <a:pt x="652" y="197"/>
                    <a:pt x="652" y="197"/>
                  </a:cubicBezTo>
                  <a:cubicBezTo>
                    <a:pt x="652" y="197"/>
                    <a:pt x="611" y="75"/>
                    <a:pt x="470" y="75"/>
                  </a:cubicBezTo>
                  <a:cubicBezTo>
                    <a:pt x="443" y="75"/>
                    <a:pt x="412" y="79"/>
                    <a:pt x="377" y="90"/>
                  </a:cubicBezTo>
                  <a:cubicBezTo>
                    <a:pt x="160" y="157"/>
                    <a:pt x="230" y="308"/>
                    <a:pt x="230" y="308"/>
                  </a:cubicBezTo>
                  <a:cubicBezTo>
                    <a:pt x="230" y="308"/>
                    <a:pt x="215" y="304"/>
                    <a:pt x="192" y="304"/>
                  </a:cubicBezTo>
                  <a:cubicBezTo>
                    <a:pt x="159" y="304"/>
                    <a:pt x="109" y="314"/>
                    <a:pt x="68" y="362"/>
                  </a:cubicBezTo>
                  <a:cubicBezTo>
                    <a:pt x="1" y="442"/>
                    <a:pt x="74" y="520"/>
                    <a:pt x="74" y="520"/>
                  </a:cubicBezTo>
                  <a:cubicBezTo>
                    <a:pt x="392" y="597"/>
                    <a:pt x="1521" y="637"/>
                    <a:pt x="1521" y="637"/>
                  </a:cubicBezTo>
                  <a:cubicBezTo>
                    <a:pt x="1521" y="637"/>
                    <a:pt x="1612" y="365"/>
                    <a:pt x="1506" y="283"/>
                  </a:cubicBezTo>
                  <a:cubicBezTo>
                    <a:pt x="1468" y="254"/>
                    <a:pt x="1426" y="244"/>
                    <a:pt x="1390" y="244"/>
                  </a:cubicBezTo>
                  <a:cubicBezTo>
                    <a:pt x="1326" y="244"/>
                    <a:pt x="1276" y="272"/>
                    <a:pt x="1276" y="272"/>
                  </a:cubicBezTo>
                  <a:cubicBezTo>
                    <a:pt x="1276" y="272"/>
                    <a:pt x="1237" y="17"/>
                    <a:pt x="994" y="1"/>
                  </a:cubicBezTo>
                  <a:cubicBezTo>
                    <a:pt x="986" y="1"/>
                    <a:pt x="978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851449" y="5235980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344" y="0"/>
                  </a:moveTo>
                  <a:cubicBezTo>
                    <a:pt x="221" y="0"/>
                    <a:pt x="188" y="118"/>
                    <a:pt x="188" y="118"/>
                  </a:cubicBezTo>
                  <a:cubicBezTo>
                    <a:pt x="188" y="118"/>
                    <a:pt x="151" y="72"/>
                    <a:pt x="107" y="72"/>
                  </a:cubicBezTo>
                  <a:cubicBezTo>
                    <a:pt x="92" y="72"/>
                    <a:pt x="76" y="78"/>
                    <a:pt x="60" y="94"/>
                  </a:cubicBezTo>
                  <a:cubicBezTo>
                    <a:pt x="0" y="154"/>
                    <a:pt x="60" y="192"/>
                    <a:pt x="60" y="192"/>
                  </a:cubicBezTo>
                  <a:lnTo>
                    <a:pt x="49" y="411"/>
                  </a:lnTo>
                  <a:cubicBezTo>
                    <a:pt x="113" y="413"/>
                    <a:pt x="178" y="415"/>
                    <a:pt x="244" y="415"/>
                  </a:cubicBezTo>
                  <a:cubicBezTo>
                    <a:pt x="471" y="415"/>
                    <a:pt x="705" y="399"/>
                    <a:pt x="944" y="372"/>
                  </a:cubicBezTo>
                  <a:cubicBezTo>
                    <a:pt x="923" y="252"/>
                    <a:pt x="835" y="239"/>
                    <a:pt x="798" y="239"/>
                  </a:cubicBezTo>
                  <a:cubicBezTo>
                    <a:pt x="789" y="239"/>
                    <a:pt x="782" y="240"/>
                    <a:pt x="782" y="240"/>
                  </a:cubicBezTo>
                  <a:cubicBezTo>
                    <a:pt x="782" y="240"/>
                    <a:pt x="803" y="119"/>
                    <a:pt x="684" y="93"/>
                  </a:cubicBezTo>
                  <a:cubicBezTo>
                    <a:pt x="667" y="89"/>
                    <a:pt x="650" y="88"/>
                    <a:pt x="634" y="88"/>
                  </a:cubicBezTo>
                  <a:cubicBezTo>
                    <a:pt x="541" y="88"/>
                    <a:pt x="478" y="142"/>
                    <a:pt x="478" y="142"/>
                  </a:cubicBezTo>
                  <a:cubicBezTo>
                    <a:pt x="478" y="142"/>
                    <a:pt x="467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89690" y="5223127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600" y="0"/>
                  </a:moveTo>
                  <a:cubicBezTo>
                    <a:pt x="477" y="0"/>
                    <a:pt x="467" y="141"/>
                    <a:pt x="467" y="141"/>
                  </a:cubicBezTo>
                  <a:cubicBezTo>
                    <a:pt x="467" y="141"/>
                    <a:pt x="403" y="88"/>
                    <a:pt x="311" y="88"/>
                  </a:cubicBezTo>
                  <a:cubicBezTo>
                    <a:pt x="295" y="88"/>
                    <a:pt x="278" y="89"/>
                    <a:pt x="260" y="93"/>
                  </a:cubicBezTo>
                  <a:cubicBezTo>
                    <a:pt x="141" y="119"/>
                    <a:pt x="162" y="239"/>
                    <a:pt x="162" y="239"/>
                  </a:cubicBezTo>
                  <a:cubicBezTo>
                    <a:pt x="162" y="239"/>
                    <a:pt x="156" y="238"/>
                    <a:pt x="146" y="238"/>
                  </a:cubicBezTo>
                  <a:cubicBezTo>
                    <a:pt x="110" y="238"/>
                    <a:pt x="21" y="251"/>
                    <a:pt x="1" y="372"/>
                  </a:cubicBezTo>
                  <a:cubicBezTo>
                    <a:pt x="235" y="398"/>
                    <a:pt x="466" y="414"/>
                    <a:pt x="690" y="414"/>
                  </a:cubicBezTo>
                  <a:cubicBezTo>
                    <a:pt x="759" y="414"/>
                    <a:pt x="828" y="413"/>
                    <a:pt x="896" y="410"/>
                  </a:cubicBezTo>
                  <a:lnTo>
                    <a:pt x="884" y="192"/>
                  </a:lnTo>
                  <a:cubicBezTo>
                    <a:pt x="884" y="192"/>
                    <a:pt x="943" y="154"/>
                    <a:pt x="884" y="93"/>
                  </a:cubicBezTo>
                  <a:cubicBezTo>
                    <a:pt x="869" y="77"/>
                    <a:pt x="852" y="71"/>
                    <a:pt x="837" y="71"/>
                  </a:cubicBezTo>
                  <a:cubicBezTo>
                    <a:pt x="793" y="71"/>
                    <a:pt x="756" y="118"/>
                    <a:pt x="756" y="118"/>
                  </a:cubicBezTo>
                  <a:cubicBezTo>
                    <a:pt x="756" y="118"/>
                    <a:pt x="722" y="0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1478017" y="4614927"/>
              <a:ext cx="699447" cy="617621"/>
            </a:xfrm>
            <a:custGeom>
              <a:avLst/>
              <a:gdLst/>
              <a:ahLst/>
              <a:cxnLst/>
              <a:rect l="l" t="t" r="r" b="b"/>
              <a:pathLst>
                <a:path w="4898" h="4325" extrusionOk="0">
                  <a:moveTo>
                    <a:pt x="2439" y="1"/>
                  </a:moveTo>
                  <a:cubicBezTo>
                    <a:pt x="2429" y="1"/>
                    <a:pt x="2419" y="2"/>
                    <a:pt x="2408" y="3"/>
                  </a:cubicBezTo>
                  <a:cubicBezTo>
                    <a:pt x="2263" y="18"/>
                    <a:pt x="2157" y="137"/>
                    <a:pt x="2086" y="256"/>
                  </a:cubicBezTo>
                  <a:cubicBezTo>
                    <a:pt x="1884" y="597"/>
                    <a:pt x="1849" y="999"/>
                    <a:pt x="1844" y="1386"/>
                  </a:cubicBezTo>
                  <a:cubicBezTo>
                    <a:pt x="1837" y="2027"/>
                    <a:pt x="1899" y="2668"/>
                    <a:pt x="2031" y="3296"/>
                  </a:cubicBezTo>
                  <a:cubicBezTo>
                    <a:pt x="1906" y="2972"/>
                    <a:pt x="1756" y="2648"/>
                    <a:pt x="1520" y="2384"/>
                  </a:cubicBezTo>
                  <a:cubicBezTo>
                    <a:pt x="1284" y="2117"/>
                    <a:pt x="949" y="1910"/>
                    <a:pt x="578" y="1881"/>
                  </a:cubicBezTo>
                  <a:cubicBezTo>
                    <a:pt x="554" y="1880"/>
                    <a:pt x="530" y="1879"/>
                    <a:pt x="506" y="1879"/>
                  </a:cubicBezTo>
                  <a:cubicBezTo>
                    <a:pt x="394" y="1879"/>
                    <a:pt x="280" y="1900"/>
                    <a:pt x="192" y="1964"/>
                  </a:cubicBezTo>
                  <a:cubicBezTo>
                    <a:pt x="0" y="2105"/>
                    <a:pt x="15" y="2385"/>
                    <a:pt x="130" y="2585"/>
                  </a:cubicBezTo>
                  <a:cubicBezTo>
                    <a:pt x="288" y="2859"/>
                    <a:pt x="579" y="3039"/>
                    <a:pt x="859" y="3207"/>
                  </a:cubicBezTo>
                  <a:cubicBezTo>
                    <a:pt x="1384" y="3524"/>
                    <a:pt x="2195" y="4324"/>
                    <a:pt x="2195" y="4324"/>
                  </a:cubicBezTo>
                  <a:cubicBezTo>
                    <a:pt x="2195" y="4324"/>
                    <a:pt x="3844" y="3317"/>
                    <a:pt x="4482" y="2934"/>
                  </a:cubicBezTo>
                  <a:cubicBezTo>
                    <a:pt x="4603" y="2861"/>
                    <a:pt x="4728" y="2784"/>
                    <a:pt x="4806" y="2671"/>
                  </a:cubicBezTo>
                  <a:cubicBezTo>
                    <a:pt x="4883" y="2557"/>
                    <a:pt x="4898" y="2395"/>
                    <a:pt x="4800" y="2296"/>
                  </a:cubicBezTo>
                  <a:cubicBezTo>
                    <a:pt x="4719" y="2215"/>
                    <a:pt x="4593" y="2198"/>
                    <a:pt x="4473" y="2198"/>
                  </a:cubicBezTo>
                  <a:cubicBezTo>
                    <a:pt x="4461" y="2198"/>
                    <a:pt x="4450" y="2198"/>
                    <a:pt x="4439" y="2199"/>
                  </a:cubicBezTo>
                  <a:cubicBezTo>
                    <a:pt x="3676" y="2223"/>
                    <a:pt x="2944" y="2656"/>
                    <a:pt x="2597" y="3287"/>
                  </a:cubicBezTo>
                  <a:cubicBezTo>
                    <a:pt x="2835" y="2667"/>
                    <a:pt x="2978" y="2017"/>
                    <a:pt x="3022" y="1361"/>
                  </a:cubicBezTo>
                  <a:cubicBezTo>
                    <a:pt x="3049" y="969"/>
                    <a:pt x="3033" y="550"/>
                    <a:pt x="2799" y="224"/>
                  </a:cubicBezTo>
                  <a:cubicBezTo>
                    <a:pt x="2715" y="108"/>
                    <a:pt x="2586" y="1"/>
                    <a:pt x="2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93613" y="4699752"/>
              <a:ext cx="35701" cy="526084"/>
            </a:xfrm>
            <a:custGeom>
              <a:avLst/>
              <a:gdLst/>
              <a:ahLst/>
              <a:cxnLst/>
              <a:rect l="l" t="t" r="r" b="b"/>
              <a:pathLst>
                <a:path w="250" h="3684" fill="none" extrusionOk="0">
                  <a:moveTo>
                    <a:pt x="224" y="1"/>
                  </a:moveTo>
                  <a:cubicBezTo>
                    <a:pt x="249" y="1232"/>
                    <a:pt x="174" y="2464"/>
                    <a:pt x="1" y="36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792042" y="4974363"/>
              <a:ext cx="327589" cy="251047"/>
            </a:xfrm>
            <a:custGeom>
              <a:avLst/>
              <a:gdLst/>
              <a:ahLst/>
              <a:cxnLst/>
              <a:rect l="l" t="t" r="r" b="b"/>
              <a:pathLst>
                <a:path w="2294" h="1758" fill="none" extrusionOk="0">
                  <a:moveTo>
                    <a:pt x="2294" y="1"/>
                  </a:moveTo>
                  <a:cubicBezTo>
                    <a:pt x="1422" y="425"/>
                    <a:pt x="637" y="1026"/>
                    <a:pt x="1" y="175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550847" y="4934521"/>
              <a:ext cx="239194" cy="293745"/>
            </a:xfrm>
            <a:custGeom>
              <a:avLst/>
              <a:gdLst/>
              <a:ahLst/>
              <a:cxnLst/>
              <a:rect l="l" t="t" r="r" b="b"/>
              <a:pathLst>
                <a:path w="1675" h="2057" fill="none" extrusionOk="0">
                  <a:moveTo>
                    <a:pt x="1" y="1"/>
                  </a:moveTo>
                  <a:cubicBezTo>
                    <a:pt x="355" y="280"/>
                    <a:pt x="710" y="560"/>
                    <a:pt x="1014" y="894"/>
                  </a:cubicBezTo>
                  <a:cubicBezTo>
                    <a:pt x="1317" y="1227"/>
                    <a:pt x="1567" y="1618"/>
                    <a:pt x="1674" y="205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695079" y="5200993"/>
              <a:ext cx="194354" cy="110101"/>
            </a:xfrm>
            <a:custGeom>
              <a:avLst/>
              <a:gdLst/>
              <a:ahLst/>
              <a:cxnLst/>
              <a:rect l="l" t="t" r="r" b="b"/>
              <a:pathLst>
                <a:path w="1361" h="771" extrusionOk="0">
                  <a:moveTo>
                    <a:pt x="755" y="1"/>
                  </a:moveTo>
                  <a:cubicBezTo>
                    <a:pt x="657" y="1"/>
                    <a:pt x="559" y="11"/>
                    <a:pt x="463" y="30"/>
                  </a:cubicBezTo>
                  <a:cubicBezTo>
                    <a:pt x="340" y="55"/>
                    <a:pt x="215" y="100"/>
                    <a:pt x="130" y="195"/>
                  </a:cubicBezTo>
                  <a:cubicBezTo>
                    <a:pt x="15" y="324"/>
                    <a:pt x="5" y="512"/>
                    <a:pt x="1" y="685"/>
                  </a:cubicBezTo>
                  <a:cubicBezTo>
                    <a:pt x="295" y="738"/>
                    <a:pt x="608" y="770"/>
                    <a:pt x="924" y="770"/>
                  </a:cubicBezTo>
                  <a:cubicBezTo>
                    <a:pt x="1033" y="770"/>
                    <a:pt x="1144" y="766"/>
                    <a:pt x="1253" y="758"/>
                  </a:cubicBezTo>
                  <a:cubicBezTo>
                    <a:pt x="1296" y="656"/>
                    <a:pt x="1337" y="552"/>
                    <a:pt x="1348" y="444"/>
                  </a:cubicBezTo>
                  <a:cubicBezTo>
                    <a:pt x="1361" y="334"/>
                    <a:pt x="1336" y="216"/>
                    <a:pt x="1259" y="138"/>
                  </a:cubicBezTo>
                  <a:cubicBezTo>
                    <a:pt x="1189" y="65"/>
                    <a:pt x="1088" y="36"/>
                    <a:pt x="989" y="20"/>
                  </a:cubicBezTo>
                  <a:cubicBezTo>
                    <a:pt x="911" y="7"/>
                    <a:pt x="83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64196" y="5263255"/>
              <a:ext cx="185643" cy="52123"/>
            </a:xfrm>
            <a:custGeom>
              <a:avLst/>
              <a:gdLst/>
              <a:ahLst/>
              <a:cxnLst/>
              <a:rect l="l" t="t" r="r" b="b"/>
              <a:pathLst>
                <a:path w="1300" h="365" extrusionOk="0">
                  <a:moveTo>
                    <a:pt x="961" y="1"/>
                  </a:moveTo>
                  <a:cubicBezTo>
                    <a:pt x="819" y="1"/>
                    <a:pt x="737" y="180"/>
                    <a:pt x="737" y="180"/>
                  </a:cubicBezTo>
                  <a:cubicBezTo>
                    <a:pt x="737" y="180"/>
                    <a:pt x="743" y="84"/>
                    <a:pt x="652" y="71"/>
                  </a:cubicBezTo>
                  <a:cubicBezTo>
                    <a:pt x="646" y="70"/>
                    <a:pt x="640" y="69"/>
                    <a:pt x="634" y="69"/>
                  </a:cubicBezTo>
                  <a:cubicBezTo>
                    <a:pt x="556" y="69"/>
                    <a:pt x="517" y="140"/>
                    <a:pt x="517" y="140"/>
                  </a:cubicBezTo>
                  <a:cubicBezTo>
                    <a:pt x="517" y="140"/>
                    <a:pt x="493" y="11"/>
                    <a:pt x="353" y="11"/>
                  </a:cubicBezTo>
                  <a:cubicBezTo>
                    <a:pt x="340" y="11"/>
                    <a:pt x="326" y="13"/>
                    <a:pt x="311" y="15"/>
                  </a:cubicBezTo>
                  <a:cubicBezTo>
                    <a:pt x="135" y="44"/>
                    <a:pt x="187" y="251"/>
                    <a:pt x="187" y="251"/>
                  </a:cubicBezTo>
                  <a:cubicBezTo>
                    <a:pt x="187" y="251"/>
                    <a:pt x="157" y="233"/>
                    <a:pt x="119" y="233"/>
                  </a:cubicBezTo>
                  <a:cubicBezTo>
                    <a:pt x="100" y="233"/>
                    <a:pt x="79" y="237"/>
                    <a:pt x="59" y="251"/>
                  </a:cubicBezTo>
                  <a:cubicBezTo>
                    <a:pt x="0" y="291"/>
                    <a:pt x="15" y="355"/>
                    <a:pt x="15" y="355"/>
                  </a:cubicBezTo>
                  <a:cubicBezTo>
                    <a:pt x="143" y="362"/>
                    <a:pt x="278" y="364"/>
                    <a:pt x="411" y="364"/>
                  </a:cubicBezTo>
                  <a:cubicBezTo>
                    <a:pt x="856" y="364"/>
                    <a:pt x="1271" y="335"/>
                    <a:pt x="1271" y="335"/>
                  </a:cubicBezTo>
                  <a:cubicBezTo>
                    <a:pt x="1300" y="193"/>
                    <a:pt x="1222" y="169"/>
                    <a:pt x="1166" y="169"/>
                  </a:cubicBezTo>
                  <a:cubicBezTo>
                    <a:pt x="1138" y="169"/>
                    <a:pt x="1116" y="175"/>
                    <a:pt x="1116" y="175"/>
                  </a:cubicBezTo>
                  <a:cubicBezTo>
                    <a:pt x="1116" y="175"/>
                    <a:pt x="1157" y="34"/>
                    <a:pt x="993" y="4"/>
                  </a:cubicBezTo>
                  <a:cubicBezTo>
                    <a:pt x="982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621963" y="5252688"/>
              <a:ext cx="154941" cy="61262"/>
            </a:xfrm>
            <a:custGeom>
              <a:avLst/>
              <a:gdLst/>
              <a:ahLst/>
              <a:cxnLst/>
              <a:rect l="l" t="t" r="r" b="b"/>
              <a:pathLst>
                <a:path w="1085" h="429" extrusionOk="0">
                  <a:moveTo>
                    <a:pt x="656" y="1"/>
                  </a:moveTo>
                  <a:cubicBezTo>
                    <a:pt x="503" y="1"/>
                    <a:pt x="439" y="133"/>
                    <a:pt x="439" y="133"/>
                  </a:cubicBezTo>
                  <a:cubicBezTo>
                    <a:pt x="439" y="133"/>
                    <a:pt x="412" y="52"/>
                    <a:pt x="318" y="52"/>
                  </a:cubicBezTo>
                  <a:cubicBezTo>
                    <a:pt x="299" y="52"/>
                    <a:pt x="278" y="55"/>
                    <a:pt x="254" y="62"/>
                  </a:cubicBezTo>
                  <a:cubicBezTo>
                    <a:pt x="109" y="108"/>
                    <a:pt x="157" y="208"/>
                    <a:pt x="157" y="208"/>
                  </a:cubicBezTo>
                  <a:cubicBezTo>
                    <a:pt x="157" y="208"/>
                    <a:pt x="147" y="205"/>
                    <a:pt x="131" y="205"/>
                  </a:cubicBezTo>
                  <a:cubicBezTo>
                    <a:pt x="108" y="205"/>
                    <a:pt x="74" y="211"/>
                    <a:pt x="47" y="243"/>
                  </a:cubicBezTo>
                  <a:cubicBezTo>
                    <a:pt x="0" y="297"/>
                    <a:pt x="51" y="350"/>
                    <a:pt x="51" y="350"/>
                  </a:cubicBezTo>
                  <a:cubicBezTo>
                    <a:pt x="264" y="402"/>
                    <a:pt x="1023" y="429"/>
                    <a:pt x="1023" y="429"/>
                  </a:cubicBezTo>
                  <a:cubicBezTo>
                    <a:pt x="1023" y="429"/>
                    <a:pt x="1084" y="247"/>
                    <a:pt x="1014" y="191"/>
                  </a:cubicBezTo>
                  <a:cubicBezTo>
                    <a:pt x="989" y="171"/>
                    <a:pt x="961" y="165"/>
                    <a:pt x="936" y="165"/>
                  </a:cubicBezTo>
                  <a:cubicBezTo>
                    <a:pt x="893" y="165"/>
                    <a:pt x="859" y="184"/>
                    <a:pt x="859" y="184"/>
                  </a:cubicBezTo>
                  <a:cubicBezTo>
                    <a:pt x="859" y="184"/>
                    <a:pt x="832" y="11"/>
                    <a:pt x="670" y="1"/>
                  </a:cubicBezTo>
                  <a:cubicBezTo>
                    <a:pt x="665" y="1"/>
                    <a:pt x="660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952357" y="4703037"/>
              <a:ext cx="130521" cy="57264"/>
            </a:xfrm>
            <a:custGeom>
              <a:avLst/>
              <a:gdLst/>
              <a:ahLst/>
              <a:cxnLst/>
              <a:rect l="l" t="t" r="r" b="b"/>
              <a:pathLst>
                <a:path w="914" h="401" extrusionOk="0">
                  <a:moveTo>
                    <a:pt x="332" y="0"/>
                  </a:moveTo>
                  <a:cubicBezTo>
                    <a:pt x="213" y="0"/>
                    <a:pt x="181" y="114"/>
                    <a:pt x="181" y="114"/>
                  </a:cubicBezTo>
                  <a:cubicBezTo>
                    <a:pt x="181" y="114"/>
                    <a:pt x="145" y="69"/>
                    <a:pt x="103" y="69"/>
                  </a:cubicBezTo>
                  <a:cubicBezTo>
                    <a:pt x="88" y="69"/>
                    <a:pt x="72" y="75"/>
                    <a:pt x="57" y="90"/>
                  </a:cubicBezTo>
                  <a:cubicBezTo>
                    <a:pt x="0" y="148"/>
                    <a:pt x="57" y="184"/>
                    <a:pt x="57" y="184"/>
                  </a:cubicBezTo>
                  <a:lnTo>
                    <a:pt x="48" y="396"/>
                  </a:lnTo>
                  <a:cubicBezTo>
                    <a:pt x="111" y="399"/>
                    <a:pt x="174" y="400"/>
                    <a:pt x="238" y="400"/>
                  </a:cubicBezTo>
                  <a:cubicBezTo>
                    <a:pt x="458" y="400"/>
                    <a:pt x="684" y="385"/>
                    <a:pt x="914" y="360"/>
                  </a:cubicBezTo>
                  <a:cubicBezTo>
                    <a:pt x="894" y="243"/>
                    <a:pt x="809" y="230"/>
                    <a:pt x="773" y="230"/>
                  </a:cubicBezTo>
                  <a:cubicBezTo>
                    <a:pt x="763" y="230"/>
                    <a:pt x="757" y="231"/>
                    <a:pt x="757" y="231"/>
                  </a:cubicBezTo>
                  <a:cubicBezTo>
                    <a:pt x="757" y="231"/>
                    <a:pt x="776" y="114"/>
                    <a:pt x="662" y="90"/>
                  </a:cubicBezTo>
                  <a:cubicBezTo>
                    <a:pt x="645" y="87"/>
                    <a:pt x="628" y="85"/>
                    <a:pt x="612" y="85"/>
                  </a:cubicBezTo>
                  <a:cubicBezTo>
                    <a:pt x="523" y="85"/>
                    <a:pt x="461" y="136"/>
                    <a:pt x="461" y="136"/>
                  </a:cubicBezTo>
                  <a:cubicBezTo>
                    <a:pt x="461" y="136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98738" y="4690755"/>
              <a:ext cx="130664" cy="57264"/>
            </a:xfrm>
            <a:custGeom>
              <a:avLst/>
              <a:gdLst/>
              <a:ahLst/>
              <a:cxnLst/>
              <a:rect l="l" t="t" r="r" b="b"/>
              <a:pathLst>
                <a:path w="915" h="401" extrusionOk="0">
                  <a:moveTo>
                    <a:pt x="583" y="1"/>
                  </a:moveTo>
                  <a:cubicBezTo>
                    <a:pt x="464" y="1"/>
                    <a:pt x="454" y="136"/>
                    <a:pt x="454" y="136"/>
                  </a:cubicBezTo>
                  <a:cubicBezTo>
                    <a:pt x="454" y="136"/>
                    <a:pt x="391" y="84"/>
                    <a:pt x="302" y="84"/>
                  </a:cubicBezTo>
                  <a:cubicBezTo>
                    <a:pt x="286" y="84"/>
                    <a:pt x="270" y="86"/>
                    <a:pt x="253" y="90"/>
                  </a:cubicBezTo>
                  <a:cubicBezTo>
                    <a:pt x="138" y="114"/>
                    <a:pt x="157" y="230"/>
                    <a:pt x="157" y="230"/>
                  </a:cubicBezTo>
                  <a:cubicBezTo>
                    <a:pt x="157" y="230"/>
                    <a:pt x="151" y="229"/>
                    <a:pt x="141" y="229"/>
                  </a:cubicBezTo>
                  <a:cubicBezTo>
                    <a:pt x="105" y="229"/>
                    <a:pt x="20" y="242"/>
                    <a:pt x="1" y="359"/>
                  </a:cubicBezTo>
                  <a:cubicBezTo>
                    <a:pt x="230" y="384"/>
                    <a:pt x="454" y="400"/>
                    <a:pt x="672" y="400"/>
                  </a:cubicBezTo>
                  <a:cubicBezTo>
                    <a:pt x="738" y="400"/>
                    <a:pt x="803" y="399"/>
                    <a:pt x="867" y="395"/>
                  </a:cubicBezTo>
                  <a:lnTo>
                    <a:pt x="858" y="184"/>
                  </a:lnTo>
                  <a:cubicBezTo>
                    <a:pt x="858" y="184"/>
                    <a:pt x="914" y="147"/>
                    <a:pt x="858" y="90"/>
                  </a:cubicBezTo>
                  <a:cubicBezTo>
                    <a:pt x="843" y="75"/>
                    <a:pt x="827" y="69"/>
                    <a:pt x="813" y="69"/>
                  </a:cubicBezTo>
                  <a:cubicBezTo>
                    <a:pt x="770" y="69"/>
                    <a:pt x="734" y="114"/>
                    <a:pt x="734" y="114"/>
                  </a:cubicBezTo>
                  <a:cubicBezTo>
                    <a:pt x="734" y="114"/>
                    <a:pt x="702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34048" y="4203795"/>
              <a:ext cx="519373" cy="474818"/>
            </a:xfrm>
            <a:custGeom>
              <a:avLst/>
              <a:gdLst/>
              <a:ahLst/>
              <a:cxnLst/>
              <a:rect l="l" t="t" r="r" b="b"/>
              <a:pathLst>
                <a:path w="3637" h="3325" extrusionOk="0">
                  <a:moveTo>
                    <a:pt x="1800" y="1"/>
                  </a:moveTo>
                  <a:cubicBezTo>
                    <a:pt x="1795" y="1"/>
                    <a:pt x="1789" y="1"/>
                    <a:pt x="1784" y="1"/>
                  </a:cubicBezTo>
                  <a:cubicBezTo>
                    <a:pt x="1635" y="9"/>
                    <a:pt x="1508" y="127"/>
                    <a:pt x="1443" y="270"/>
                  </a:cubicBezTo>
                  <a:cubicBezTo>
                    <a:pt x="1377" y="412"/>
                    <a:pt x="1360" y="574"/>
                    <a:pt x="1351" y="732"/>
                  </a:cubicBezTo>
                  <a:cubicBezTo>
                    <a:pt x="1315" y="1337"/>
                    <a:pt x="1362" y="1946"/>
                    <a:pt x="1491" y="2537"/>
                  </a:cubicBezTo>
                  <a:cubicBezTo>
                    <a:pt x="1255" y="2084"/>
                    <a:pt x="906" y="1605"/>
                    <a:pt x="422" y="1594"/>
                  </a:cubicBezTo>
                  <a:cubicBezTo>
                    <a:pt x="419" y="1594"/>
                    <a:pt x="416" y="1594"/>
                    <a:pt x="413" y="1594"/>
                  </a:cubicBezTo>
                  <a:cubicBezTo>
                    <a:pt x="223" y="1594"/>
                    <a:pt x="0" y="1747"/>
                    <a:pt x="55" y="1939"/>
                  </a:cubicBezTo>
                  <a:cubicBezTo>
                    <a:pt x="69" y="1990"/>
                    <a:pt x="101" y="2032"/>
                    <a:pt x="136" y="2070"/>
                  </a:cubicBezTo>
                  <a:cubicBezTo>
                    <a:pt x="520" y="2522"/>
                    <a:pt x="1263" y="2958"/>
                    <a:pt x="1749" y="3325"/>
                  </a:cubicBezTo>
                  <a:cubicBezTo>
                    <a:pt x="2319" y="2915"/>
                    <a:pt x="3635" y="2750"/>
                    <a:pt x="3637" y="1923"/>
                  </a:cubicBezTo>
                  <a:cubicBezTo>
                    <a:pt x="3637" y="1775"/>
                    <a:pt x="3546" y="1702"/>
                    <a:pt x="3398" y="1702"/>
                  </a:cubicBezTo>
                  <a:cubicBezTo>
                    <a:pt x="3077" y="1702"/>
                    <a:pt x="2490" y="2043"/>
                    <a:pt x="1993" y="2692"/>
                  </a:cubicBezTo>
                  <a:cubicBezTo>
                    <a:pt x="2216" y="2115"/>
                    <a:pt x="2309" y="1335"/>
                    <a:pt x="2261" y="711"/>
                  </a:cubicBezTo>
                  <a:cubicBezTo>
                    <a:pt x="2250" y="550"/>
                    <a:pt x="2226" y="385"/>
                    <a:pt x="2151" y="244"/>
                  </a:cubicBezTo>
                  <a:cubicBezTo>
                    <a:pt x="2077" y="109"/>
                    <a:pt x="1945" y="1"/>
                    <a:pt x="1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885097" y="4244780"/>
              <a:ext cx="17136" cy="426265"/>
            </a:xfrm>
            <a:custGeom>
              <a:avLst/>
              <a:gdLst/>
              <a:ahLst/>
              <a:cxnLst/>
              <a:rect l="l" t="t" r="r" b="b"/>
              <a:pathLst>
                <a:path w="120" h="2985" fill="none" extrusionOk="0">
                  <a:moveTo>
                    <a:pt x="10" y="1"/>
                  </a:moveTo>
                  <a:cubicBezTo>
                    <a:pt x="120" y="733"/>
                    <a:pt x="81" y="1481"/>
                    <a:pt x="41" y="2220"/>
                  </a:cubicBezTo>
                  <a:cubicBezTo>
                    <a:pt x="27" y="2475"/>
                    <a:pt x="14" y="2729"/>
                    <a:pt x="0" y="29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883669" y="4482691"/>
              <a:ext cx="238337" cy="185358"/>
            </a:xfrm>
            <a:custGeom>
              <a:avLst/>
              <a:gdLst/>
              <a:ahLst/>
              <a:cxnLst/>
              <a:rect l="l" t="t" r="r" b="b"/>
              <a:pathLst>
                <a:path w="1669" h="1298" fill="none" extrusionOk="0">
                  <a:moveTo>
                    <a:pt x="1669" y="1"/>
                  </a:moveTo>
                  <a:cubicBezTo>
                    <a:pt x="1282" y="616"/>
                    <a:pt x="478" y="760"/>
                    <a:pt x="1" y="129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89170" y="4473837"/>
              <a:ext cx="201494" cy="196639"/>
            </a:xfrm>
            <a:custGeom>
              <a:avLst/>
              <a:gdLst/>
              <a:ahLst/>
              <a:cxnLst/>
              <a:rect l="l" t="t" r="r" b="b"/>
              <a:pathLst>
                <a:path w="1411" h="1377" fill="none" extrusionOk="0">
                  <a:moveTo>
                    <a:pt x="1" y="1"/>
                  </a:moveTo>
                  <a:cubicBezTo>
                    <a:pt x="217" y="74"/>
                    <a:pt x="399" y="231"/>
                    <a:pt x="567" y="394"/>
                  </a:cubicBezTo>
                  <a:cubicBezTo>
                    <a:pt x="875" y="693"/>
                    <a:pt x="1158" y="1024"/>
                    <a:pt x="1410" y="137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92846" y="4664337"/>
              <a:ext cx="170649" cy="96677"/>
            </a:xfrm>
            <a:custGeom>
              <a:avLst/>
              <a:gdLst/>
              <a:ahLst/>
              <a:cxnLst/>
              <a:rect l="l" t="t" r="r" b="b"/>
              <a:pathLst>
                <a:path w="1195" h="677" extrusionOk="0">
                  <a:moveTo>
                    <a:pt x="663" y="0"/>
                  </a:moveTo>
                  <a:cubicBezTo>
                    <a:pt x="576" y="0"/>
                    <a:pt x="490" y="9"/>
                    <a:pt x="405" y="27"/>
                  </a:cubicBezTo>
                  <a:cubicBezTo>
                    <a:pt x="297" y="48"/>
                    <a:pt x="187" y="89"/>
                    <a:pt x="114" y="171"/>
                  </a:cubicBezTo>
                  <a:cubicBezTo>
                    <a:pt x="13" y="285"/>
                    <a:pt x="3" y="450"/>
                    <a:pt x="0" y="602"/>
                  </a:cubicBezTo>
                  <a:cubicBezTo>
                    <a:pt x="260" y="648"/>
                    <a:pt x="537" y="677"/>
                    <a:pt x="817" y="677"/>
                  </a:cubicBezTo>
                  <a:cubicBezTo>
                    <a:pt x="911" y="677"/>
                    <a:pt x="1006" y="673"/>
                    <a:pt x="1101" y="666"/>
                  </a:cubicBezTo>
                  <a:cubicBezTo>
                    <a:pt x="1137" y="576"/>
                    <a:pt x="1174" y="485"/>
                    <a:pt x="1185" y="389"/>
                  </a:cubicBezTo>
                  <a:cubicBezTo>
                    <a:pt x="1195" y="294"/>
                    <a:pt x="1173" y="191"/>
                    <a:pt x="1106" y="121"/>
                  </a:cubicBezTo>
                  <a:cubicBezTo>
                    <a:pt x="1044" y="58"/>
                    <a:pt x="954" y="32"/>
                    <a:pt x="866" y="17"/>
                  </a:cubicBezTo>
                  <a:cubicBezTo>
                    <a:pt x="799" y="6"/>
                    <a:pt x="731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867817" y="4729170"/>
              <a:ext cx="179503" cy="50409"/>
            </a:xfrm>
            <a:custGeom>
              <a:avLst/>
              <a:gdLst/>
              <a:ahLst/>
              <a:cxnLst/>
              <a:rect l="l" t="t" r="r" b="b"/>
              <a:pathLst>
                <a:path w="1257" h="353" extrusionOk="0">
                  <a:moveTo>
                    <a:pt x="930" y="1"/>
                  </a:moveTo>
                  <a:cubicBezTo>
                    <a:pt x="792" y="1"/>
                    <a:pt x="712" y="176"/>
                    <a:pt x="712" y="176"/>
                  </a:cubicBezTo>
                  <a:cubicBezTo>
                    <a:pt x="712" y="176"/>
                    <a:pt x="718" y="80"/>
                    <a:pt x="631" y="69"/>
                  </a:cubicBezTo>
                  <a:cubicBezTo>
                    <a:pt x="625" y="68"/>
                    <a:pt x="619" y="68"/>
                    <a:pt x="614" y="68"/>
                  </a:cubicBezTo>
                  <a:cubicBezTo>
                    <a:pt x="539" y="68"/>
                    <a:pt x="500" y="137"/>
                    <a:pt x="500" y="137"/>
                  </a:cubicBezTo>
                  <a:cubicBezTo>
                    <a:pt x="500" y="137"/>
                    <a:pt x="478" y="12"/>
                    <a:pt x="343" y="12"/>
                  </a:cubicBezTo>
                  <a:cubicBezTo>
                    <a:pt x="330" y="12"/>
                    <a:pt x="317" y="14"/>
                    <a:pt x="302" y="16"/>
                  </a:cubicBezTo>
                  <a:cubicBezTo>
                    <a:pt x="129" y="43"/>
                    <a:pt x="181" y="243"/>
                    <a:pt x="181" y="243"/>
                  </a:cubicBezTo>
                  <a:cubicBezTo>
                    <a:pt x="181" y="243"/>
                    <a:pt x="152" y="226"/>
                    <a:pt x="116" y="226"/>
                  </a:cubicBezTo>
                  <a:cubicBezTo>
                    <a:pt x="98" y="226"/>
                    <a:pt x="78" y="230"/>
                    <a:pt x="59" y="243"/>
                  </a:cubicBezTo>
                  <a:cubicBezTo>
                    <a:pt x="0" y="282"/>
                    <a:pt x="15" y="344"/>
                    <a:pt x="15" y="344"/>
                  </a:cubicBezTo>
                  <a:cubicBezTo>
                    <a:pt x="142" y="350"/>
                    <a:pt x="278" y="353"/>
                    <a:pt x="410" y="353"/>
                  </a:cubicBezTo>
                  <a:cubicBezTo>
                    <a:pt x="835" y="353"/>
                    <a:pt x="1229" y="326"/>
                    <a:pt x="1229" y="326"/>
                  </a:cubicBezTo>
                  <a:cubicBezTo>
                    <a:pt x="1256" y="188"/>
                    <a:pt x="1182" y="165"/>
                    <a:pt x="1129" y="165"/>
                  </a:cubicBezTo>
                  <a:cubicBezTo>
                    <a:pt x="1101" y="165"/>
                    <a:pt x="1079" y="171"/>
                    <a:pt x="1079" y="171"/>
                  </a:cubicBezTo>
                  <a:cubicBezTo>
                    <a:pt x="1079" y="171"/>
                    <a:pt x="1116" y="32"/>
                    <a:pt x="960" y="4"/>
                  </a:cubicBezTo>
                  <a:cubicBezTo>
                    <a:pt x="950" y="2"/>
                    <a:pt x="940" y="1"/>
                    <a:pt x="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30440" y="4719173"/>
              <a:ext cx="149800" cy="59549"/>
            </a:xfrm>
            <a:custGeom>
              <a:avLst/>
              <a:gdLst/>
              <a:ahLst/>
              <a:cxnLst/>
              <a:rect l="l" t="t" r="r" b="b"/>
              <a:pathLst>
                <a:path w="1049" h="417" extrusionOk="0">
                  <a:moveTo>
                    <a:pt x="629" y="1"/>
                  </a:moveTo>
                  <a:cubicBezTo>
                    <a:pt x="484" y="1"/>
                    <a:pt x="424" y="128"/>
                    <a:pt x="424" y="128"/>
                  </a:cubicBezTo>
                  <a:cubicBezTo>
                    <a:pt x="424" y="128"/>
                    <a:pt x="398" y="50"/>
                    <a:pt x="307" y="50"/>
                  </a:cubicBezTo>
                  <a:cubicBezTo>
                    <a:pt x="290" y="50"/>
                    <a:pt x="269" y="53"/>
                    <a:pt x="246" y="60"/>
                  </a:cubicBezTo>
                  <a:cubicBezTo>
                    <a:pt x="103" y="103"/>
                    <a:pt x="150" y="202"/>
                    <a:pt x="150" y="202"/>
                  </a:cubicBezTo>
                  <a:cubicBezTo>
                    <a:pt x="150" y="202"/>
                    <a:pt x="140" y="199"/>
                    <a:pt x="125" y="199"/>
                  </a:cubicBezTo>
                  <a:cubicBezTo>
                    <a:pt x="103" y="199"/>
                    <a:pt x="70" y="205"/>
                    <a:pt x="44" y="236"/>
                  </a:cubicBezTo>
                  <a:cubicBezTo>
                    <a:pt x="0" y="287"/>
                    <a:pt x="48" y="339"/>
                    <a:pt x="48" y="339"/>
                  </a:cubicBezTo>
                  <a:cubicBezTo>
                    <a:pt x="254" y="388"/>
                    <a:pt x="990" y="417"/>
                    <a:pt x="990" y="417"/>
                  </a:cubicBezTo>
                  <a:cubicBezTo>
                    <a:pt x="990" y="417"/>
                    <a:pt x="1049" y="239"/>
                    <a:pt x="981" y="186"/>
                  </a:cubicBezTo>
                  <a:cubicBezTo>
                    <a:pt x="956" y="167"/>
                    <a:pt x="929" y="161"/>
                    <a:pt x="905" y="161"/>
                  </a:cubicBezTo>
                  <a:cubicBezTo>
                    <a:pt x="863" y="161"/>
                    <a:pt x="830" y="179"/>
                    <a:pt x="830" y="179"/>
                  </a:cubicBezTo>
                  <a:cubicBezTo>
                    <a:pt x="830" y="179"/>
                    <a:pt x="804" y="10"/>
                    <a:pt x="646" y="1"/>
                  </a:cubicBezTo>
                  <a:cubicBezTo>
                    <a:pt x="640" y="1"/>
                    <a:pt x="635" y="1"/>
                    <a:pt x="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347263" y="4311184"/>
              <a:ext cx="105959" cy="46411"/>
            </a:xfrm>
            <a:custGeom>
              <a:avLst/>
              <a:gdLst/>
              <a:ahLst/>
              <a:cxnLst/>
              <a:rect l="l" t="t" r="r" b="b"/>
              <a:pathLst>
                <a:path w="742" h="325" extrusionOk="0">
                  <a:moveTo>
                    <a:pt x="271" y="1"/>
                  </a:moveTo>
                  <a:cubicBezTo>
                    <a:pt x="174" y="1"/>
                    <a:pt x="148" y="93"/>
                    <a:pt x="148" y="93"/>
                  </a:cubicBezTo>
                  <a:cubicBezTo>
                    <a:pt x="148" y="93"/>
                    <a:pt x="118" y="56"/>
                    <a:pt x="84" y="56"/>
                  </a:cubicBezTo>
                  <a:cubicBezTo>
                    <a:pt x="72" y="56"/>
                    <a:pt x="59" y="61"/>
                    <a:pt x="47" y="73"/>
                  </a:cubicBezTo>
                  <a:cubicBezTo>
                    <a:pt x="0" y="120"/>
                    <a:pt x="47" y="150"/>
                    <a:pt x="47" y="150"/>
                  </a:cubicBezTo>
                  <a:lnTo>
                    <a:pt x="41" y="321"/>
                  </a:lnTo>
                  <a:cubicBezTo>
                    <a:pt x="93" y="323"/>
                    <a:pt x="146" y="324"/>
                    <a:pt x="199" y="324"/>
                  </a:cubicBezTo>
                  <a:cubicBezTo>
                    <a:pt x="375" y="324"/>
                    <a:pt x="556" y="313"/>
                    <a:pt x="741" y="292"/>
                  </a:cubicBezTo>
                  <a:cubicBezTo>
                    <a:pt x="725" y="196"/>
                    <a:pt x="656" y="186"/>
                    <a:pt x="627" y="186"/>
                  </a:cubicBezTo>
                  <a:cubicBezTo>
                    <a:pt x="619" y="186"/>
                    <a:pt x="614" y="187"/>
                    <a:pt x="614" y="187"/>
                  </a:cubicBezTo>
                  <a:cubicBezTo>
                    <a:pt x="614" y="187"/>
                    <a:pt x="630" y="93"/>
                    <a:pt x="537" y="73"/>
                  </a:cubicBezTo>
                  <a:cubicBezTo>
                    <a:pt x="524" y="70"/>
                    <a:pt x="511" y="69"/>
                    <a:pt x="499" y="69"/>
                  </a:cubicBezTo>
                  <a:cubicBezTo>
                    <a:pt x="426" y="69"/>
                    <a:pt x="376" y="111"/>
                    <a:pt x="376" y="111"/>
                  </a:cubicBezTo>
                  <a:cubicBezTo>
                    <a:pt x="376" y="111"/>
                    <a:pt x="367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142482" y="4301187"/>
              <a:ext cx="105674" cy="46268"/>
            </a:xfrm>
            <a:custGeom>
              <a:avLst/>
              <a:gdLst/>
              <a:ahLst/>
              <a:cxnLst/>
              <a:rect l="l" t="t" r="r" b="b"/>
              <a:pathLst>
                <a:path w="740" h="324" extrusionOk="0">
                  <a:moveTo>
                    <a:pt x="470" y="0"/>
                  </a:moveTo>
                  <a:cubicBezTo>
                    <a:pt x="373" y="0"/>
                    <a:pt x="365" y="110"/>
                    <a:pt x="365" y="110"/>
                  </a:cubicBezTo>
                  <a:cubicBezTo>
                    <a:pt x="365" y="110"/>
                    <a:pt x="315" y="69"/>
                    <a:pt x="243" y="69"/>
                  </a:cubicBezTo>
                  <a:cubicBezTo>
                    <a:pt x="230" y="69"/>
                    <a:pt x="217" y="70"/>
                    <a:pt x="204" y="73"/>
                  </a:cubicBezTo>
                  <a:cubicBezTo>
                    <a:pt x="111" y="91"/>
                    <a:pt x="126" y="186"/>
                    <a:pt x="126" y="186"/>
                  </a:cubicBezTo>
                  <a:cubicBezTo>
                    <a:pt x="126" y="186"/>
                    <a:pt x="121" y="186"/>
                    <a:pt x="112" y="186"/>
                  </a:cubicBezTo>
                  <a:cubicBezTo>
                    <a:pt x="83" y="186"/>
                    <a:pt x="16" y="196"/>
                    <a:pt x="0" y="291"/>
                  </a:cubicBezTo>
                  <a:cubicBezTo>
                    <a:pt x="188" y="312"/>
                    <a:pt x="374" y="323"/>
                    <a:pt x="553" y="323"/>
                  </a:cubicBezTo>
                  <a:cubicBezTo>
                    <a:pt x="603" y="323"/>
                    <a:pt x="651" y="323"/>
                    <a:pt x="700" y="321"/>
                  </a:cubicBezTo>
                  <a:lnTo>
                    <a:pt x="693" y="148"/>
                  </a:lnTo>
                  <a:cubicBezTo>
                    <a:pt x="693" y="148"/>
                    <a:pt x="740" y="119"/>
                    <a:pt x="693" y="73"/>
                  </a:cubicBezTo>
                  <a:cubicBezTo>
                    <a:pt x="681" y="60"/>
                    <a:pt x="668" y="55"/>
                    <a:pt x="656" y="55"/>
                  </a:cubicBezTo>
                  <a:cubicBezTo>
                    <a:pt x="622" y="55"/>
                    <a:pt x="592" y="91"/>
                    <a:pt x="592" y="91"/>
                  </a:cubicBezTo>
                  <a:cubicBezTo>
                    <a:pt x="592" y="91"/>
                    <a:pt x="566" y="0"/>
                    <a:pt x="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114350" y="3888199"/>
              <a:ext cx="472533" cy="423124"/>
            </a:xfrm>
            <a:custGeom>
              <a:avLst/>
              <a:gdLst/>
              <a:ahLst/>
              <a:cxnLst/>
              <a:rect l="l" t="t" r="r" b="b"/>
              <a:pathLst>
                <a:path w="3309" h="2963" extrusionOk="0">
                  <a:moveTo>
                    <a:pt x="2236" y="1"/>
                  </a:moveTo>
                  <a:cubicBezTo>
                    <a:pt x="2170" y="1"/>
                    <a:pt x="2106" y="33"/>
                    <a:pt x="2050" y="68"/>
                  </a:cubicBezTo>
                  <a:cubicBezTo>
                    <a:pt x="1838" y="203"/>
                    <a:pt x="1685" y="400"/>
                    <a:pt x="1562" y="604"/>
                  </a:cubicBezTo>
                  <a:cubicBezTo>
                    <a:pt x="1301" y="1040"/>
                    <a:pt x="1164" y="1534"/>
                    <a:pt x="1169" y="2027"/>
                  </a:cubicBezTo>
                  <a:cubicBezTo>
                    <a:pt x="1092" y="1671"/>
                    <a:pt x="771" y="1121"/>
                    <a:pt x="469" y="968"/>
                  </a:cubicBezTo>
                  <a:cubicBezTo>
                    <a:pt x="401" y="934"/>
                    <a:pt x="338" y="919"/>
                    <a:pt x="281" y="919"/>
                  </a:cubicBezTo>
                  <a:cubicBezTo>
                    <a:pt x="111" y="919"/>
                    <a:pt x="0" y="1054"/>
                    <a:pt x="14" y="1227"/>
                  </a:cubicBezTo>
                  <a:cubicBezTo>
                    <a:pt x="57" y="1696"/>
                    <a:pt x="813" y="2472"/>
                    <a:pt x="1236" y="2963"/>
                  </a:cubicBezTo>
                  <a:cubicBezTo>
                    <a:pt x="1770" y="2714"/>
                    <a:pt x="2512" y="2402"/>
                    <a:pt x="3068" y="2115"/>
                  </a:cubicBezTo>
                  <a:cubicBezTo>
                    <a:pt x="3168" y="2066"/>
                    <a:pt x="3269" y="1995"/>
                    <a:pt x="3284" y="1896"/>
                  </a:cubicBezTo>
                  <a:cubicBezTo>
                    <a:pt x="3309" y="1725"/>
                    <a:pt x="3068" y="1622"/>
                    <a:pt x="2874" y="1614"/>
                  </a:cubicBezTo>
                  <a:cubicBezTo>
                    <a:pt x="2855" y="1613"/>
                    <a:pt x="2835" y="1613"/>
                    <a:pt x="2816" y="1613"/>
                  </a:cubicBezTo>
                  <a:cubicBezTo>
                    <a:pt x="2341" y="1613"/>
                    <a:pt x="1874" y="1858"/>
                    <a:pt x="1650" y="2227"/>
                  </a:cubicBezTo>
                  <a:cubicBezTo>
                    <a:pt x="1949" y="1638"/>
                    <a:pt x="2249" y="1044"/>
                    <a:pt x="2419" y="415"/>
                  </a:cubicBezTo>
                  <a:cubicBezTo>
                    <a:pt x="2441" y="336"/>
                    <a:pt x="2460" y="250"/>
                    <a:pt x="2440" y="170"/>
                  </a:cubicBezTo>
                  <a:cubicBezTo>
                    <a:pt x="2420" y="89"/>
                    <a:pt x="2350" y="12"/>
                    <a:pt x="2256" y="2"/>
                  </a:cubicBezTo>
                  <a:cubicBezTo>
                    <a:pt x="2249" y="1"/>
                    <a:pt x="2243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2289427" y="3925757"/>
              <a:ext cx="134520" cy="377141"/>
            </a:xfrm>
            <a:custGeom>
              <a:avLst/>
              <a:gdLst/>
              <a:ahLst/>
              <a:cxnLst/>
              <a:rect l="l" t="t" r="r" b="b"/>
              <a:pathLst>
                <a:path w="942" h="2641" fill="none" extrusionOk="0">
                  <a:moveTo>
                    <a:pt x="942" y="0"/>
                  </a:moveTo>
                  <a:cubicBezTo>
                    <a:pt x="507" y="831"/>
                    <a:pt x="188" y="1722"/>
                    <a:pt x="0" y="26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287000" y="4153957"/>
              <a:ext cx="252618" cy="150514"/>
            </a:xfrm>
            <a:custGeom>
              <a:avLst/>
              <a:gdLst/>
              <a:ahLst/>
              <a:cxnLst/>
              <a:rect l="l" t="t" r="r" b="b"/>
              <a:pathLst>
                <a:path w="1769" h="1054" fill="none" extrusionOk="0">
                  <a:moveTo>
                    <a:pt x="1769" y="0"/>
                  </a:moveTo>
                  <a:cubicBezTo>
                    <a:pt x="1091" y="160"/>
                    <a:pt x="464" y="532"/>
                    <a:pt x="1" y="105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153478" y="4060135"/>
              <a:ext cx="135234" cy="241193"/>
            </a:xfrm>
            <a:custGeom>
              <a:avLst/>
              <a:gdLst/>
              <a:ahLst/>
              <a:cxnLst/>
              <a:rect l="l" t="t" r="r" b="b"/>
              <a:pathLst>
                <a:path w="947" h="1689" fill="none" extrusionOk="0">
                  <a:moveTo>
                    <a:pt x="1" y="1"/>
                  </a:moveTo>
                  <a:cubicBezTo>
                    <a:pt x="345" y="549"/>
                    <a:pt x="781" y="1061"/>
                    <a:pt x="946" y="168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204459" y="4272912"/>
              <a:ext cx="179074" cy="96677"/>
            </a:xfrm>
            <a:custGeom>
              <a:avLst/>
              <a:gdLst/>
              <a:ahLst/>
              <a:cxnLst/>
              <a:rect l="l" t="t" r="r" b="b"/>
              <a:pathLst>
                <a:path w="1254" h="677" extrusionOk="0">
                  <a:moveTo>
                    <a:pt x="692" y="0"/>
                  </a:moveTo>
                  <a:cubicBezTo>
                    <a:pt x="603" y="0"/>
                    <a:pt x="513" y="9"/>
                    <a:pt x="426" y="26"/>
                  </a:cubicBezTo>
                  <a:cubicBezTo>
                    <a:pt x="312" y="49"/>
                    <a:pt x="197" y="88"/>
                    <a:pt x="120" y="171"/>
                  </a:cubicBezTo>
                  <a:cubicBezTo>
                    <a:pt x="13" y="284"/>
                    <a:pt x="3" y="450"/>
                    <a:pt x="0" y="602"/>
                  </a:cubicBezTo>
                  <a:cubicBezTo>
                    <a:pt x="270" y="648"/>
                    <a:pt x="557" y="677"/>
                    <a:pt x="847" y="677"/>
                  </a:cubicBezTo>
                  <a:cubicBezTo>
                    <a:pt x="950" y="677"/>
                    <a:pt x="1053" y="673"/>
                    <a:pt x="1155" y="666"/>
                  </a:cubicBezTo>
                  <a:cubicBezTo>
                    <a:pt x="1194" y="577"/>
                    <a:pt x="1233" y="485"/>
                    <a:pt x="1243" y="390"/>
                  </a:cubicBezTo>
                  <a:cubicBezTo>
                    <a:pt x="1254" y="294"/>
                    <a:pt x="1231" y="190"/>
                    <a:pt x="1161" y="121"/>
                  </a:cubicBezTo>
                  <a:cubicBezTo>
                    <a:pt x="1097" y="57"/>
                    <a:pt x="1001" y="31"/>
                    <a:pt x="911" y="18"/>
                  </a:cubicBezTo>
                  <a:cubicBezTo>
                    <a:pt x="838" y="6"/>
                    <a:pt x="765" y="0"/>
                    <a:pt x="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279003" y="4332747"/>
              <a:ext cx="145230" cy="40413"/>
            </a:xfrm>
            <a:custGeom>
              <a:avLst/>
              <a:gdLst/>
              <a:ahLst/>
              <a:cxnLst/>
              <a:rect l="l" t="t" r="r" b="b"/>
              <a:pathLst>
                <a:path w="1017" h="283" extrusionOk="0">
                  <a:moveTo>
                    <a:pt x="994" y="262"/>
                  </a:moveTo>
                  <a:lnTo>
                    <a:pt x="994" y="262"/>
                  </a:lnTo>
                  <a:cubicBezTo>
                    <a:pt x="994" y="262"/>
                    <a:pt x="994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close/>
                  <a:moveTo>
                    <a:pt x="751" y="0"/>
                  </a:moveTo>
                  <a:cubicBezTo>
                    <a:pt x="639" y="0"/>
                    <a:pt x="576" y="141"/>
                    <a:pt x="576" y="141"/>
                  </a:cubicBezTo>
                  <a:cubicBezTo>
                    <a:pt x="576" y="141"/>
                    <a:pt x="581" y="65"/>
                    <a:pt x="509" y="54"/>
                  </a:cubicBezTo>
                  <a:cubicBezTo>
                    <a:pt x="504" y="54"/>
                    <a:pt x="499" y="53"/>
                    <a:pt x="494" y="53"/>
                  </a:cubicBezTo>
                  <a:cubicBezTo>
                    <a:pt x="434" y="53"/>
                    <a:pt x="404" y="108"/>
                    <a:pt x="404" y="108"/>
                  </a:cubicBezTo>
                  <a:cubicBezTo>
                    <a:pt x="404" y="108"/>
                    <a:pt x="387" y="7"/>
                    <a:pt x="276" y="7"/>
                  </a:cubicBezTo>
                  <a:cubicBezTo>
                    <a:pt x="266" y="7"/>
                    <a:pt x="255" y="8"/>
                    <a:pt x="244" y="10"/>
                  </a:cubicBezTo>
                  <a:cubicBezTo>
                    <a:pt x="105" y="33"/>
                    <a:pt x="147" y="194"/>
                    <a:pt x="147" y="194"/>
                  </a:cubicBezTo>
                  <a:cubicBezTo>
                    <a:pt x="147" y="194"/>
                    <a:pt x="123" y="180"/>
                    <a:pt x="94" y="180"/>
                  </a:cubicBezTo>
                  <a:cubicBezTo>
                    <a:pt x="79" y="180"/>
                    <a:pt x="63" y="183"/>
                    <a:pt x="47" y="194"/>
                  </a:cubicBezTo>
                  <a:cubicBezTo>
                    <a:pt x="1" y="225"/>
                    <a:pt x="12" y="275"/>
                    <a:pt x="12" y="275"/>
                  </a:cubicBezTo>
                  <a:cubicBezTo>
                    <a:pt x="113" y="281"/>
                    <a:pt x="220" y="282"/>
                    <a:pt x="324" y="282"/>
                  </a:cubicBezTo>
                  <a:cubicBezTo>
                    <a:pt x="665" y="282"/>
                    <a:pt x="983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lnTo>
                    <a:pt x="994" y="262"/>
                  </a:lnTo>
                  <a:cubicBezTo>
                    <a:pt x="1017" y="151"/>
                    <a:pt x="956" y="132"/>
                    <a:pt x="913" y="132"/>
                  </a:cubicBezTo>
                  <a:cubicBezTo>
                    <a:pt x="891" y="132"/>
                    <a:pt x="873" y="137"/>
                    <a:pt x="873" y="137"/>
                  </a:cubicBezTo>
                  <a:cubicBezTo>
                    <a:pt x="873" y="137"/>
                    <a:pt x="902" y="25"/>
                    <a:pt x="776" y="3"/>
                  </a:cubicBezTo>
                  <a:cubicBezTo>
                    <a:pt x="767" y="1"/>
                    <a:pt x="759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167901" y="4324321"/>
              <a:ext cx="121097" cy="47982"/>
            </a:xfrm>
            <a:custGeom>
              <a:avLst/>
              <a:gdLst/>
              <a:ahLst/>
              <a:cxnLst/>
              <a:rect l="l" t="t" r="r" b="b"/>
              <a:pathLst>
                <a:path w="848" h="336" extrusionOk="0">
                  <a:moveTo>
                    <a:pt x="511" y="0"/>
                  </a:moveTo>
                  <a:cubicBezTo>
                    <a:pt x="393" y="0"/>
                    <a:pt x="344" y="103"/>
                    <a:pt x="344" y="103"/>
                  </a:cubicBezTo>
                  <a:cubicBezTo>
                    <a:pt x="344" y="103"/>
                    <a:pt x="323" y="39"/>
                    <a:pt x="249" y="39"/>
                  </a:cubicBezTo>
                  <a:cubicBezTo>
                    <a:pt x="234" y="39"/>
                    <a:pt x="218" y="41"/>
                    <a:pt x="199" y="47"/>
                  </a:cubicBezTo>
                  <a:cubicBezTo>
                    <a:pt x="83" y="83"/>
                    <a:pt x="122" y="162"/>
                    <a:pt x="122" y="162"/>
                  </a:cubicBezTo>
                  <a:cubicBezTo>
                    <a:pt x="122" y="162"/>
                    <a:pt x="114" y="160"/>
                    <a:pt x="102" y="160"/>
                  </a:cubicBezTo>
                  <a:cubicBezTo>
                    <a:pt x="85" y="160"/>
                    <a:pt x="58" y="165"/>
                    <a:pt x="36" y="190"/>
                  </a:cubicBezTo>
                  <a:cubicBezTo>
                    <a:pt x="1" y="232"/>
                    <a:pt x="40" y="274"/>
                    <a:pt x="40" y="274"/>
                  </a:cubicBezTo>
                  <a:cubicBezTo>
                    <a:pt x="206" y="314"/>
                    <a:pt x="801" y="336"/>
                    <a:pt x="801" y="336"/>
                  </a:cubicBezTo>
                  <a:cubicBezTo>
                    <a:pt x="801" y="336"/>
                    <a:pt x="847" y="192"/>
                    <a:pt x="793" y="149"/>
                  </a:cubicBezTo>
                  <a:cubicBezTo>
                    <a:pt x="773" y="134"/>
                    <a:pt x="751" y="129"/>
                    <a:pt x="732" y="129"/>
                  </a:cubicBezTo>
                  <a:cubicBezTo>
                    <a:pt x="698" y="129"/>
                    <a:pt x="672" y="143"/>
                    <a:pt x="672" y="143"/>
                  </a:cubicBezTo>
                  <a:cubicBezTo>
                    <a:pt x="672" y="143"/>
                    <a:pt x="651" y="9"/>
                    <a:pt x="523" y="1"/>
                  </a:cubicBezTo>
                  <a:cubicBezTo>
                    <a:pt x="519" y="0"/>
                    <a:pt x="515" y="0"/>
                    <a:pt x="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501973" y="4683615"/>
              <a:ext cx="111386" cy="48696"/>
            </a:xfrm>
            <a:custGeom>
              <a:avLst/>
              <a:gdLst/>
              <a:ahLst/>
              <a:cxnLst/>
              <a:rect l="l" t="t" r="r" b="b"/>
              <a:pathLst>
                <a:path w="780" h="341" extrusionOk="0">
                  <a:moveTo>
                    <a:pt x="284" y="0"/>
                  </a:moveTo>
                  <a:cubicBezTo>
                    <a:pt x="182" y="0"/>
                    <a:pt x="155" y="97"/>
                    <a:pt x="155" y="97"/>
                  </a:cubicBezTo>
                  <a:cubicBezTo>
                    <a:pt x="155" y="97"/>
                    <a:pt x="124" y="58"/>
                    <a:pt x="88" y="58"/>
                  </a:cubicBezTo>
                  <a:cubicBezTo>
                    <a:pt x="76" y="58"/>
                    <a:pt x="62" y="63"/>
                    <a:pt x="50" y="77"/>
                  </a:cubicBezTo>
                  <a:cubicBezTo>
                    <a:pt x="0" y="125"/>
                    <a:pt x="50" y="156"/>
                    <a:pt x="50" y="156"/>
                  </a:cubicBezTo>
                  <a:lnTo>
                    <a:pt x="41" y="337"/>
                  </a:lnTo>
                  <a:cubicBezTo>
                    <a:pt x="97" y="339"/>
                    <a:pt x="153" y="341"/>
                    <a:pt x="210" y="341"/>
                  </a:cubicBezTo>
                  <a:cubicBezTo>
                    <a:pt x="395" y="341"/>
                    <a:pt x="586" y="328"/>
                    <a:pt x="779" y="306"/>
                  </a:cubicBezTo>
                  <a:cubicBezTo>
                    <a:pt x="763" y="206"/>
                    <a:pt x="689" y="196"/>
                    <a:pt x="659" y="196"/>
                  </a:cubicBezTo>
                  <a:cubicBezTo>
                    <a:pt x="651" y="196"/>
                    <a:pt x="646" y="196"/>
                    <a:pt x="646" y="196"/>
                  </a:cubicBezTo>
                  <a:cubicBezTo>
                    <a:pt x="646" y="196"/>
                    <a:pt x="663" y="97"/>
                    <a:pt x="564" y="77"/>
                  </a:cubicBezTo>
                  <a:cubicBezTo>
                    <a:pt x="549" y="73"/>
                    <a:pt x="534" y="71"/>
                    <a:pt x="520" y="71"/>
                  </a:cubicBezTo>
                  <a:cubicBezTo>
                    <a:pt x="445" y="71"/>
                    <a:pt x="394" y="115"/>
                    <a:pt x="394" y="115"/>
                  </a:cubicBezTo>
                  <a:cubicBezTo>
                    <a:pt x="394" y="115"/>
                    <a:pt x="387" y="0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268489" y="4673048"/>
              <a:ext cx="111243" cy="48838"/>
            </a:xfrm>
            <a:custGeom>
              <a:avLst/>
              <a:gdLst/>
              <a:ahLst/>
              <a:cxnLst/>
              <a:rect l="l" t="t" r="r" b="b"/>
              <a:pathLst>
                <a:path w="779" h="342" extrusionOk="0">
                  <a:moveTo>
                    <a:pt x="494" y="1"/>
                  </a:moveTo>
                  <a:cubicBezTo>
                    <a:pt x="393" y="1"/>
                    <a:pt x="385" y="115"/>
                    <a:pt x="385" y="115"/>
                  </a:cubicBezTo>
                  <a:cubicBezTo>
                    <a:pt x="385" y="115"/>
                    <a:pt x="332" y="71"/>
                    <a:pt x="257" y="71"/>
                  </a:cubicBezTo>
                  <a:cubicBezTo>
                    <a:pt x="243" y="71"/>
                    <a:pt x="229" y="73"/>
                    <a:pt x="214" y="76"/>
                  </a:cubicBezTo>
                  <a:cubicBezTo>
                    <a:pt x="116" y="97"/>
                    <a:pt x="132" y="197"/>
                    <a:pt x="132" y="197"/>
                  </a:cubicBezTo>
                  <a:cubicBezTo>
                    <a:pt x="132" y="197"/>
                    <a:pt x="127" y="196"/>
                    <a:pt x="119" y="196"/>
                  </a:cubicBezTo>
                  <a:cubicBezTo>
                    <a:pt x="88" y="196"/>
                    <a:pt x="16" y="207"/>
                    <a:pt x="0" y="307"/>
                  </a:cubicBezTo>
                  <a:cubicBezTo>
                    <a:pt x="196" y="328"/>
                    <a:pt x="388" y="341"/>
                    <a:pt x="574" y="341"/>
                  </a:cubicBezTo>
                  <a:cubicBezTo>
                    <a:pt x="629" y="341"/>
                    <a:pt x="683" y="340"/>
                    <a:pt x="737" y="338"/>
                  </a:cubicBezTo>
                  <a:lnTo>
                    <a:pt x="730" y="157"/>
                  </a:lnTo>
                  <a:cubicBezTo>
                    <a:pt x="730" y="157"/>
                    <a:pt x="778" y="126"/>
                    <a:pt x="730" y="76"/>
                  </a:cubicBezTo>
                  <a:cubicBezTo>
                    <a:pt x="717" y="63"/>
                    <a:pt x="703" y="58"/>
                    <a:pt x="691" y="58"/>
                  </a:cubicBezTo>
                  <a:cubicBezTo>
                    <a:pt x="654" y="58"/>
                    <a:pt x="623" y="97"/>
                    <a:pt x="623" y="97"/>
                  </a:cubicBezTo>
                  <a:cubicBezTo>
                    <a:pt x="623" y="97"/>
                    <a:pt x="596" y="1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159101" y="4166523"/>
              <a:ext cx="604911" cy="479816"/>
            </a:xfrm>
            <a:custGeom>
              <a:avLst/>
              <a:gdLst/>
              <a:ahLst/>
              <a:cxnLst/>
              <a:rect l="l" t="t" r="r" b="b"/>
              <a:pathLst>
                <a:path w="4236" h="3360" extrusionOk="0">
                  <a:moveTo>
                    <a:pt x="2091" y="1"/>
                  </a:moveTo>
                  <a:cubicBezTo>
                    <a:pt x="2085" y="1"/>
                    <a:pt x="2080" y="1"/>
                    <a:pt x="2075" y="1"/>
                  </a:cubicBezTo>
                  <a:cubicBezTo>
                    <a:pt x="1904" y="9"/>
                    <a:pt x="1755" y="129"/>
                    <a:pt x="1678" y="273"/>
                  </a:cubicBezTo>
                  <a:cubicBezTo>
                    <a:pt x="1601" y="416"/>
                    <a:pt x="1583" y="580"/>
                    <a:pt x="1572" y="740"/>
                  </a:cubicBezTo>
                  <a:cubicBezTo>
                    <a:pt x="1531" y="1351"/>
                    <a:pt x="1588" y="1968"/>
                    <a:pt x="1738" y="2563"/>
                  </a:cubicBezTo>
                  <a:cubicBezTo>
                    <a:pt x="1461" y="2104"/>
                    <a:pt x="1052" y="1622"/>
                    <a:pt x="490" y="1611"/>
                  </a:cubicBezTo>
                  <a:cubicBezTo>
                    <a:pt x="487" y="1611"/>
                    <a:pt x="485" y="1611"/>
                    <a:pt x="482" y="1611"/>
                  </a:cubicBezTo>
                  <a:cubicBezTo>
                    <a:pt x="263" y="1611"/>
                    <a:pt x="0" y="1765"/>
                    <a:pt x="64" y="1959"/>
                  </a:cubicBezTo>
                  <a:cubicBezTo>
                    <a:pt x="81" y="2011"/>
                    <a:pt x="118" y="2055"/>
                    <a:pt x="157" y="2094"/>
                  </a:cubicBezTo>
                  <a:cubicBezTo>
                    <a:pt x="606" y="2550"/>
                    <a:pt x="1471" y="2991"/>
                    <a:pt x="2037" y="3360"/>
                  </a:cubicBezTo>
                  <a:cubicBezTo>
                    <a:pt x="2704" y="2945"/>
                    <a:pt x="4235" y="2781"/>
                    <a:pt x="4232" y="1943"/>
                  </a:cubicBezTo>
                  <a:cubicBezTo>
                    <a:pt x="4232" y="1793"/>
                    <a:pt x="4126" y="1720"/>
                    <a:pt x="3953" y="1720"/>
                  </a:cubicBezTo>
                  <a:cubicBezTo>
                    <a:pt x="3579" y="1720"/>
                    <a:pt x="2896" y="2064"/>
                    <a:pt x="2317" y="2719"/>
                  </a:cubicBezTo>
                  <a:cubicBezTo>
                    <a:pt x="2578" y="2136"/>
                    <a:pt x="2686" y="1349"/>
                    <a:pt x="2630" y="719"/>
                  </a:cubicBezTo>
                  <a:cubicBezTo>
                    <a:pt x="2617" y="556"/>
                    <a:pt x="2588" y="387"/>
                    <a:pt x="2500" y="247"/>
                  </a:cubicBezTo>
                  <a:cubicBezTo>
                    <a:pt x="2415" y="109"/>
                    <a:pt x="2260" y="1"/>
                    <a:pt x="2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451563" y="4208365"/>
              <a:ext cx="20278" cy="430264"/>
            </a:xfrm>
            <a:custGeom>
              <a:avLst/>
              <a:gdLst/>
              <a:ahLst/>
              <a:cxnLst/>
              <a:rect l="l" t="t" r="r" b="b"/>
              <a:pathLst>
                <a:path w="142" h="3013" fill="none" extrusionOk="0">
                  <a:moveTo>
                    <a:pt x="12" y="0"/>
                  </a:moveTo>
                  <a:cubicBezTo>
                    <a:pt x="141" y="739"/>
                    <a:pt x="95" y="1494"/>
                    <a:pt x="48" y="2242"/>
                  </a:cubicBezTo>
                  <a:cubicBezTo>
                    <a:pt x="32" y="2498"/>
                    <a:pt x="16" y="2756"/>
                    <a:pt x="1" y="301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450135" y="4448418"/>
              <a:ext cx="277608" cy="187357"/>
            </a:xfrm>
            <a:custGeom>
              <a:avLst/>
              <a:gdLst/>
              <a:ahLst/>
              <a:cxnLst/>
              <a:rect l="l" t="t" r="r" b="b"/>
              <a:pathLst>
                <a:path w="1944" h="1312" fill="none" extrusionOk="0">
                  <a:moveTo>
                    <a:pt x="1943" y="1"/>
                  </a:moveTo>
                  <a:cubicBezTo>
                    <a:pt x="1493" y="623"/>
                    <a:pt x="557" y="769"/>
                    <a:pt x="0" y="13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223363" y="4439421"/>
              <a:ext cx="234767" cy="198638"/>
            </a:xfrm>
            <a:custGeom>
              <a:avLst/>
              <a:gdLst/>
              <a:ahLst/>
              <a:cxnLst/>
              <a:rect l="l" t="t" r="r" b="b"/>
              <a:pathLst>
                <a:path w="1644" h="1391" fill="none" extrusionOk="0">
                  <a:moveTo>
                    <a:pt x="1" y="1"/>
                  </a:moveTo>
                  <a:cubicBezTo>
                    <a:pt x="252" y="76"/>
                    <a:pt x="464" y="234"/>
                    <a:pt x="660" y="399"/>
                  </a:cubicBezTo>
                  <a:cubicBezTo>
                    <a:pt x="1020" y="701"/>
                    <a:pt x="1350" y="1033"/>
                    <a:pt x="1643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29180" y="4631635"/>
              <a:ext cx="221772" cy="111100"/>
            </a:xfrm>
            <a:custGeom>
              <a:avLst/>
              <a:gdLst/>
              <a:ahLst/>
              <a:cxnLst/>
              <a:rect l="l" t="t" r="r" b="b"/>
              <a:pathLst>
                <a:path w="1553" h="778" extrusionOk="0">
                  <a:moveTo>
                    <a:pt x="861" y="0"/>
                  </a:moveTo>
                  <a:cubicBezTo>
                    <a:pt x="749" y="0"/>
                    <a:pt x="637" y="10"/>
                    <a:pt x="528" y="30"/>
                  </a:cubicBezTo>
                  <a:cubicBezTo>
                    <a:pt x="387" y="56"/>
                    <a:pt x="244" y="103"/>
                    <a:pt x="149" y="198"/>
                  </a:cubicBezTo>
                  <a:cubicBezTo>
                    <a:pt x="17" y="328"/>
                    <a:pt x="6" y="519"/>
                    <a:pt x="1" y="694"/>
                  </a:cubicBezTo>
                  <a:cubicBezTo>
                    <a:pt x="331" y="745"/>
                    <a:pt x="681" y="777"/>
                    <a:pt x="1034" y="777"/>
                  </a:cubicBezTo>
                  <a:cubicBezTo>
                    <a:pt x="1166" y="777"/>
                    <a:pt x="1299" y="773"/>
                    <a:pt x="1431" y="763"/>
                  </a:cubicBezTo>
                  <a:cubicBezTo>
                    <a:pt x="1479" y="661"/>
                    <a:pt x="1528" y="556"/>
                    <a:pt x="1541" y="447"/>
                  </a:cubicBezTo>
                  <a:cubicBezTo>
                    <a:pt x="1552" y="337"/>
                    <a:pt x="1525" y="217"/>
                    <a:pt x="1437" y="138"/>
                  </a:cubicBezTo>
                  <a:cubicBezTo>
                    <a:pt x="1358" y="65"/>
                    <a:pt x="1241" y="35"/>
                    <a:pt x="1127" y="19"/>
                  </a:cubicBezTo>
                  <a:cubicBezTo>
                    <a:pt x="1040" y="7"/>
                    <a:pt x="951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19861" y="4705607"/>
              <a:ext cx="152799" cy="43126"/>
            </a:xfrm>
            <a:custGeom>
              <a:avLst/>
              <a:gdLst/>
              <a:ahLst/>
              <a:cxnLst/>
              <a:rect l="l" t="t" r="r" b="b"/>
              <a:pathLst>
                <a:path w="1070" h="302" extrusionOk="0">
                  <a:moveTo>
                    <a:pt x="791" y="1"/>
                  </a:moveTo>
                  <a:cubicBezTo>
                    <a:pt x="673" y="1"/>
                    <a:pt x="605" y="150"/>
                    <a:pt x="605" y="150"/>
                  </a:cubicBezTo>
                  <a:cubicBezTo>
                    <a:pt x="605" y="150"/>
                    <a:pt x="611" y="69"/>
                    <a:pt x="537" y="59"/>
                  </a:cubicBezTo>
                  <a:cubicBezTo>
                    <a:pt x="532" y="58"/>
                    <a:pt x="527" y="58"/>
                    <a:pt x="522" y="58"/>
                  </a:cubicBezTo>
                  <a:cubicBezTo>
                    <a:pt x="457" y="58"/>
                    <a:pt x="425" y="117"/>
                    <a:pt x="425" y="117"/>
                  </a:cubicBezTo>
                  <a:cubicBezTo>
                    <a:pt x="425" y="117"/>
                    <a:pt x="407" y="11"/>
                    <a:pt x="290" y="11"/>
                  </a:cubicBezTo>
                  <a:cubicBezTo>
                    <a:pt x="279" y="11"/>
                    <a:pt x="268" y="12"/>
                    <a:pt x="256" y="13"/>
                  </a:cubicBezTo>
                  <a:cubicBezTo>
                    <a:pt x="110" y="37"/>
                    <a:pt x="154" y="208"/>
                    <a:pt x="154" y="208"/>
                  </a:cubicBezTo>
                  <a:cubicBezTo>
                    <a:pt x="154" y="208"/>
                    <a:pt x="130" y="193"/>
                    <a:pt x="98" y="193"/>
                  </a:cubicBezTo>
                  <a:cubicBezTo>
                    <a:pt x="83" y="193"/>
                    <a:pt x="66" y="196"/>
                    <a:pt x="49" y="208"/>
                  </a:cubicBezTo>
                  <a:cubicBezTo>
                    <a:pt x="0" y="241"/>
                    <a:pt x="12" y="295"/>
                    <a:pt x="12" y="295"/>
                  </a:cubicBezTo>
                  <a:cubicBezTo>
                    <a:pt x="117" y="300"/>
                    <a:pt x="228" y="302"/>
                    <a:pt x="338" y="302"/>
                  </a:cubicBezTo>
                  <a:cubicBezTo>
                    <a:pt x="705" y="302"/>
                    <a:pt x="1048" y="279"/>
                    <a:pt x="1046" y="279"/>
                  </a:cubicBezTo>
                  <a:cubicBezTo>
                    <a:pt x="1070" y="161"/>
                    <a:pt x="1006" y="141"/>
                    <a:pt x="961" y="141"/>
                  </a:cubicBezTo>
                  <a:cubicBezTo>
                    <a:pt x="938" y="141"/>
                    <a:pt x="919" y="146"/>
                    <a:pt x="919" y="146"/>
                  </a:cubicBezTo>
                  <a:cubicBezTo>
                    <a:pt x="919" y="146"/>
                    <a:pt x="950" y="28"/>
                    <a:pt x="817" y="3"/>
                  </a:cubicBezTo>
                  <a:cubicBezTo>
                    <a:pt x="808" y="2"/>
                    <a:pt x="800" y="1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302619" y="4697039"/>
              <a:ext cx="127808" cy="50409"/>
            </a:xfrm>
            <a:custGeom>
              <a:avLst/>
              <a:gdLst/>
              <a:ahLst/>
              <a:cxnLst/>
              <a:rect l="l" t="t" r="r" b="b"/>
              <a:pathLst>
                <a:path w="895" h="353" extrusionOk="0">
                  <a:moveTo>
                    <a:pt x="541" y="1"/>
                  </a:moveTo>
                  <a:cubicBezTo>
                    <a:pt x="415" y="1"/>
                    <a:pt x="363" y="110"/>
                    <a:pt x="363" y="110"/>
                  </a:cubicBezTo>
                  <a:cubicBezTo>
                    <a:pt x="363" y="110"/>
                    <a:pt x="340" y="43"/>
                    <a:pt x="262" y="43"/>
                  </a:cubicBezTo>
                  <a:cubicBezTo>
                    <a:pt x="247" y="43"/>
                    <a:pt x="229" y="46"/>
                    <a:pt x="210" y="52"/>
                  </a:cubicBezTo>
                  <a:cubicBezTo>
                    <a:pt x="90" y="88"/>
                    <a:pt x="129" y="172"/>
                    <a:pt x="129" y="172"/>
                  </a:cubicBezTo>
                  <a:cubicBezTo>
                    <a:pt x="129" y="172"/>
                    <a:pt x="121" y="170"/>
                    <a:pt x="109" y="170"/>
                  </a:cubicBezTo>
                  <a:cubicBezTo>
                    <a:pt x="90" y="170"/>
                    <a:pt x="61" y="175"/>
                    <a:pt x="38" y="202"/>
                  </a:cubicBezTo>
                  <a:cubicBezTo>
                    <a:pt x="1" y="246"/>
                    <a:pt x="42" y="289"/>
                    <a:pt x="42" y="289"/>
                  </a:cubicBezTo>
                  <a:cubicBezTo>
                    <a:pt x="218" y="331"/>
                    <a:pt x="844" y="353"/>
                    <a:pt x="844" y="353"/>
                  </a:cubicBezTo>
                  <a:cubicBezTo>
                    <a:pt x="844" y="353"/>
                    <a:pt x="895" y="203"/>
                    <a:pt x="837" y="157"/>
                  </a:cubicBezTo>
                  <a:cubicBezTo>
                    <a:pt x="816" y="141"/>
                    <a:pt x="793" y="136"/>
                    <a:pt x="773" y="136"/>
                  </a:cubicBezTo>
                  <a:cubicBezTo>
                    <a:pt x="737" y="136"/>
                    <a:pt x="709" y="151"/>
                    <a:pt x="709" y="151"/>
                  </a:cubicBezTo>
                  <a:cubicBezTo>
                    <a:pt x="709" y="151"/>
                    <a:pt x="687" y="9"/>
                    <a:pt x="553" y="1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752593" y="3992303"/>
              <a:ext cx="68260" cy="29989"/>
            </a:xfrm>
            <a:custGeom>
              <a:avLst/>
              <a:gdLst/>
              <a:ahLst/>
              <a:cxnLst/>
              <a:rect l="l" t="t" r="r" b="b"/>
              <a:pathLst>
                <a:path w="478" h="210" extrusionOk="0">
                  <a:moveTo>
                    <a:pt x="173" y="0"/>
                  </a:moveTo>
                  <a:cubicBezTo>
                    <a:pt x="111" y="0"/>
                    <a:pt x="95" y="60"/>
                    <a:pt x="95" y="60"/>
                  </a:cubicBezTo>
                  <a:cubicBezTo>
                    <a:pt x="95" y="60"/>
                    <a:pt x="76" y="36"/>
                    <a:pt x="53" y="36"/>
                  </a:cubicBezTo>
                  <a:cubicBezTo>
                    <a:pt x="46" y="36"/>
                    <a:pt x="38" y="39"/>
                    <a:pt x="30" y="47"/>
                  </a:cubicBezTo>
                  <a:cubicBezTo>
                    <a:pt x="1" y="77"/>
                    <a:pt x="30" y="97"/>
                    <a:pt x="30" y="97"/>
                  </a:cubicBezTo>
                  <a:lnTo>
                    <a:pt x="25" y="207"/>
                  </a:lnTo>
                  <a:cubicBezTo>
                    <a:pt x="55" y="208"/>
                    <a:pt x="86" y="209"/>
                    <a:pt x="118" y="209"/>
                  </a:cubicBezTo>
                  <a:cubicBezTo>
                    <a:pt x="234" y="209"/>
                    <a:pt x="355" y="201"/>
                    <a:pt x="477" y="187"/>
                  </a:cubicBezTo>
                  <a:cubicBezTo>
                    <a:pt x="467" y="126"/>
                    <a:pt x="422" y="120"/>
                    <a:pt x="404" y="120"/>
                  </a:cubicBezTo>
                  <a:cubicBezTo>
                    <a:pt x="399" y="120"/>
                    <a:pt x="396" y="120"/>
                    <a:pt x="396" y="120"/>
                  </a:cubicBezTo>
                  <a:cubicBezTo>
                    <a:pt x="396" y="120"/>
                    <a:pt x="406" y="60"/>
                    <a:pt x="345" y="47"/>
                  </a:cubicBezTo>
                  <a:cubicBezTo>
                    <a:pt x="336" y="45"/>
                    <a:pt x="328" y="44"/>
                    <a:pt x="320" y="44"/>
                  </a:cubicBezTo>
                  <a:cubicBezTo>
                    <a:pt x="273" y="44"/>
                    <a:pt x="241" y="72"/>
                    <a:pt x="241" y="72"/>
                  </a:cubicBezTo>
                  <a:cubicBezTo>
                    <a:pt x="241" y="72"/>
                    <a:pt x="235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632352" y="3985734"/>
              <a:ext cx="68260" cy="33273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304" y="1"/>
                  </a:moveTo>
                  <a:cubicBezTo>
                    <a:pt x="242" y="1"/>
                    <a:pt x="237" y="72"/>
                    <a:pt x="237" y="72"/>
                  </a:cubicBezTo>
                  <a:cubicBezTo>
                    <a:pt x="237" y="72"/>
                    <a:pt x="205" y="45"/>
                    <a:pt x="157" y="45"/>
                  </a:cubicBezTo>
                  <a:cubicBezTo>
                    <a:pt x="149" y="45"/>
                    <a:pt x="141" y="46"/>
                    <a:pt x="132" y="47"/>
                  </a:cubicBezTo>
                  <a:cubicBezTo>
                    <a:pt x="72" y="61"/>
                    <a:pt x="82" y="121"/>
                    <a:pt x="82" y="121"/>
                  </a:cubicBezTo>
                  <a:cubicBezTo>
                    <a:pt x="82" y="121"/>
                    <a:pt x="79" y="120"/>
                    <a:pt x="74" y="120"/>
                  </a:cubicBezTo>
                  <a:cubicBezTo>
                    <a:pt x="56" y="120"/>
                    <a:pt x="10" y="127"/>
                    <a:pt x="1" y="188"/>
                  </a:cubicBezTo>
                  <a:cubicBezTo>
                    <a:pt x="123" y="212"/>
                    <a:pt x="228" y="233"/>
                    <a:pt x="331" y="233"/>
                  </a:cubicBezTo>
                  <a:cubicBezTo>
                    <a:pt x="372" y="233"/>
                    <a:pt x="412" y="229"/>
                    <a:pt x="452" y="222"/>
                  </a:cubicBezTo>
                  <a:lnTo>
                    <a:pt x="447" y="97"/>
                  </a:lnTo>
                  <a:cubicBezTo>
                    <a:pt x="447" y="97"/>
                    <a:pt x="477" y="77"/>
                    <a:pt x="447" y="47"/>
                  </a:cubicBezTo>
                  <a:cubicBezTo>
                    <a:pt x="440" y="39"/>
                    <a:pt x="432" y="36"/>
                    <a:pt x="424" y="36"/>
                  </a:cubicBezTo>
                  <a:cubicBezTo>
                    <a:pt x="402" y="36"/>
                    <a:pt x="383" y="61"/>
                    <a:pt x="383" y="61"/>
                  </a:cubicBezTo>
                  <a:cubicBezTo>
                    <a:pt x="383" y="61"/>
                    <a:pt x="366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589511" y="3742540"/>
              <a:ext cx="300456" cy="248191"/>
            </a:xfrm>
            <a:custGeom>
              <a:avLst/>
              <a:gdLst/>
              <a:ahLst/>
              <a:cxnLst/>
              <a:rect l="l" t="t" r="r" b="b"/>
              <a:pathLst>
                <a:path w="2104" h="1738" extrusionOk="0">
                  <a:moveTo>
                    <a:pt x="1052" y="1"/>
                  </a:moveTo>
                  <a:cubicBezTo>
                    <a:pt x="1046" y="1"/>
                    <a:pt x="1041" y="1"/>
                    <a:pt x="1035" y="2"/>
                  </a:cubicBezTo>
                  <a:cubicBezTo>
                    <a:pt x="973" y="8"/>
                    <a:pt x="927" y="56"/>
                    <a:pt x="897" y="104"/>
                  </a:cubicBezTo>
                  <a:cubicBezTo>
                    <a:pt x="811" y="241"/>
                    <a:pt x="796" y="402"/>
                    <a:pt x="793" y="558"/>
                  </a:cubicBezTo>
                  <a:cubicBezTo>
                    <a:pt x="788" y="815"/>
                    <a:pt x="816" y="1073"/>
                    <a:pt x="873" y="1326"/>
                  </a:cubicBezTo>
                  <a:cubicBezTo>
                    <a:pt x="818" y="1196"/>
                    <a:pt x="754" y="1066"/>
                    <a:pt x="653" y="959"/>
                  </a:cubicBezTo>
                  <a:cubicBezTo>
                    <a:pt x="551" y="851"/>
                    <a:pt x="408" y="769"/>
                    <a:pt x="249" y="757"/>
                  </a:cubicBezTo>
                  <a:cubicBezTo>
                    <a:pt x="238" y="757"/>
                    <a:pt x="227" y="756"/>
                    <a:pt x="216" y="756"/>
                  </a:cubicBezTo>
                  <a:cubicBezTo>
                    <a:pt x="168" y="756"/>
                    <a:pt x="121" y="764"/>
                    <a:pt x="84" y="790"/>
                  </a:cubicBezTo>
                  <a:cubicBezTo>
                    <a:pt x="1" y="846"/>
                    <a:pt x="7" y="960"/>
                    <a:pt x="57" y="1040"/>
                  </a:cubicBezTo>
                  <a:cubicBezTo>
                    <a:pt x="125" y="1150"/>
                    <a:pt x="249" y="1222"/>
                    <a:pt x="370" y="1290"/>
                  </a:cubicBezTo>
                  <a:cubicBezTo>
                    <a:pt x="595" y="1415"/>
                    <a:pt x="943" y="1737"/>
                    <a:pt x="943" y="1737"/>
                  </a:cubicBezTo>
                  <a:cubicBezTo>
                    <a:pt x="943" y="1737"/>
                    <a:pt x="1651" y="1332"/>
                    <a:pt x="1925" y="1177"/>
                  </a:cubicBezTo>
                  <a:cubicBezTo>
                    <a:pt x="1979" y="1147"/>
                    <a:pt x="2032" y="1118"/>
                    <a:pt x="2065" y="1071"/>
                  </a:cubicBezTo>
                  <a:cubicBezTo>
                    <a:pt x="2099" y="1025"/>
                    <a:pt x="2104" y="960"/>
                    <a:pt x="2063" y="921"/>
                  </a:cubicBezTo>
                  <a:cubicBezTo>
                    <a:pt x="2028" y="888"/>
                    <a:pt x="1972" y="881"/>
                    <a:pt x="1920" y="881"/>
                  </a:cubicBezTo>
                  <a:cubicBezTo>
                    <a:pt x="1916" y="881"/>
                    <a:pt x="1912" y="881"/>
                    <a:pt x="1908" y="881"/>
                  </a:cubicBezTo>
                  <a:cubicBezTo>
                    <a:pt x="1579" y="892"/>
                    <a:pt x="1266" y="1065"/>
                    <a:pt x="1117" y="1320"/>
                  </a:cubicBezTo>
                  <a:cubicBezTo>
                    <a:pt x="1219" y="1070"/>
                    <a:pt x="1279" y="809"/>
                    <a:pt x="1299" y="545"/>
                  </a:cubicBezTo>
                  <a:cubicBezTo>
                    <a:pt x="1310" y="388"/>
                    <a:pt x="1303" y="220"/>
                    <a:pt x="1204" y="90"/>
                  </a:cubicBezTo>
                  <a:cubicBezTo>
                    <a:pt x="1169" y="43"/>
                    <a:pt x="1113" y="1"/>
                    <a:pt x="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25175" y="3776527"/>
              <a:ext cx="15280" cy="211348"/>
            </a:xfrm>
            <a:custGeom>
              <a:avLst/>
              <a:gdLst/>
              <a:ahLst/>
              <a:cxnLst/>
              <a:rect l="l" t="t" r="r" b="b"/>
              <a:pathLst>
                <a:path w="107" h="1480" fill="none" extrusionOk="0">
                  <a:moveTo>
                    <a:pt x="96" y="1"/>
                  </a:moveTo>
                  <a:cubicBezTo>
                    <a:pt x="106" y="495"/>
                    <a:pt x="74" y="990"/>
                    <a:pt x="1" y="1479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724603" y="3886771"/>
              <a:ext cx="140518" cy="100961"/>
            </a:xfrm>
            <a:custGeom>
              <a:avLst/>
              <a:gdLst/>
              <a:ahLst/>
              <a:cxnLst/>
              <a:rect l="l" t="t" r="r" b="b"/>
              <a:pathLst>
                <a:path w="984" h="707" fill="none" extrusionOk="0">
                  <a:moveTo>
                    <a:pt x="983" y="1"/>
                  </a:moveTo>
                  <a:cubicBezTo>
                    <a:pt x="610" y="171"/>
                    <a:pt x="273" y="413"/>
                    <a:pt x="1" y="70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620928" y="3870920"/>
              <a:ext cx="102532" cy="118240"/>
            </a:xfrm>
            <a:custGeom>
              <a:avLst/>
              <a:gdLst/>
              <a:ahLst/>
              <a:cxnLst/>
              <a:rect l="l" t="t" r="r" b="b"/>
              <a:pathLst>
                <a:path w="718" h="828" fill="none" extrusionOk="0">
                  <a:moveTo>
                    <a:pt x="0" y="1"/>
                  </a:moveTo>
                  <a:cubicBezTo>
                    <a:pt x="153" y="113"/>
                    <a:pt x="305" y="225"/>
                    <a:pt x="434" y="360"/>
                  </a:cubicBezTo>
                  <a:cubicBezTo>
                    <a:pt x="564" y="494"/>
                    <a:pt x="672" y="652"/>
                    <a:pt x="717" y="82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677193" y="3977309"/>
              <a:ext cx="98677" cy="53265"/>
            </a:xfrm>
            <a:custGeom>
              <a:avLst/>
              <a:gdLst/>
              <a:ahLst/>
              <a:cxnLst/>
              <a:rect l="l" t="t" r="r" b="b"/>
              <a:pathLst>
                <a:path w="691" h="373" extrusionOk="0">
                  <a:moveTo>
                    <a:pt x="378" y="1"/>
                  </a:moveTo>
                  <a:cubicBezTo>
                    <a:pt x="330" y="1"/>
                    <a:pt x="282" y="5"/>
                    <a:pt x="234" y="16"/>
                  </a:cubicBezTo>
                  <a:cubicBezTo>
                    <a:pt x="172" y="28"/>
                    <a:pt x="109" y="50"/>
                    <a:pt x="66" y="95"/>
                  </a:cubicBezTo>
                  <a:cubicBezTo>
                    <a:pt x="8" y="158"/>
                    <a:pt x="3" y="249"/>
                    <a:pt x="1" y="333"/>
                  </a:cubicBezTo>
                  <a:cubicBezTo>
                    <a:pt x="143" y="357"/>
                    <a:pt x="297" y="373"/>
                    <a:pt x="450" y="373"/>
                  </a:cubicBezTo>
                  <a:cubicBezTo>
                    <a:pt x="512" y="373"/>
                    <a:pt x="573" y="370"/>
                    <a:pt x="634" y="365"/>
                  </a:cubicBezTo>
                  <a:cubicBezTo>
                    <a:pt x="656" y="317"/>
                    <a:pt x="679" y="267"/>
                    <a:pt x="684" y="214"/>
                  </a:cubicBezTo>
                  <a:cubicBezTo>
                    <a:pt x="690" y="162"/>
                    <a:pt x="677" y="104"/>
                    <a:pt x="638" y="67"/>
                  </a:cubicBezTo>
                  <a:cubicBezTo>
                    <a:pt x="602" y="32"/>
                    <a:pt x="551" y="18"/>
                    <a:pt x="500" y="10"/>
                  </a:cubicBezTo>
                  <a:cubicBezTo>
                    <a:pt x="460" y="4"/>
                    <a:pt x="419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708324" y="4007297"/>
              <a:ext cx="94392" cy="26276"/>
            </a:xfrm>
            <a:custGeom>
              <a:avLst/>
              <a:gdLst/>
              <a:ahLst/>
              <a:cxnLst/>
              <a:rect l="l" t="t" r="r" b="b"/>
              <a:pathLst>
                <a:path w="661" h="184" extrusionOk="0">
                  <a:moveTo>
                    <a:pt x="488" y="0"/>
                  </a:moveTo>
                  <a:cubicBezTo>
                    <a:pt x="415" y="0"/>
                    <a:pt x="374" y="91"/>
                    <a:pt x="374" y="91"/>
                  </a:cubicBezTo>
                  <a:cubicBezTo>
                    <a:pt x="374" y="91"/>
                    <a:pt x="377" y="41"/>
                    <a:pt x="332" y="35"/>
                  </a:cubicBezTo>
                  <a:cubicBezTo>
                    <a:pt x="328" y="35"/>
                    <a:pt x="325" y="34"/>
                    <a:pt x="322" y="34"/>
                  </a:cubicBezTo>
                  <a:cubicBezTo>
                    <a:pt x="283" y="34"/>
                    <a:pt x="263" y="70"/>
                    <a:pt x="263" y="70"/>
                  </a:cubicBezTo>
                  <a:cubicBezTo>
                    <a:pt x="263" y="70"/>
                    <a:pt x="252" y="5"/>
                    <a:pt x="181" y="5"/>
                  </a:cubicBezTo>
                  <a:cubicBezTo>
                    <a:pt x="175" y="5"/>
                    <a:pt x="168" y="6"/>
                    <a:pt x="160" y="7"/>
                  </a:cubicBezTo>
                  <a:cubicBezTo>
                    <a:pt x="69" y="20"/>
                    <a:pt x="96" y="126"/>
                    <a:pt x="96" y="126"/>
                  </a:cubicBezTo>
                  <a:cubicBezTo>
                    <a:pt x="96" y="126"/>
                    <a:pt x="81" y="117"/>
                    <a:pt x="62" y="117"/>
                  </a:cubicBezTo>
                  <a:cubicBezTo>
                    <a:pt x="52" y="117"/>
                    <a:pt x="42" y="119"/>
                    <a:pt x="32" y="126"/>
                  </a:cubicBezTo>
                  <a:cubicBezTo>
                    <a:pt x="1" y="147"/>
                    <a:pt x="8" y="179"/>
                    <a:pt x="8" y="179"/>
                  </a:cubicBezTo>
                  <a:cubicBezTo>
                    <a:pt x="75" y="182"/>
                    <a:pt x="146" y="184"/>
                    <a:pt x="216" y="184"/>
                  </a:cubicBezTo>
                  <a:cubicBezTo>
                    <a:pt x="439" y="184"/>
                    <a:pt x="644" y="169"/>
                    <a:pt x="646" y="169"/>
                  </a:cubicBezTo>
                  <a:cubicBezTo>
                    <a:pt x="660" y="97"/>
                    <a:pt x="620" y="85"/>
                    <a:pt x="591" y="85"/>
                  </a:cubicBezTo>
                  <a:cubicBezTo>
                    <a:pt x="577" y="85"/>
                    <a:pt x="566" y="88"/>
                    <a:pt x="566" y="88"/>
                  </a:cubicBezTo>
                  <a:cubicBezTo>
                    <a:pt x="566" y="88"/>
                    <a:pt x="586" y="17"/>
                    <a:pt x="504" y="2"/>
                  </a:cubicBezTo>
                  <a:cubicBezTo>
                    <a:pt x="498" y="1"/>
                    <a:pt x="493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636351" y="4002014"/>
              <a:ext cx="78399" cy="30988"/>
            </a:xfrm>
            <a:custGeom>
              <a:avLst/>
              <a:gdLst/>
              <a:ahLst/>
              <a:cxnLst/>
              <a:rect l="l" t="t" r="r" b="b"/>
              <a:pathLst>
                <a:path w="549" h="217" extrusionOk="0">
                  <a:moveTo>
                    <a:pt x="331" y="0"/>
                  </a:moveTo>
                  <a:cubicBezTo>
                    <a:pt x="254" y="0"/>
                    <a:pt x="223" y="67"/>
                    <a:pt x="223" y="67"/>
                  </a:cubicBezTo>
                  <a:cubicBezTo>
                    <a:pt x="223" y="67"/>
                    <a:pt x="210" y="25"/>
                    <a:pt x="162" y="25"/>
                  </a:cubicBezTo>
                  <a:cubicBezTo>
                    <a:pt x="152" y="25"/>
                    <a:pt x="142" y="27"/>
                    <a:pt x="130" y="31"/>
                  </a:cubicBezTo>
                  <a:cubicBezTo>
                    <a:pt x="55" y="52"/>
                    <a:pt x="80" y="104"/>
                    <a:pt x="80" y="104"/>
                  </a:cubicBezTo>
                  <a:cubicBezTo>
                    <a:pt x="80" y="104"/>
                    <a:pt x="75" y="103"/>
                    <a:pt x="68" y="103"/>
                  </a:cubicBezTo>
                  <a:cubicBezTo>
                    <a:pt x="56" y="103"/>
                    <a:pt x="38" y="106"/>
                    <a:pt x="24" y="123"/>
                  </a:cubicBezTo>
                  <a:cubicBezTo>
                    <a:pt x="1" y="149"/>
                    <a:pt x="26" y="176"/>
                    <a:pt x="26" y="176"/>
                  </a:cubicBezTo>
                  <a:cubicBezTo>
                    <a:pt x="135" y="202"/>
                    <a:pt x="519" y="217"/>
                    <a:pt x="519" y="217"/>
                  </a:cubicBezTo>
                  <a:cubicBezTo>
                    <a:pt x="519" y="217"/>
                    <a:pt x="548" y="125"/>
                    <a:pt x="514" y="97"/>
                  </a:cubicBezTo>
                  <a:cubicBezTo>
                    <a:pt x="501" y="87"/>
                    <a:pt x="486" y="84"/>
                    <a:pt x="473" y="84"/>
                  </a:cubicBezTo>
                  <a:cubicBezTo>
                    <a:pt x="452" y="84"/>
                    <a:pt x="435" y="93"/>
                    <a:pt x="435" y="93"/>
                  </a:cubicBezTo>
                  <a:cubicBezTo>
                    <a:pt x="435" y="93"/>
                    <a:pt x="422" y="6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751076" y="4294047"/>
              <a:ext cx="94535" cy="41698"/>
            </a:xfrm>
            <a:custGeom>
              <a:avLst/>
              <a:gdLst/>
              <a:ahLst/>
              <a:cxnLst/>
              <a:rect l="l" t="t" r="r" b="b"/>
              <a:pathLst>
                <a:path w="662" h="292" extrusionOk="0">
                  <a:moveTo>
                    <a:pt x="242" y="1"/>
                  </a:moveTo>
                  <a:cubicBezTo>
                    <a:pt x="155" y="1"/>
                    <a:pt x="131" y="83"/>
                    <a:pt x="131" y="83"/>
                  </a:cubicBezTo>
                  <a:cubicBezTo>
                    <a:pt x="131" y="83"/>
                    <a:pt x="105" y="51"/>
                    <a:pt x="75" y="51"/>
                  </a:cubicBezTo>
                  <a:cubicBezTo>
                    <a:pt x="64" y="51"/>
                    <a:pt x="52" y="55"/>
                    <a:pt x="41" y="67"/>
                  </a:cubicBezTo>
                  <a:cubicBezTo>
                    <a:pt x="0" y="109"/>
                    <a:pt x="41" y="135"/>
                    <a:pt x="41" y="135"/>
                  </a:cubicBezTo>
                  <a:lnTo>
                    <a:pt x="33" y="289"/>
                  </a:lnTo>
                  <a:cubicBezTo>
                    <a:pt x="74" y="291"/>
                    <a:pt x="115" y="291"/>
                    <a:pt x="157" y="291"/>
                  </a:cubicBezTo>
                  <a:cubicBezTo>
                    <a:pt x="320" y="291"/>
                    <a:pt x="489" y="280"/>
                    <a:pt x="662" y="262"/>
                  </a:cubicBezTo>
                  <a:cubicBezTo>
                    <a:pt x="647" y="175"/>
                    <a:pt x="583" y="167"/>
                    <a:pt x="558" y="167"/>
                  </a:cubicBezTo>
                  <a:cubicBezTo>
                    <a:pt x="552" y="167"/>
                    <a:pt x="548" y="167"/>
                    <a:pt x="548" y="167"/>
                  </a:cubicBezTo>
                  <a:cubicBezTo>
                    <a:pt x="548" y="167"/>
                    <a:pt x="563" y="83"/>
                    <a:pt x="480" y="66"/>
                  </a:cubicBezTo>
                  <a:cubicBezTo>
                    <a:pt x="467" y="63"/>
                    <a:pt x="455" y="62"/>
                    <a:pt x="443" y="62"/>
                  </a:cubicBezTo>
                  <a:cubicBezTo>
                    <a:pt x="379" y="62"/>
                    <a:pt x="335" y="99"/>
                    <a:pt x="335" y="99"/>
                  </a:cubicBezTo>
                  <a:cubicBezTo>
                    <a:pt x="335" y="99"/>
                    <a:pt x="328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584424" y="4285193"/>
              <a:ext cx="94535" cy="46125"/>
            </a:xfrm>
            <a:custGeom>
              <a:avLst/>
              <a:gdLst/>
              <a:ahLst/>
              <a:cxnLst/>
              <a:rect l="l" t="t" r="r" b="b"/>
              <a:pathLst>
                <a:path w="662" h="323" extrusionOk="0">
                  <a:moveTo>
                    <a:pt x="420" y="1"/>
                  </a:moveTo>
                  <a:cubicBezTo>
                    <a:pt x="334" y="1"/>
                    <a:pt x="327" y="99"/>
                    <a:pt x="327" y="99"/>
                  </a:cubicBezTo>
                  <a:cubicBezTo>
                    <a:pt x="327" y="99"/>
                    <a:pt x="282" y="62"/>
                    <a:pt x="218" y="62"/>
                  </a:cubicBezTo>
                  <a:cubicBezTo>
                    <a:pt x="207" y="62"/>
                    <a:pt x="195" y="63"/>
                    <a:pt x="182" y="66"/>
                  </a:cubicBezTo>
                  <a:cubicBezTo>
                    <a:pt x="99" y="83"/>
                    <a:pt x="114" y="167"/>
                    <a:pt x="114" y="167"/>
                  </a:cubicBezTo>
                  <a:cubicBezTo>
                    <a:pt x="114" y="167"/>
                    <a:pt x="110" y="167"/>
                    <a:pt x="104" y="167"/>
                  </a:cubicBezTo>
                  <a:cubicBezTo>
                    <a:pt x="79" y="167"/>
                    <a:pt x="15" y="175"/>
                    <a:pt x="0" y="262"/>
                  </a:cubicBezTo>
                  <a:cubicBezTo>
                    <a:pt x="170" y="296"/>
                    <a:pt x="316" y="323"/>
                    <a:pt x="459" y="323"/>
                  </a:cubicBezTo>
                  <a:cubicBezTo>
                    <a:pt x="515" y="323"/>
                    <a:pt x="571" y="318"/>
                    <a:pt x="627" y="309"/>
                  </a:cubicBezTo>
                  <a:lnTo>
                    <a:pt x="620" y="135"/>
                  </a:lnTo>
                  <a:cubicBezTo>
                    <a:pt x="620" y="135"/>
                    <a:pt x="662" y="109"/>
                    <a:pt x="620" y="67"/>
                  </a:cubicBezTo>
                  <a:cubicBezTo>
                    <a:pt x="609" y="56"/>
                    <a:pt x="598" y="52"/>
                    <a:pt x="587" y="52"/>
                  </a:cubicBezTo>
                  <a:cubicBezTo>
                    <a:pt x="557" y="52"/>
                    <a:pt x="531" y="83"/>
                    <a:pt x="531" y="83"/>
                  </a:cubicBezTo>
                  <a:cubicBezTo>
                    <a:pt x="531" y="83"/>
                    <a:pt x="507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503883" y="3929184"/>
              <a:ext cx="438689" cy="347724"/>
            </a:xfrm>
            <a:custGeom>
              <a:avLst/>
              <a:gdLst/>
              <a:ahLst/>
              <a:cxnLst/>
              <a:rect l="l" t="t" r="r" b="b"/>
              <a:pathLst>
                <a:path w="3072" h="2435" extrusionOk="0">
                  <a:moveTo>
                    <a:pt x="1518" y="1"/>
                  </a:moveTo>
                  <a:cubicBezTo>
                    <a:pt x="1514" y="1"/>
                    <a:pt x="1510" y="1"/>
                    <a:pt x="1506" y="1"/>
                  </a:cubicBezTo>
                  <a:cubicBezTo>
                    <a:pt x="1381" y="6"/>
                    <a:pt x="1273" y="92"/>
                    <a:pt x="1217" y="198"/>
                  </a:cubicBezTo>
                  <a:cubicBezTo>
                    <a:pt x="1161" y="301"/>
                    <a:pt x="1148" y="420"/>
                    <a:pt x="1140" y="535"/>
                  </a:cubicBezTo>
                  <a:cubicBezTo>
                    <a:pt x="1111" y="979"/>
                    <a:pt x="1152" y="1425"/>
                    <a:pt x="1261" y="1857"/>
                  </a:cubicBezTo>
                  <a:cubicBezTo>
                    <a:pt x="1060" y="1525"/>
                    <a:pt x="765" y="1176"/>
                    <a:pt x="357" y="1167"/>
                  </a:cubicBezTo>
                  <a:cubicBezTo>
                    <a:pt x="354" y="1167"/>
                    <a:pt x="352" y="1167"/>
                    <a:pt x="350" y="1167"/>
                  </a:cubicBezTo>
                  <a:cubicBezTo>
                    <a:pt x="190" y="1167"/>
                    <a:pt x="1" y="1279"/>
                    <a:pt x="47" y="1419"/>
                  </a:cubicBezTo>
                  <a:cubicBezTo>
                    <a:pt x="59" y="1456"/>
                    <a:pt x="87" y="1487"/>
                    <a:pt x="115" y="1516"/>
                  </a:cubicBezTo>
                  <a:cubicBezTo>
                    <a:pt x="440" y="1847"/>
                    <a:pt x="1067" y="2166"/>
                    <a:pt x="1478" y="2435"/>
                  </a:cubicBezTo>
                  <a:cubicBezTo>
                    <a:pt x="1961" y="2133"/>
                    <a:pt x="3071" y="2014"/>
                    <a:pt x="3071" y="1408"/>
                  </a:cubicBezTo>
                  <a:cubicBezTo>
                    <a:pt x="3071" y="1299"/>
                    <a:pt x="2994" y="1246"/>
                    <a:pt x="2869" y="1246"/>
                  </a:cubicBezTo>
                  <a:cubicBezTo>
                    <a:pt x="2598" y="1246"/>
                    <a:pt x="2103" y="1495"/>
                    <a:pt x="1684" y="1971"/>
                  </a:cubicBezTo>
                  <a:cubicBezTo>
                    <a:pt x="1873" y="1548"/>
                    <a:pt x="1950" y="976"/>
                    <a:pt x="1911" y="520"/>
                  </a:cubicBezTo>
                  <a:cubicBezTo>
                    <a:pt x="1901" y="402"/>
                    <a:pt x="1881" y="281"/>
                    <a:pt x="1816" y="178"/>
                  </a:cubicBezTo>
                  <a:cubicBezTo>
                    <a:pt x="1754" y="79"/>
                    <a:pt x="1640" y="1"/>
                    <a:pt x="1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715946" y="3959173"/>
              <a:ext cx="14709" cy="312166"/>
            </a:xfrm>
            <a:custGeom>
              <a:avLst/>
              <a:gdLst/>
              <a:ahLst/>
              <a:cxnLst/>
              <a:rect l="l" t="t" r="r" b="b"/>
              <a:pathLst>
                <a:path w="103" h="2186" fill="none" extrusionOk="0">
                  <a:moveTo>
                    <a:pt x="9" y="1"/>
                  </a:moveTo>
                  <a:cubicBezTo>
                    <a:pt x="102" y="537"/>
                    <a:pt x="69" y="1085"/>
                    <a:pt x="35" y="1627"/>
                  </a:cubicBezTo>
                  <a:cubicBezTo>
                    <a:pt x="24" y="1813"/>
                    <a:pt x="13" y="1999"/>
                    <a:pt x="0" y="218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714804" y="4133250"/>
              <a:ext cx="201494" cy="135805"/>
            </a:xfrm>
            <a:custGeom>
              <a:avLst/>
              <a:gdLst/>
              <a:ahLst/>
              <a:cxnLst/>
              <a:rect l="l" t="t" r="r" b="b"/>
              <a:pathLst>
                <a:path w="1411" h="951" fill="none" extrusionOk="0">
                  <a:moveTo>
                    <a:pt x="1411" y="0"/>
                  </a:moveTo>
                  <a:cubicBezTo>
                    <a:pt x="1083" y="451"/>
                    <a:pt x="405" y="557"/>
                    <a:pt x="1" y="95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550437" y="4126681"/>
              <a:ext cx="170363" cy="144373"/>
            </a:xfrm>
            <a:custGeom>
              <a:avLst/>
              <a:gdLst/>
              <a:ahLst/>
              <a:cxnLst/>
              <a:rect l="l" t="t" r="r" b="b"/>
              <a:pathLst>
                <a:path w="1193" h="1011" fill="none" extrusionOk="0">
                  <a:moveTo>
                    <a:pt x="1" y="1"/>
                  </a:moveTo>
                  <a:cubicBezTo>
                    <a:pt x="183" y="56"/>
                    <a:pt x="337" y="170"/>
                    <a:pt x="479" y="290"/>
                  </a:cubicBezTo>
                  <a:cubicBezTo>
                    <a:pt x="740" y="509"/>
                    <a:pt x="978" y="750"/>
                    <a:pt x="1192" y="10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627408" y="4266058"/>
              <a:ext cx="160938" cy="80826"/>
            </a:xfrm>
            <a:custGeom>
              <a:avLst/>
              <a:gdLst/>
              <a:ahLst/>
              <a:cxnLst/>
              <a:rect l="l" t="t" r="r" b="b"/>
              <a:pathLst>
                <a:path w="1127" h="566" extrusionOk="0">
                  <a:moveTo>
                    <a:pt x="622" y="1"/>
                  </a:moveTo>
                  <a:cubicBezTo>
                    <a:pt x="541" y="1"/>
                    <a:pt x="461" y="8"/>
                    <a:pt x="382" y="22"/>
                  </a:cubicBezTo>
                  <a:cubicBezTo>
                    <a:pt x="281" y="42"/>
                    <a:pt x="178" y="74"/>
                    <a:pt x="108" y="144"/>
                  </a:cubicBezTo>
                  <a:cubicBezTo>
                    <a:pt x="12" y="238"/>
                    <a:pt x="4" y="377"/>
                    <a:pt x="0" y="503"/>
                  </a:cubicBezTo>
                  <a:cubicBezTo>
                    <a:pt x="245" y="541"/>
                    <a:pt x="505" y="565"/>
                    <a:pt x="767" y="565"/>
                  </a:cubicBezTo>
                  <a:cubicBezTo>
                    <a:pt x="857" y="565"/>
                    <a:pt x="947" y="563"/>
                    <a:pt x="1037" y="556"/>
                  </a:cubicBezTo>
                  <a:cubicBezTo>
                    <a:pt x="1072" y="482"/>
                    <a:pt x="1108" y="406"/>
                    <a:pt x="1116" y="326"/>
                  </a:cubicBezTo>
                  <a:cubicBezTo>
                    <a:pt x="1127" y="245"/>
                    <a:pt x="1106" y="160"/>
                    <a:pt x="1043" y="102"/>
                  </a:cubicBezTo>
                  <a:cubicBezTo>
                    <a:pt x="985" y="48"/>
                    <a:pt x="901" y="26"/>
                    <a:pt x="819" y="15"/>
                  </a:cubicBezTo>
                  <a:cubicBezTo>
                    <a:pt x="753" y="6"/>
                    <a:pt x="688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689813" y="4315039"/>
              <a:ext cx="129950" cy="36415"/>
            </a:xfrm>
            <a:custGeom>
              <a:avLst/>
              <a:gdLst/>
              <a:ahLst/>
              <a:cxnLst/>
              <a:rect l="l" t="t" r="r" b="b"/>
              <a:pathLst>
                <a:path w="910" h="255" extrusionOk="0">
                  <a:moveTo>
                    <a:pt x="673" y="1"/>
                  </a:moveTo>
                  <a:cubicBezTo>
                    <a:pt x="573" y="1"/>
                    <a:pt x="516" y="127"/>
                    <a:pt x="516" y="127"/>
                  </a:cubicBezTo>
                  <a:cubicBezTo>
                    <a:pt x="516" y="127"/>
                    <a:pt x="521" y="58"/>
                    <a:pt x="457" y="49"/>
                  </a:cubicBezTo>
                  <a:cubicBezTo>
                    <a:pt x="452" y="48"/>
                    <a:pt x="448" y="48"/>
                    <a:pt x="443" y="48"/>
                  </a:cubicBezTo>
                  <a:cubicBezTo>
                    <a:pt x="390" y="48"/>
                    <a:pt x="363" y="98"/>
                    <a:pt x="363" y="98"/>
                  </a:cubicBezTo>
                  <a:cubicBezTo>
                    <a:pt x="363" y="98"/>
                    <a:pt x="346" y="8"/>
                    <a:pt x="246" y="8"/>
                  </a:cubicBezTo>
                  <a:cubicBezTo>
                    <a:pt x="238" y="8"/>
                    <a:pt x="228" y="8"/>
                    <a:pt x="218" y="10"/>
                  </a:cubicBezTo>
                  <a:cubicBezTo>
                    <a:pt x="93" y="30"/>
                    <a:pt x="130" y="174"/>
                    <a:pt x="130" y="174"/>
                  </a:cubicBezTo>
                  <a:cubicBezTo>
                    <a:pt x="130" y="174"/>
                    <a:pt x="109" y="162"/>
                    <a:pt x="83" y="162"/>
                  </a:cubicBezTo>
                  <a:cubicBezTo>
                    <a:pt x="70" y="162"/>
                    <a:pt x="55" y="165"/>
                    <a:pt x="42" y="174"/>
                  </a:cubicBezTo>
                  <a:cubicBezTo>
                    <a:pt x="0" y="203"/>
                    <a:pt x="11" y="248"/>
                    <a:pt x="11" y="248"/>
                  </a:cubicBezTo>
                  <a:cubicBezTo>
                    <a:pt x="103" y="252"/>
                    <a:pt x="202" y="254"/>
                    <a:pt x="298" y="254"/>
                  </a:cubicBezTo>
                  <a:cubicBezTo>
                    <a:pt x="606" y="254"/>
                    <a:pt x="891" y="235"/>
                    <a:pt x="890" y="235"/>
                  </a:cubicBezTo>
                  <a:cubicBezTo>
                    <a:pt x="910" y="135"/>
                    <a:pt x="856" y="118"/>
                    <a:pt x="817" y="118"/>
                  </a:cubicBezTo>
                  <a:cubicBezTo>
                    <a:pt x="797" y="118"/>
                    <a:pt x="782" y="123"/>
                    <a:pt x="782" y="123"/>
                  </a:cubicBezTo>
                  <a:cubicBezTo>
                    <a:pt x="782" y="123"/>
                    <a:pt x="808" y="23"/>
                    <a:pt x="695" y="3"/>
                  </a:cubicBezTo>
                  <a:cubicBezTo>
                    <a:pt x="687" y="1"/>
                    <a:pt x="680" y="1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590136" y="4307756"/>
              <a:ext cx="108530" cy="42984"/>
            </a:xfrm>
            <a:custGeom>
              <a:avLst/>
              <a:gdLst/>
              <a:ahLst/>
              <a:cxnLst/>
              <a:rect l="l" t="t" r="r" b="b"/>
              <a:pathLst>
                <a:path w="760" h="301" extrusionOk="0">
                  <a:moveTo>
                    <a:pt x="454" y="0"/>
                  </a:moveTo>
                  <a:cubicBezTo>
                    <a:pt x="349" y="0"/>
                    <a:pt x="307" y="92"/>
                    <a:pt x="307" y="92"/>
                  </a:cubicBezTo>
                  <a:cubicBezTo>
                    <a:pt x="307" y="92"/>
                    <a:pt x="288" y="34"/>
                    <a:pt x="222" y="34"/>
                  </a:cubicBezTo>
                  <a:cubicBezTo>
                    <a:pt x="209" y="34"/>
                    <a:pt x="194" y="37"/>
                    <a:pt x="177" y="42"/>
                  </a:cubicBezTo>
                  <a:cubicBezTo>
                    <a:pt x="75" y="74"/>
                    <a:pt x="109" y="146"/>
                    <a:pt x="109" y="146"/>
                  </a:cubicBezTo>
                  <a:cubicBezTo>
                    <a:pt x="109" y="146"/>
                    <a:pt x="101" y="143"/>
                    <a:pt x="90" y="143"/>
                  </a:cubicBezTo>
                  <a:cubicBezTo>
                    <a:pt x="74" y="143"/>
                    <a:pt x="51" y="148"/>
                    <a:pt x="33" y="169"/>
                  </a:cubicBezTo>
                  <a:cubicBezTo>
                    <a:pt x="1" y="208"/>
                    <a:pt x="36" y="245"/>
                    <a:pt x="36" y="245"/>
                  </a:cubicBezTo>
                  <a:cubicBezTo>
                    <a:pt x="186" y="281"/>
                    <a:pt x="716" y="301"/>
                    <a:pt x="716" y="301"/>
                  </a:cubicBezTo>
                  <a:cubicBezTo>
                    <a:pt x="716" y="301"/>
                    <a:pt x="759" y="171"/>
                    <a:pt x="710" y="133"/>
                  </a:cubicBezTo>
                  <a:cubicBezTo>
                    <a:pt x="692" y="120"/>
                    <a:pt x="672" y="115"/>
                    <a:pt x="655" y="115"/>
                  </a:cubicBezTo>
                  <a:cubicBezTo>
                    <a:pt x="625" y="115"/>
                    <a:pt x="601" y="128"/>
                    <a:pt x="601" y="128"/>
                  </a:cubicBezTo>
                  <a:cubicBezTo>
                    <a:pt x="601" y="128"/>
                    <a:pt x="581" y="7"/>
                    <a:pt x="468" y="1"/>
                  </a:cubicBezTo>
                  <a:cubicBezTo>
                    <a:pt x="463" y="1"/>
                    <a:pt x="459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676443" y="4054137"/>
              <a:ext cx="60120" cy="26418"/>
            </a:xfrm>
            <a:custGeom>
              <a:avLst/>
              <a:gdLst/>
              <a:ahLst/>
              <a:cxnLst/>
              <a:rect l="l" t="t" r="r" b="b"/>
              <a:pathLst>
                <a:path w="421" h="185" extrusionOk="0">
                  <a:moveTo>
                    <a:pt x="154" y="0"/>
                  </a:moveTo>
                  <a:cubicBezTo>
                    <a:pt x="99" y="0"/>
                    <a:pt x="83" y="53"/>
                    <a:pt x="83" y="53"/>
                  </a:cubicBezTo>
                  <a:cubicBezTo>
                    <a:pt x="83" y="53"/>
                    <a:pt x="67" y="32"/>
                    <a:pt x="47" y="32"/>
                  </a:cubicBezTo>
                  <a:cubicBezTo>
                    <a:pt x="40" y="32"/>
                    <a:pt x="33" y="35"/>
                    <a:pt x="27" y="42"/>
                  </a:cubicBezTo>
                  <a:cubicBezTo>
                    <a:pt x="1" y="69"/>
                    <a:pt x="27" y="85"/>
                    <a:pt x="27" y="85"/>
                  </a:cubicBezTo>
                  <a:lnTo>
                    <a:pt x="21" y="182"/>
                  </a:lnTo>
                  <a:cubicBezTo>
                    <a:pt x="51" y="184"/>
                    <a:pt x="81" y="184"/>
                    <a:pt x="112" y="184"/>
                  </a:cubicBezTo>
                  <a:cubicBezTo>
                    <a:pt x="212" y="184"/>
                    <a:pt x="316" y="178"/>
                    <a:pt x="420" y="166"/>
                  </a:cubicBezTo>
                  <a:cubicBezTo>
                    <a:pt x="411" y="111"/>
                    <a:pt x="370" y="106"/>
                    <a:pt x="354" y="106"/>
                  </a:cubicBezTo>
                  <a:cubicBezTo>
                    <a:pt x="350" y="106"/>
                    <a:pt x="348" y="106"/>
                    <a:pt x="348" y="106"/>
                  </a:cubicBezTo>
                  <a:cubicBezTo>
                    <a:pt x="348" y="106"/>
                    <a:pt x="357" y="53"/>
                    <a:pt x="305" y="42"/>
                  </a:cubicBezTo>
                  <a:cubicBezTo>
                    <a:pt x="297" y="40"/>
                    <a:pt x="289" y="39"/>
                    <a:pt x="282" y="39"/>
                  </a:cubicBezTo>
                  <a:cubicBezTo>
                    <a:pt x="241" y="39"/>
                    <a:pt x="213" y="62"/>
                    <a:pt x="213" y="62"/>
                  </a:cubicBezTo>
                  <a:cubicBezTo>
                    <a:pt x="213" y="62"/>
                    <a:pt x="209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570340" y="4048425"/>
              <a:ext cx="60263" cy="29275"/>
            </a:xfrm>
            <a:custGeom>
              <a:avLst/>
              <a:gdLst/>
              <a:ahLst/>
              <a:cxnLst/>
              <a:rect l="l" t="t" r="r" b="b"/>
              <a:pathLst>
                <a:path w="422" h="205" extrusionOk="0">
                  <a:moveTo>
                    <a:pt x="268" y="0"/>
                  </a:moveTo>
                  <a:cubicBezTo>
                    <a:pt x="213" y="0"/>
                    <a:pt x="210" y="62"/>
                    <a:pt x="210" y="62"/>
                  </a:cubicBezTo>
                  <a:cubicBezTo>
                    <a:pt x="210" y="62"/>
                    <a:pt x="181" y="39"/>
                    <a:pt x="140" y="39"/>
                  </a:cubicBezTo>
                  <a:cubicBezTo>
                    <a:pt x="133" y="39"/>
                    <a:pt x="125" y="40"/>
                    <a:pt x="118" y="41"/>
                  </a:cubicBezTo>
                  <a:cubicBezTo>
                    <a:pt x="65" y="53"/>
                    <a:pt x="73" y="107"/>
                    <a:pt x="73" y="107"/>
                  </a:cubicBezTo>
                  <a:cubicBezTo>
                    <a:pt x="73" y="107"/>
                    <a:pt x="70" y="106"/>
                    <a:pt x="66" y="106"/>
                  </a:cubicBezTo>
                  <a:cubicBezTo>
                    <a:pt x="50" y="106"/>
                    <a:pt x="11" y="112"/>
                    <a:pt x="1" y="165"/>
                  </a:cubicBezTo>
                  <a:cubicBezTo>
                    <a:pt x="110" y="187"/>
                    <a:pt x="203" y="204"/>
                    <a:pt x="294" y="204"/>
                  </a:cubicBezTo>
                  <a:cubicBezTo>
                    <a:pt x="329" y="204"/>
                    <a:pt x="365" y="202"/>
                    <a:pt x="401" y="195"/>
                  </a:cubicBezTo>
                  <a:lnTo>
                    <a:pt x="396" y="86"/>
                  </a:lnTo>
                  <a:cubicBezTo>
                    <a:pt x="396" y="86"/>
                    <a:pt x="421" y="68"/>
                    <a:pt x="396" y="41"/>
                  </a:cubicBezTo>
                  <a:cubicBezTo>
                    <a:pt x="389" y="34"/>
                    <a:pt x="382" y="32"/>
                    <a:pt x="375" y="32"/>
                  </a:cubicBezTo>
                  <a:cubicBezTo>
                    <a:pt x="356" y="32"/>
                    <a:pt x="339" y="53"/>
                    <a:pt x="339" y="53"/>
                  </a:cubicBezTo>
                  <a:cubicBezTo>
                    <a:pt x="339" y="53"/>
                    <a:pt x="323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519216" y="3821653"/>
              <a:ext cx="279607" cy="221487"/>
            </a:xfrm>
            <a:custGeom>
              <a:avLst/>
              <a:gdLst/>
              <a:ahLst/>
              <a:cxnLst/>
              <a:rect l="l" t="t" r="r" b="b"/>
              <a:pathLst>
                <a:path w="1958" h="1551" extrusionOk="0">
                  <a:moveTo>
                    <a:pt x="967" y="1"/>
                  </a:moveTo>
                  <a:cubicBezTo>
                    <a:pt x="964" y="1"/>
                    <a:pt x="961" y="1"/>
                    <a:pt x="958" y="1"/>
                  </a:cubicBezTo>
                  <a:cubicBezTo>
                    <a:pt x="879" y="4"/>
                    <a:pt x="811" y="60"/>
                    <a:pt x="775" y="126"/>
                  </a:cubicBezTo>
                  <a:cubicBezTo>
                    <a:pt x="739" y="192"/>
                    <a:pt x="731" y="268"/>
                    <a:pt x="726" y="342"/>
                  </a:cubicBezTo>
                  <a:cubicBezTo>
                    <a:pt x="707" y="623"/>
                    <a:pt x="733" y="907"/>
                    <a:pt x="802" y="1182"/>
                  </a:cubicBezTo>
                  <a:cubicBezTo>
                    <a:pt x="676" y="972"/>
                    <a:pt x="487" y="748"/>
                    <a:pt x="228" y="743"/>
                  </a:cubicBezTo>
                  <a:cubicBezTo>
                    <a:pt x="226" y="743"/>
                    <a:pt x="225" y="743"/>
                    <a:pt x="223" y="743"/>
                  </a:cubicBezTo>
                  <a:cubicBezTo>
                    <a:pt x="121" y="743"/>
                    <a:pt x="1" y="814"/>
                    <a:pt x="30" y="903"/>
                  </a:cubicBezTo>
                  <a:cubicBezTo>
                    <a:pt x="37" y="928"/>
                    <a:pt x="54" y="947"/>
                    <a:pt x="73" y="966"/>
                  </a:cubicBezTo>
                  <a:cubicBezTo>
                    <a:pt x="280" y="1176"/>
                    <a:pt x="679" y="1380"/>
                    <a:pt x="941" y="1551"/>
                  </a:cubicBezTo>
                  <a:cubicBezTo>
                    <a:pt x="1248" y="1360"/>
                    <a:pt x="1955" y="1283"/>
                    <a:pt x="1958" y="897"/>
                  </a:cubicBezTo>
                  <a:cubicBezTo>
                    <a:pt x="1958" y="828"/>
                    <a:pt x="1908" y="794"/>
                    <a:pt x="1828" y="794"/>
                  </a:cubicBezTo>
                  <a:cubicBezTo>
                    <a:pt x="1655" y="794"/>
                    <a:pt x="1339" y="953"/>
                    <a:pt x="1072" y="1255"/>
                  </a:cubicBezTo>
                  <a:cubicBezTo>
                    <a:pt x="1193" y="985"/>
                    <a:pt x="1242" y="622"/>
                    <a:pt x="1217" y="331"/>
                  </a:cubicBezTo>
                  <a:cubicBezTo>
                    <a:pt x="1209" y="256"/>
                    <a:pt x="1198" y="179"/>
                    <a:pt x="1157" y="113"/>
                  </a:cubicBezTo>
                  <a:cubicBezTo>
                    <a:pt x="1117" y="51"/>
                    <a:pt x="1045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654166" y="3840931"/>
              <a:ext cx="9282" cy="198781"/>
            </a:xfrm>
            <a:custGeom>
              <a:avLst/>
              <a:gdLst/>
              <a:ahLst/>
              <a:cxnLst/>
              <a:rect l="l" t="t" r="r" b="b"/>
              <a:pathLst>
                <a:path w="65" h="1392" fill="none" extrusionOk="0">
                  <a:moveTo>
                    <a:pt x="6" y="0"/>
                  </a:moveTo>
                  <a:cubicBezTo>
                    <a:pt x="65" y="341"/>
                    <a:pt x="43" y="689"/>
                    <a:pt x="22" y="1035"/>
                  </a:cubicBezTo>
                  <a:cubicBezTo>
                    <a:pt x="15" y="1153"/>
                    <a:pt x="8" y="1272"/>
                    <a:pt x="1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653594" y="3951747"/>
              <a:ext cx="128237" cy="86396"/>
            </a:xfrm>
            <a:custGeom>
              <a:avLst/>
              <a:gdLst/>
              <a:ahLst/>
              <a:cxnLst/>
              <a:rect l="l" t="t" r="r" b="b"/>
              <a:pathLst>
                <a:path w="898" h="605" fill="none" extrusionOk="0">
                  <a:moveTo>
                    <a:pt x="898" y="0"/>
                  </a:moveTo>
                  <a:cubicBezTo>
                    <a:pt x="689" y="288"/>
                    <a:pt x="258" y="355"/>
                    <a:pt x="1" y="60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548777" y="3947463"/>
              <a:ext cx="108530" cy="91965"/>
            </a:xfrm>
            <a:custGeom>
              <a:avLst/>
              <a:gdLst/>
              <a:ahLst/>
              <a:cxnLst/>
              <a:rect l="l" t="t" r="r" b="b"/>
              <a:pathLst>
                <a:path w="760" h="644" fill="none" extrusionOk="0">
                  <a:moveTo>
                    <a:pt x="1" y="0"/>
                  </a:moveTo>
                  <a:cubicBezTo>
                    <a:pt x="118" y="35"/>
                    <a:pt x="214" y="108"/>
                    <a:pt x="306" y="184"/>
                  </a:cubicBezTo>
                  <a:cubicBezTo>
                    <a:pt x="472" y="324"/>
                    <a:pt x="624" y="478"/>
                    <a:pt x="759" y="6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597615" y="4036287"/>
              <a:ext cx="102532" cy="51409"/>
            </a:xfrm>
            <a:custGeom>
              <a:avLst/>
              <a:gdLst/>
              <a:ahLst/>
              <a:cxnLst/>
              <a:rect l="l" t="t" r="r" b="b"/>
              <a:pathLst>
                <a:path w="718" h="360" extrusionOk="0">
                  <a:moveTo>
                    <a:pt x="397" y="0"/>
                  </a:moveTo>
                  <a:cubicBezTo>
                    <a:pt x="345" y="0"/>
                    <a:pt x="294" y="5"/>
                    <a:pt x="244" y="14"/>
                  </a:cubicBezTo>
                  <a:cubicBezTo>
                    <a:pt x="180" y="27"/>
                    <a:pt x="114" y="48"/>
                    <a:pt x="70" y="91"/>
                  </a:cubicBezTo>
                  <a:cubicBezTo>
                    <a:pt x="9" y="152"/>
                    <a:pt x="4" y="240"/>
                    <a:pt x="1" y="321"/>
                  </a:cubicBezTo>
                  <a:cubicBezTo>
                    <a:pt x="154" y="344"/>
                    <a:pt x="317" y="359"/>
                    <a:pt x="481" y="359"/>
                  </a:cubicBezTo>
                  <a:cubicBezTo>
                    <a:pt x="541" y="359"/>
                    <a:pt x="601" y="357"/>
                    <a:pt x="661" y="353"/>
                  </a:cubicBezTo>
                  <a:cubicBezTo>
                    <a:pt x="683" y="306"/>
                    <a:pt x="706" y="258"/>
                    <a:pt x="712" y="206"/>
                  </a:cubicBezTo>
                  <a:cubicBezTo>
                    <a:pt x="717" y="154"/>
                    <a:pt x="704" y="101"/>
                    <a:pt x="664" y="63"/>
                  </a:cubicBezTo>
                  <a:cubicBezTo>
                    <a:pt x="626" y="31"/>
                    <a:pt x="573" y="17"/>
                    <a:pt x="521" y="9"/>
                  </a:cubicBezTo>
                  <a:cubicBezTo>
                    <a:pt x="480" y="3"/>
                    <a:pt x="43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637315" y="4067275"/>
              <a:ext cx="83254" cy="23420"/>
            </a:xfrm>
            <a:custGeom>
              <a:avLst/>
              <a:gdLst/>
              <a:ahLst/>
              <a:cxnLst/>
              <a:rect l="l" t="t" r="r" b="b"/>
              <a:pathLst>
                <a:path w="583" h="164" extrusionOk="0">
                  <a:moveTo>
                    <a:pt x="430" y="1"/>
                  </a:moveTo>
                  <a:cubicBezTo>
                    <a:pt x="366" y="1"/>
                    <a:pt x="331" y="81"/>
                    <a:pt x="331" y="81"/>
                  </a:cubicBezTo>
                  <a:cubicBezTo>
                    <a:pt x="331" y="81"/>
                    <a:pt x="333" y="38"/>
                    <a:pt x="293" y="32"/>
                  </a:cubicBezTo>
                  <a:cubicBezTo>
                    <a:pt x="290" y="32"/>
                    <a:pt x="287" y="32"/>
                    <a:pt x="284" y="32"/>
                  </a:cubicBezTo>
                  <a:cubicBezTo>
                    <a:pt x="250" y="32"/>
                    <a:pt x="232" y="63"/>
                    <a:pt x="232" y="63"/>
                  </a:cubicBezTo>
                  <a:cubicBezTo>
                    <a:pt x="232" y="63"/>
                    <a:pt x="221" y="6"/>
                    <a:pt x="158" y="6"/>
                  </a:cubicBezTo>
                  <a:cubicBezTo>
                    <a:pt x="152" y="6"/>
                    <a:pt x="147" y="7"/>
                    <a:pt x="140" y="8"/>
                  </a:cubicBezTo>
                  <a:cubicBezTo>
                    <a:pt x="62" y="19"/>
                    <a:pt x="85" y="112"/>
                    <a:pt x="85" y="112"/>
                  </a:cubicBezTo>
                  <a:cubicBezTo>
                    <a:pt x="85" y="112"/>
                    <a:pt x="71" y="104"/>
                    <a:pt x="54" y="104"/>
                  </a:cubicBezTo>
                  <a:cubicBezTo>
                    <a:pt x="46" y="104"/>
                    <a:pt x="36" y="106"/>
                    <a:pt x="28" y="112"/>
                  </a:cubicBezTo>
                  <a:cubicBezTo>
                    <a:pt x="1" y="131"/>
                    <a:pt x="7" y="159"/>
                    <a:pt x="7" y="159"/>
                  </a:cubicBezTo>
                  <a:cubicBezTo>
                    <a:pt x="69" y="162"/>
                    <a:pt x="134" y="163"/>
                    <a:pt x="197" y="163"/>
                  </a:cubicBezTo>
                  <a:cubicBezTo>
                    <a:pt x="392" y="163"/>
                    <a:pt x="570" y="151"/>
                    <a:pt x="570" y="151"/>
                  </a:cubicBezTo>
                  <a:cubicBezTo>
                    <a:pt x="583" y="87"/>
                    <a:pt x="548" y="76"/>
                    <a:pt x="524" y="76"/>
                  </a:cubicBezTo>
                  <a:cubicBezTo>
                    <a:pt x="511" y="76"/>
                    <a:pt x="501" y="79"/>
                    <a:pt x="501" y="79"/>
                  </a:cubicBezTo>
                  <a:cubicBezTo>
                    <a:pt x="501" y="79"/>
                    <a:pt x="518" y="16"/>
                    <a:pt x="445" y="2"/>
                  </a:cubicBez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574053" y="4062848"/>
              <a:ext cx="69259" cy="27418"/>
            </a:xfrm>
            <a:custGeom>
              <a:avLst/>
              <a:gdLst/>
              <a:ahLst/>
              <a:cxnLst/>
              <a:rect l="l" t="t" r="r" b="b"/>
              <a:pathLst>
                <a:path w="485" h="192" extrusionOk="0">
                  <a:moveTo>
                    <a:pt x="291" y="0"/>
                  </a:moveTo>
                  <a:cubicBezTo>
                    <a:pt x="225" y="0"/>
                    <a:pt x="197" y="58"/>
                    <a:pt x="197" y="58"/>
                  </a:cubicBezTo>
                  <a:cubicBezTo>
                    <a:pt x="197" y="58"/>
                    <a:pt x="185" y="21"/>
                    <a:pt x="143" y="21"/>
                  </a:cubicBezTo>
                  <a:cubicBezTo>
                    <a:pt x="135" y="21"/>
                    <a:pt x="125" y="23"/>
                    <a:pt x="114" y="26"/>
                  </a:cubicBezTo>
                  <a:cubicBezTo>
                    <a:pt x="50" y="47"/>
                    <a:pt x="71" y="91"/>
                    <a:pt x="71" y="91"/>
                  </a:cubicBezTo>
                  <a:cubicBezTo>
                    <a:pt x="71" y="91"/>
                    <a:pt x="67" y="90"/>
                    <a:pt x="60" y="90"/>
                  </a:cubicBezTo>
                  <a:cubicBezTo>
                    <a:pt x="50" y="90"/>
                    <a:pt x="34" y="93"/>
                    <a:pt x="21" y="107"/>
                  </a:cubicBezTo>
                  <a:cubicBezTo>
                    <a:pt x="1" y="132"/>
                    <a:pt x="23" y="155"/>
                    <a:pt x="23" y="155"/>
                  </a:cubicBezTo>
                  <a:cubicBezTo>
                    <a:pt x="118" y="178"/>
                    <a:pt x="457" y="192"/>
                    <a:pt x="457" y="192"/>
                  </a:cubicBezTo>
                  <a:cubicBezTo>
                    <a:pt x="457" y="192"/>
                    <a:pt x="484" y="110"/>
                    <a:pt x="453" y="85"/>
                  </a:cubicBezTo>
                  <a:cubicBezTo>
                    <a:pt x="442" y="76"/>
                    <a:pt x="429" y="73"/>
                    <a:pt x="417" y="73"/>
                  </a:cubicBezTo>
                  <a:cubicBezTo>
                    <a:pt x="398" y="73"/>
                    <a:pt x="383" y="81"/>
                    <a:pt x="383" y="81"/>
                  </a:cubicBezTo>
                  <a:cubicBezTo>
                    <a:pt x="383" y="81"/>
                    <a:pt x="372" y="4"/>
                    <a:pt x="299" y="0"/>
                  </a:cubicBezTo>
                  <a:cubicBezTo>
                    <a:pt x="296" y="0"/>
                    <a:pt x="294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746792" y="3851642"/>
              <a:ext cx="48981" cy="21706"/>
            </a:xfrm>
            <a:custGeom>
              <a:avLst/>
              <a:gdLst/>
              <a:ahLst/>
              <a:cxnLst/>
              <a:rect l="l" t="t" r="r" b="b"/>
              <a:pathLst>
                <a:path w="343" h="152" extrusionOk="0">
                  <a:moveTo>
                    <a:pt x="125" y="1"/>
                  </a:moveTo>
                  <a:cubicBezTo>
                    <a:pt x="81" y="1"/>
                    <a:pt x="68" y="44"/>
                    <a:pt x="68" y="44"/>
                  </a:cubicBezTo>
                  <a:cubicBezTo>
                    <a:pt x="68" y="44"/>
                    <a:pt x="55" y="27"/>
                    <a:pt x="39" y="27"/>
                  </a:cubicBezTo>
                  <a:cubicBezTo>
                    <a:pt x="34" y="27"/>
                    <a:pt x="28" y="29"/>
                    <a:pt x="22" y="35"/>
                  </a:cubicBezTo>
                  <a:cubicBezTo>
                    <a:pt x="0" y="55"/>
                    <a:pt x="22" y="70"/>
                    <a:pt x="22" y="70"/>
                  </a:cubicBezTo>
                  <a:lnTo>
                    <a:pt x="19" y="150"/>
                  </a:lnTo>
                  <a:cubicBezTo>
                    <a:pt x="42" y="151"/>
                    <a:pt x="66" y="152"/>
                    <a:pt x="90" y="152"/>
                  </a:cubicBezTo>
                  <a:cubicBezTo>
                    <a:pt x="172" y="152"/>
                    <a:pt x="257" y="147"/>
                    <a:pt x="342" y="137"/>
                  </a:cubicBezTo>
                  <a:cubicBezTo>
                    <a:pt x="336" y="92"/>
                    <a:pt x="303" y="87"/>
                    <a:pt x="290" y="87"/>
                  </a:cubicBezTo>
                  <a:cubicBezTo>
                    <a:pt x="286" y="87"/>
                    <a:pt x="284" y="87"/>
                    <a:pt x="284" y="87"/>
                  </a:cubicBezTo>
                  <a:cubicBezTo>
                    <a:pt x="284" y="87"/>
                    <a:pt x="291" y="44"/>
                    <a:pt x="248" y="35"/>
                  </a:cubicBezTo>
                  <a:cubicBezTo>
                    <a:pt x="241" y="33"/>
                    <a:pt x="235" y="32"/>
                    <a:pt x="229" y="32"/>
                  </a:cubicBezTo>
                  <a:cubicBezTo>
                    <a:pt x="196" y="32"/>
                    <a:pt x="174" y="51"/>
                    <a:pt x="174" y="51"/>
                  </a:cubicBezTo>
                  <a:cubicBezTo>
                    <a:pt x="174" y="51"/>
                    <a:pt x="171" y="1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660538" y="3847072"/>
              <a:ext cx="49124" cy="23991"/>
            </a:xfrm>
            <a:custGeom>
              <a:avLst/>
              <a:gdLst/>
              <a:ahLst/>
              <a:cxnLst/>
              <a:rect l="l" t="t" r="r" b="b"/>
              <a:pathLst>
                <a:path w="344" h="168" extrusionOk="0">
                  <a:moveTo>
                    <a:pt x="218" y="1"/>
                  </a:moveTo>
                  <a:cubicBezTo>
                    <a:pt x="173" y="1"/>
                    <a:pt x="170" y="51"/>
                    <a:pt x="170" y="51"/>
                  </a:cubicBezTo>
                  <a:cubicBezTo>
                    <a:pt x="170" y="51"/>
                    <a:pt x="148" y="32"/>
                    <a:pt x="115" y="32"/>
                  </a:cubicBezTo>
                  <a:cubicBezTo>
                    <a:pt x="109" y="32"/>
                    <a:pt x="103" y="33"/>
                    <a:pt x="96" y="35"/>
                  </a:cubicBezTo>
                  <a:cubicBezTo>
                    <a:pt x="52" y="43"/>
                    <a:pt x="60" y="87"/>
                    <a:pt x="60" y="87"/>
                  </a:cubicBezTo>
                  <a:cubicBezTo>
                    <a:pt x="60" y="87"/>
                    <a:pt x="57" y="87"/>
                    <a:pt x="53" y="87"/>
                  </a:cubicBezTo>
                  <a:cubicBezTo>
                    <a:pt x="39" y="87"/>
                    <a:pt x="8" y="92"/>
                    <a:pt x="1" y="136"/>
                  </a:cubicBezTo>
                  <a:cubicBezTo>
                    <a:pt x="88" y="153"/>
                    <a:pt x="163" y="168"/>
                    <a:pt x="237" y="168"/>
                  </a:cubicBezTo>
                  <a:cubicBezTo>
                    <a:pt x="266" y="168"/>
                    <a:pt x="295" y="165"/>
                    <a:pt x="325" y="160"/>
                  </a:cubicBezTo>
                  <a:lnTo>
                    <a:pt x="321" y="70"/>
                  </a:lnTo>
                  <a:cubicBezTo>
                    <a:pt x="321" y="70"/>
                    <a:pt x="344" y="55"/>
                    <a:pt x="321" y="35"/>
                  </a:cubicBezTo>
                  <a:cubicBezTo>
                    <a:pt x="315" y="29"/>
                    <a:pt x="310" y="27"/>
                    <a:pt x="304" y="27"/>
                  </a:cubicBezTo>
                  <a:cubicBezTo>
                    <a:pt x="288" y="27"/>
                    <a:pt x="274" y="44"/>
                    <a:pt x="274" y="44"/>
                  </a:cubicBezTo>
                  <a:cubicBezTo>
                    <a:pt x="274" y="44"/>
                    <a:pt x="263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652827" y="3674708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3"/>
                    <a:pt x="886" y="27"/>
                  </a:cubicBezTo>
                  <a:cubicBezTo>
                    <a:pt x="794" y="83"/>
                    <a:pt x="728" y="163"/>
                    <a:pt x="675" y="245"/>
                  </a:cubicBezTo>
                  <a:cubicBezTo>
                    <a:pt x="562" y="422"/>
                    <a:pt x="503" y="624"/>
                    <a:pt x="505" y="825"/>
                  </a:cubicBezTo>
                  <a:cubicBezTo>
                    <a:pt x="472" y="680"/>
                    <a:pt x="334" y="457"/>
                    <a:pt x="203" y="394"/>
                  </a:cubicBezTo>
                  <a:cubicBezTo>
                    <a:pt x="174" y="380"/>
                    <a:pt x="146" y="374"/>
                    <a:pt x="122" y="374"/>
                  </a:cubicBezTo>
                  <a:cubicBezTo>
                    <a:pt x="48" y="374"/>
                    <a:pt x="0" y="429"/>
                    <a:pt x="7" y="500"/>
                  </a:cubicBezTo>
                  <a:cubicBezTo>
                    <a:pt x="23" y="691"/>
                    <a:pt x="349" y="1006"/>
                    <a:pt x="532" y="1206"/>
                  </a:cubicBezTo>
                  <a:cubicBezTo>
                    <a:pt x="763" y="1104"/>
                    <a:pt x="1083" y="978"/>
                    <a:pt x="1324" y="861"/>
                  </a:cubicBezTo>
                  <a:cubicBezTo>
                    <a:pt x="1366" y="841"/>
                    <a:pt x="1412" y="813"/>
                    <a:pt x="1417" y="772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2" y="657"/>
                    <a:pt x="1224" y="657"/>
                    <a:pt x="1216" y="657"/>
                  </a:cubicBezTo>
                  <a:cubicBezTo>
                    <a:pt x="1010" y="657"/>
                    <a:pt x="808" y="757"/>
                    <a:pt x="711" y="907"/>
                  </a:cubicBezTo>
                  <a:cubicBezTo>
                    <a:pt x="840" y="667"/>
                    <a:pt x="971" y="425"/>
                    <a:pt x="1044" y="169"/>
                  </a:cubicBezTo>
                  <a:cubicBezTo>
                    <a:pt x="1052" y="136"/>
                    <a:pt x="1061" y="102"/>
                    <a:pt x="1052" y="69"/>
                  </a:cubicBezTo>
                  <a:cubicBezTo>
                    <a:pt x="1044" y="35"/>
                    <a:pt x="1014" y="4"/>
                    <a:pt x="973" y="0"/>
                  </a:cubicBezTo>
                  <a:cubicBezTo>
                    <a:pt x="970" y="0"/>
                    <a:pt x="967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28227" y="3689702"/>
              <a:ext cx="58263" cy="153655"/>
            </a:xfrm>
            <a:custGeom>
              <a:avLst/>
              <a:gdLst/>
              <a:ahLst/>
              <a:cxnLst/>
              <a:rect l="l" t="t" r="r" b="b"/>
              <a:pathLst>
                <a:path w="408" h="1076" fill="none" extrusionOk="0">
                  <a:moveTo>
                    <a:pt x="407" y="1"/>
                  </a:moveTo>
                  <a:cubicBezTo>
                    <a:pt x="219" y="340"/>
                    <a:pt x="82" y="703"/>
                    <a:pt x="1" y="1076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4727228" y="3782667"/>
              <a:ext cx="109101" cy="61405"/>
            </a:xfrm>
            <a:custGeom>
              <a:avLst/>
              <a:gdLst/>
              <a:ahLst/>
              <a:cxnLst/>
              <a:rect l="l" t="t" r="r" b="b"/>
              <a:pathLst>
                <a:path w="764" h="430" fill="none" extrusionOk="0">
                  <a:moveTo>
                    <a:pt x="763" y="1"/>
                  </a:moveTo>
                  <a:cubicBezTo>
                    <a:pt x="471" y="67"/>
                    <a:pt x="200" y="218"/>
                    <a:pt x="1" y="430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4669249" y="3744824"/>
              <a:ext cx="58406" cy="98248"/>
            </a:xfrm>
            <a:custGeom>
              <a:avLst/>
              <a:gdLst/>
              <a:ahLst/>
              <a:cxnLst/>
              <a:rect l="l" t="t" r="r" b="b"/>
              <a:pathLst>
                <a:path w="409" h="688" fill="none" extrusionOk="0">
                  <a:moveTo>
                    <a:pt x="1" y="0"/>
                  </a:moveTo>
                  <a:cubicBezTo>
                    <a:pt x="149" y="224"/>
                    <a:pt x="337" y="431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692526" y="3839218"/>
              <a:ext cx="76257" cy="36272"/>
            </a:xfrm>
            <a:custGeom>
              <a:avLst/>
              <a:gdLst/>
              <a:ahLst/>
              <a:cxnLst/>
              <a:rect l="l" t="t" r="r" b="b"/>
              <a:pathLst>
                <a:path w="534" h="254" extrusionOk="0">
                  <a:moveTo>
                    <a:pt x="296" y="1"/>
                  </a:moveTo>
                  <a:cubicBezTo>
                    <a:pt x="258" y="1"/>
                    <a:pt x="219" y="4"/>
                    <a:pt x="182" y="11"/>
                  </a:cubicBezTo>
                  <a:cubicBezTo>
                    <a:pt x="133" y="18"/>
                    <a:pt x="85" y="34"/>
                    <a:pt x="50" y="65"/>
                  </a:cubicBezTo>
                  <a:cubicBezTo>
                    <a:pt x="6" y="107"/>
                    <a:pt x="2" y="169"/>
                    <a:pt x="1" y="226"/>
                  </a:cubicBezTo>
                  <a:cubicBezTo>
                    <a:pt x="117" y="243"/>
                    <a:pt x="240" y="254"/>
                    <a:pt x="364" y="254"/>
                  </a:cubicBezTo>
                  <a:cubicBezTo>
                    <a:pt x="406" y="254"/>
                    <a:pt x="448" y="252"/>
                    <a:pt x="490" y="250"/>
                  </a:cubicBezTo>
                  <a:cubicBezTo>
                    <a:pt x="507" y="216"/>
                    <a:pt x="524" y="183"/>
                    <a:pt x="528" y="146"/>
                  </a:cubicBezTo>
                  <a:cubicBezTo>
                    <a:pt x="533" y="110"/>
                    <a:pt x="523" y="71"/>
                    <a:pt x="493" y="45"/>
                  </a:cubicBezTo>
                  <a:cubicBezTo>
                    <a:pt x="466" y="22"/>
                    <a:pt x="426" y="12"/>
                    <a:pt x="386" y="7"/>
                  </a:cubicBezTo>
                  <a:cubicBezTo>
                    <a:pt x="357" y="3"/>
                    <a:pt x="327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714946" y="3859781"/>
              <a:ext cx="67974" cy="18993"/>
            </a:xfrm>
            <a:custGeom>
              <a:avLst/>
              <a:gdLst/>
              <a:ahLst/>
              <a:cxnLst/>
              <a:rect l="l" t="t" r="r" b="b"/>
              <a:pathLst>
                <a:path w="476" h="133" extrusionOk="0">
                  <a:moveTo>
                    <a:pt x="351" y="0"/>
                  </a:moveTo>
                  <a:cubicBezTo>
                    <a:pt x="299" y="0"/>
                    <a:pt x="270" y="66"/>
                    <a:pt x="270" y="66"/>
                  </a:cubicBezTo>
                  <a:cubicBezTo>
                    <a:pt x="270" y="66"/>
                    <a:pt x="271" y="30"/>
                    <a:pt x="239" y="25"/>
                  </a:cubicBezTo>
                  <a:cubicBezTo>
                    <a:pt x="237" y="25"/>
                    <a:pt x="235" y="25"/>
                    <a:pt x="233" y="25"/>
                  </a:cubicBezTo>
                  <a:cubicBezTo>
                    <a:pt x="205" y="25"/>
                    <a:pt x="190" y="51"/>
                    <a:pt x="190" y="51"/>
                  </a:cubicBezTo>
                  <a:cubicBezTo>
                    <a:pt x="190" y="51"/>
                    <a:pt x="182" y="5"/>
                    <a:pt x="131" y="5"/>
                  </a:cubicBezTo>
                  <a:cubicBezTo>
                    <a:pt x="126" y="5"/>
                    <a:pt x="121" y="6"/>
                    <a:pt x="115" y="7"/>
                  </a:cubicBezTo>
                  <a:cubicBezTo>
                    <a:pt x="51" y="16"/>
                    <a:pt x="69" y="91"/>
                    <a:pt x="69" y="91"/>
                  </a:cubicBezTo>
                  <a:cubicBezTo>
                    <a:pt x="69" y="91"/>
                    <a:pt x="59" y="85"/>
                    <a:pt x="45" y="85"/>
                  </a:cubicBezTo>
                  <a:cubicBezTo>
                    <a:pt x="38" y="85"/>
                    <a:pt x="30" y="87"/>
                    <a:pt x="23" y="91"/>
                  </a:cubicBezTo>
                  <a:cubicBezTo>
                    <a:pt x="1" y="106"/>
                    <a:pt x="6" y="129"/>
                    <a:pt x="6" y="129"/>
                  </a:cubicBezTo>
                  <a:cubicBezTo>
                    <a:pt x="56" y="132"/>
                    <a:pt x="110" y="133"/>
                    <a:pt x="162" y="133"/>
                  </a:cubicBezTo>
                  <a:cubicBezTo>
                    <a:pt x="319" y="133"/>
                    <a:pt x="463" y="122"/>
                    <a:pt x="465" y="121"/>
                  </a:cubicBezTo>
                  <a:cubicBezTo>
                    <a:pt x="475" y="70"/>
                    <a:pt x="447" y="61"/>
                    <a:pt x="427" y="61"/>
                  </a:cubicBezTo>
                  <a:cubicBezTo>
                    <a:pt x="416" y="61"/>
                    <a:pt x="408" y="63"/>
                    <a:pt x="408" y="63"/>
                  </a:cubicBezTo>
                  <a:cubicBezTo>
                    <a:pt x="408" y="63"/>
                    <a:pt x="423" y="12"/>
                    <a:pt x="363" y="1"/>
                  </a:cubicBezTo>
                  <a:cubicBezTo>
                    <a:pt x="359" y="1"/>
                    <a:pt x="355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663537" y="3856211"/>
              <a:ext cx="56693" cy="22277"/>
            </a:xfrm>
            <a:custGeom>
              <a:avLst/>
              <a:gdLst/>
              <a:ahLst/>
              <a:cxnLst/>
              <a:rect l="l" t="t" r="r" b="b"/>
              <a:pathLst>
                <a:path w="397" h="156" extrusionOk="0">
                  <a:moveTo>
                    <a:pt x="238" y="0"/>
                  </a:moveTo>
                  <a:cubicBezTo>
                    <a:pt x="183" y="0"/>
                    <a:pt x="160" y="48"/>
                    <a:pt x="160" y="48"/>
                  </a:cubicBezTo>
                  <a:cubicBezTo>
                    <a:pt x="160" y="48"/>
                    <a:pt x="151" y="18"/>
                    <a:pt x="117" y="18"/>
                  </a:cubicBezTo>
                  <a:cubicBezTo>
                    <a:pt x="110" y="18"/>
                    <a:pt x="102" y="20"/>
                    <a:pt x="93" y="22"/>
                  </a:cubicBezTo>
                  <a:cubicBezTo>
                    <a:pt x="41" y="39"/>
                    <a:pt x="57" y="75"/>
                    <a:pt x="57" y="75"/>
                  </a:cubicBezTo>
                  <a:cubicBezTo>
                    <a:pt x="57" y="75"/>
                    <a:pt x="54" y="74"/>
                    <a:pt x="49" y="74"/>
                  </a:cubicBezTo>
                  <a:cubicBezTo>
                    <a:pt x="40" y="74"/>
                    <a:pt x="28" y="76"/>
                    <a:pt x="18" y="88"/>
                  </a:cubicBezTo>
                  <a:cubicBezTo>
                    <a:pt x="0" y="107"/>
                    <a:pt x="19" y="127"/>
                    <a:pt x="19" y="127"/>
                  </a:cubicBezTo>
                  <a:cubicBezTo>
                    <a:pt x="96" y="145"/>
                    <a:pt x="374" y="156"/>
                    <a:pt x="374" y="156"/>
                  </a:cubicBezTo>
                  <a:cubicBezTo>
                    <a:pt x="374" y="156"/>
                    <a:pt x="396" y="88"/>
                    <a:pt x="370" y="69"/>
                  </a:cubicBezTo>
                  <a:cubicBezTo>
                    <a:pt x="361" y="61"/>
                    <a:pt x="350" y="59"/>
                    <a:pt x="341" y="59"/>
                  </a:cubicBezTo>
                  <a:cubicBezTo>
                    <a:pt x="326" y="59"/>
                    <a:pt x="313" y="66"/>
                    <a:pt x="313" y="66"/>
                  </a:cubicBezTo>
                  <a:cubicBezTo>
                    <a:pt x="313" y="66"/>
                    <a:pt x="304" y="4"/>
                    <a:pt x="245" y="1"/>
                  </a:cubicBez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423823" y="4770154"/>
              <a:ext cx="135805" cy="59549"/>
            </a:xfrm>
            <a:custGeom>
              <a:avLst/>
              <a:gdLst/>
              <a:ahLst/>
              <a:cxnLst/>
              <a:rect l="l" t="t" r="r" b="b"/>
              <a:pathLst>
                <a:path w="951" h="417" extrusionOk="0">
                  <a:moveTo>
                    <a:pt x="345" y="1"/>
                  </a:moveTo>
                  <a:cubicBezTo>
                    <a:pt x="222" y="1"/>
                    <a:pt x="189" y="119"/>
                    <a:pt x="189" y="119"/>
                  </a:cubicBezTo>
                  <a:cubicBezTo>
                    <a:pt x="189" y="119"/>
                    <a:pt x="151" y="72"/>
                    <a:pt x="107" y="72"/>
                  </a:cubicBezTo>
                  <a:cubicBezTo>
                    <a:pt x="91" y="72"/>
                    <a:pt x="75" y="78"/>
                    <a:pt x="59" y="94"/>
                  </a:cubicBezTo>
                  <a:cubicBezTo>
                    <a:pt x="1" y="155"/>
                    <a:pt x="59" y="192"/>
                    <a:pt x="59" y="192"/>
                  </a:cubicBezTo>
                  <a:lnTo>
                    <a:pt x="50" y="412"/>
                  </a:lnTo>
                  <a:cubicBezTo>
                    <a:pt x="115" y="415"/>
                    <a:pt x="181" y="416"/>
                    <a:pt x="248" y="416"/>
                  </a:cubicBezTo>
                  <a:cubicBezTo>
                    <a:pt x="476" y="416"/>
                    <a:pt x="712" y="400"/>
                    <a:pt x="950" y="375"/>
                  </a:cubicBezTo>
                  <a:cubicBezTo>
                    <a:pt x="930" y="252"/>
                    <a:pt x="841" y="240"/>
                    <a:pt x="804" y="240"/>
                  </a:cubicBezTo>
                  <a:cubicBezTo>
                    <a:pt x="794" y="240"/>
                    <a:pt x="788" y="240"/>
                    <a:pt x="788" y="240"/>
                  </a:cubicBezTo>
                  <a:cubicBezTo>
                    <a:pt x="788" y="240"/>
                    <a:pt x="809" y="120"/>
                    <a:pt x="689" y="94"/>
                  </a:cubicBezTo>
                  <a:cubicBezTo>
                    <a:pt x="671" y="90"/>
                    <a:pt x="654" y="88"/>
                    <a:pt x="638" y="88"/>
                  </a:cubicBezTo>
                  <a:cubicBezTo>
                    <a:pt x="545" y="88"/>
                    <a:pt x="481" y="142"/>
                    <a:pt x="481" y="142"/>
                  </a:cubicBezTo>
                  <a:cubicBezTo>
                    <a:pt x="481" y="142"/>
                    <a:pt x="471" y="1"/>
                    <a:pt x="347" y="1"/>
                  </a:cubicBezTo>
                  <a:cubicBezTo>
                    <a:pt x="346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184485" y="4757445"/>
              <a:ext cx="135948" cy="65975"/>
            </a:xfrm>
            <a:custGeom>
              <a:avLst/>
              <a:gdLst/>
              <a:ahLst/>
              <a:cxnLst/>
              <a:rect l="l" t="t" r="r" b="b"/>
              <a:pathLst>
                <a:path w="952" h="462" extrusionOk="0">
                  <a:moveTo>
                    <a:pt x="606" y="1"/>
                  </a:moveTo>
                  <a:cubicBezTo>
                    <a:pt x="606" y="1"/>
                    <a:pt x="605" y="1"/>
                    <a:pt x="605" y="1"/>
                  </a:cubicBezTo>
                  <a:cubicBezTo>
                    <a:pt x="481" y="1"/>
                    <a:pt x="471" y="141"/>
                    <a:pt x="471" y="141"/>
                  </a:cubicBezTo>
                  <a:cubicBezTo>
                    <a:pt x="471" y="141"/>
                    <a:pt x="407" y="88"/>
                    <a:pt x="314" y="88"/>
                  </a:cubicBezTo>
                  <a:cubicBezTo>
                    <a:pt x="298" y="88"/>
                    <a:pt x="281" y="90"/>
                    <a:pt x="263" y="94"/>
                  </a:cubicBezTo>
                  <a:cubicBezTo>
                    <a:pt x="143" y="120"/>
                    <a:pt x="164" y="240"/>
                    <a:pt x="164" y="240"/>
                  </a:cubicBezTo>
                  <a:cubicBezTo>
                    <a:pt x="164" y="240"/>
                    <a:pt x="158" y="239"/>
                    <a:pt x="148" y="239"/>
                  </a:cubicBezTo>
                  <a:cubicBezTo>
                    <a:pt x="111" y="239"/>
                    <a:pt x="21" y="252"/>
                    <a:pt x="0" y="374"/>
                  </a:cubicBezTo>
                  <a:cubicBezTo>
                    <a:pt x="243" y="421"/>
                    <a:pt x="453" y="461"/>
                    <a:pt x="656" y="461"/>
                  </a:cubicBezTo>
                  <a:cubicBezTo>
                    <a:pt x="737" y="461"/>
                    <a:pt x="817" y="455"/>
                    <a:pt x="898" y="440"/>
                  </a:cubicBezTo>
                  <a:lnTo>
                    <a:pt x="892" y="192"/>
                  </a:lnTo>
                  <a:cubicBezTo>
                    <a:pt x="892" y="192"/>
                    <a:pt x="951" y="155"/>
                    <a:pt x="892" y="94"/>
                  </a:cubicBezTo>
                  <a:cubicBezTo>
                    <a:pt x="876" y="78"/>
                    <a:pt x="860" y="72"/>
                    <a:pt x="845" y="72"/>
                  </a:cubicBezTo>
                  <a:cubicBezTo>
                    <a:pt x="801" y="72"/>
                    <a:pt x="763" y="119"/>
                    <a:pt x="763" y="119"/>
                  </a:cubicBezTo>
                  <a:cubicBezTo>
                    <a:pt x="763" y="119"/>
                    <a:pt x="729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180772" y="4377730"/>
              <a:ext cx="489241" cy="406559"/>
            </a:xfrm>
            <a:custGeom>
              <a:avLst/>
              <a:gdLst/>
              <a:ahLst/>
              <a:cxnLst/>
              <a:rect l="l" t="t" r="r" b="b"/>
              <a:pathLst>
                <a:path w="3426" h="2847" extrusionOk="0">
                  <a:moveTo>
                    <a:pt x="2314" y="1"/>
                  </a:moveTo>
                  <a:cubicBezTo>
                    <a:pt x="2245" y="1"/>
                    <a:pt x="2179" y="31"/>
                    <a:pt x="2123" y="65"/>
                  </a:cubicBezTo>
                  <a:cubicBezTo>
                    <a:pt x="1904" y="195"/>
                    <a:pt x="1745" y="382"/>
                    <a:pt x="1618" y="578"/>
                  </a:cubicBezTo>
                  <a:cubicBezTo>
                    <a:pt x="1348" y="997"/>
                    <a:pt x="1208" y="1472"/>
                    <a:pt x="1212" y="1947"/>
                  </a:cubicBezTo>
                  <a:cubicBezTo>
                    <a:pt x="1131" y="1605"/>
                    <a:pt x="798" y="1078"/>
                    <a:pt x="486" y="930"/>
                  </a:cubicBezTo>
                  <a:cubicBezTo>
                    <a:pt x="416" y="897"/>
                    <a:pt x="350" y="882"/>
                    <a:pt x="291" y="882"/>
                  </a:cubicBezTo>
                  <a:cubicBezTo>
                    <a:pt x="115" y="882"/>
                    <a:pt x="1" y="1012"/>
                    <a:pt x="16" y="1178"/>
                  </a:cubicBezTo>
                  <a:cubicBezTo>
                    <a:pt x="60" y="1632"/>
                    <a:pt x="842" y="2377"/>
                    <a:pt x="1279" y="2847"/>
                  </a:cubicBezTo>
                  <a:cubicBezTo>
                    <a:pt x="1832" y="2608"/>
                    <a:pt x="2600" y="2307"/>
                    <a:pt x="3176" y="2034"/>
                  </a:cubicBezTo>
                  <a:cubicBezTo>
                    <a:pt x="3279" y="1984"/>
                    <a:pt x="3385" y="1919"/>
                    <a:pt x="3399" y="1822"/>
                  </a:cubicBezTo>
                  <a:cubicBezTo>
                    <a:pt x="3425" y="1657"/>
                    <a:pt x="3177" y="1558"/>
                    <a:pt x="2975" y="1550"/>
                  </a:cubicBezTo>
                  <a:cubicBezTo>
                    <a:pt x="2956" y="1549"/>
                    <a:pt x="2937" y="1549"/>
                    <a:pt x="2919" y="1549"/>
                  </a:cubicBezTo>
                  <a:cubicBezTo>
                    <a:pt x="2426" y="1549"/>
                    <a:pt x="1940" y="1783"/>
                    <a:pt x="1708" y="2138"/>
                  </a:cubicBezTo>
                  <a:cubicBezTo>
                    <a:pt x="2018" y="1573"/>
                    <a:pt x="2328" y="1002"/>
                    <a:pt x="2503" y="400"/>
                  </a:cubicBezTo>
                  <a:cubicBezTo>
                    <a:pt x="2525" y="322"/>
                    <a:pt x="2546" y="242"/>
                    <a:pt x="2525" y="163"/>
                  </a:cubicBezTo>
                  <a:cubicBezTo>
                    <a:pt x="2505" y="83"/>
                    <a:pt x="2432" y="10"/>
                    <a:pt x="2335" y="2"/>
                  </a:cubicBezTo>
                  <a:cubicBezTo>
                    <a:pt x="2328" y="1"/>
                    <a:pt x="2321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362132" y="4414145"/>
              <a:ext cx="139375" cy="362147"/>
            </a:xfrm>
            <a:custGeom>
              <a:avLst/>
              <a:gdLst/>
              <a:ahLst/>
              <a:cxnLst/>
              <a:rect l="l" t="t" r="r" b="b"/>
              <a:pathLst>
                <a:path w="976" h="2536" fill="none" extrusionOk="0">
                  <a:moveTo>
                    <a:pt x="975" y="0"/>
                  </a:moveTo>
                  <a:cubicBezTo>
                    <a:pt x="526" y="797"/>
                    <a:pt x="196" y="1654"/>
                    <a:pt x="1" y="253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359705" y="4633206"/>
              <a:ext cx="261471" cy="144373"/>
            </a:xfrm>
            <a:custGeom>
              <a:avLst/>
              <a:gdLst/>
              <a:ahLst/>
              <a:cxnLst/>
              <a:rect l="l" t="t" r="r" b="b"/>
              <a:pathLst>
                <a:path w="1831" h="1011" fill="none" extrusionOk="0">
                  <a:moveTo>
                    <a:pt x="1830" y="1"/>
                  </a:moveTo>
                  <a:cubicBezTo>
                    <a:pt x="1128" y="154"/>
                    <a:pt x="481" y="512"/>
                    <a:pt x="0" y="101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21328" y="4543382"/>
              <a:ext cx="139946" cy="231340"/>
            </a:xfrm>
            <a:custGeom>
              <a:avLst/>
              <a:gdLst/>
              <a:ahLst/>
              <a:cxnLst/>
              <a:rect l="l" t="t" r="r" b="b"/>
              <a:pathLst>
                <a:path w="980" h="1620" fill="none" extrusionOk="0">
                  <a:moveTo>
                    <a:pt x="1" y="0"/>
                  </a:moveTo>
                  <a:cubicBezTo>
                    <a:pt x="357" y="527"/>
                    <a:pt x="809" y="1018"/>
                    <a:pt x="979" y="16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274165" y="4747306"/>
              <a:ext cx="185500" cy="92964"/>
            </a:xfrm>
            <a:custGeom>
              <a:avLst/>
              <a:gdLst/>
              <a:ahLst/>
              <a:cxnLst/>
              <a:rect l="l" t="t" r="r" b="b"/>
              <a:pathLst>
                <a:path w="1299" h="651" extrusionOk="0">
                  <a:moveTo>
                    <a:pt x="720" y="0"/>
                  </a:moveTo>
                  <a:cubicBezTo>
                    <a:pt x="626" y="0"/>
                    <a:pt x="533" y="9"/>
                    <a:pt x="441" y="25"/>
                  </a:cubicBezTo>
                  <a:cubicBezTo>
                    <a:pt x="323" y="47"/>
                    <a:pt x="204" y="85"/>
                    <a:pt x="125" y="165"/>
                  </a:cubicBezTo>
                  <a:cubicBezTo>
                    <a:pt x="15" y="274"/>
                    <a:pt x="5" y="434"/>
                    <a:pt x="1" y="579"/>
                  </a:cubicBezTo>
                  <a:cubicBezTo>
                    <a:pt x="278" y="623"/>
                    <a:pt x="572" y="651"/>
                    <a:pt x="869" y="651"/>
                  </a:cubicBezTo>
                  <a:cubicBezTo>
                    <a:pt x="978" y="651"/>
                    <a:pt x="1087" y="647"/>
                    <a:pt x="1195" y="639"/>
                  </a:cubicBezTo>
                  <a:cubicBezTo>
                    <a:pt x="1236" y="553"/>
                    <a:pt x="1277" y="466"/>
                    <a:pt x="1287" y="375"/>
                  </a:cubicBezTo>
                  <a:cubicBezTo>
                    <a:pt x="1299" y="283"/>
                    <a:pt x="1275" y="181"/>
                    <a:pt x="1202" y="116"/>
                  </a:cubicBezTo>
                  <a:cubicBezTo>
                    <a:pt x="1134" y="55"/>
                    <a:pt x="1036" y="30"/>
                    <a:pt x="942" y="16"/>
                  </a:cubicBezTo>
                  <a:cubicBezTo>
                    <a:pt x="869" y="6"/>
                    <a:pt x="795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35999" y="4793288"/>
              <a:ext cx="186500" cy="52123"/>
            </a:xfrm>
            <a:custGeom>
              <a:avLst/>
              <a:gdLst/>
              <a:ahLst/>
              <a:cxnLst/>
              <a:rect l="l" t="t" r="r" b="b"/>
              <a:pathLst>
                <a:path w="1306" h="365" extrusionOk="0">
                  <a:moveTo>
                    <a:pt x="966" y="0"/>
                  </a:moveTo>
                  <a:cubicBezTo>
                    <a:pt x="821" y="0"/>
                    <a:pt x="740" y="182"/>
                    <a:pt x="740" y="182"/>
                  </a:cubicBezTo>
                  <a:cubicBezTo>
                    <a:pt x="740" y="182"/>
                    <a:pt x="746" y="84"/>
                    <a:pt x="655" y="70"/>
                  </a:cubicBezTo>
                  <a:cubicBezTo>
                    <a:pt x="649" y="69"/>
                    <a:pt x="643" y="69"/>
                    <a:pt x="638" y="69"/>
                  </a:cubicBezTo>
                  <a:cubicBezTo>
                    <a:pt x="559" y="69"/>
                    <a:pt x="519" y="142"/>
                    <a:pt x="519" y="142"/>
                  </a:cubicBezTo>
                  <a:cubicBezTo>
                    <a:pt x="519" y="142"/>
                    <a:pt x="497" y="11"/>
                    <a:pt x="354" y="11"/>
                  </a:cubicBezTo>
                  <a:cubicBezTo>
                    <a:pt x="341" y="11"/>
                    <a:pt x="328" y="12"/>
                    <a:pt x="313" y="14"/>
                  </a:cubicBezTo>
                  <a:cubicBezTo>
                    <a:pt x="133" y="43"/>
                    <a:pt x="188" y="251"/>
                    <a:pt x="188" y="251"/>
                  </a:cubicBezTo>
                  <a:cubicBezTo>
                    <a:pt x="188" y="251"/>
                    <a:pt x="157" y="233"/>
                    <a:pt x="119" y="233"/>
                  </a:cubicBezTo>
                  <a:cubicBezTo>
                    <a:pt x="100" y="233"/>
                    <a:pt x="80" y="238"/>
                    <a:pt x="60" y="251"/>
                  </a:cubicBezTo>
                  <a:cubicBezTo>
                    <a:pt x="1" y="291"/>
                    <a:pt x="14" y="355"/>
                    <a:pt x="14" y="355"/>
                  </a:cubicBezTo>
                  <a:cubicBezTo>
                    <a:pt x="145" y="362"/>
                    <a:pt x="284" y="365"/>
                    <a:pt x="420" y="365"/>
                  </a:cubicBezTo>
                  <a:cubicBezTo>
                    <a:pt x="859" y="365"/>
                    <a:pt x="1266" y="338"/>
                    <a:pt x="1278" y="338"/>
                  </a:cubicBezTo>
                  <a:cubicBezTo>
                    <a:pt x="1278" y="338"/>
                    <a:pt x="1278" y="338"/>
                    <a:pt x="1278" y="338"/>
                  </a:cubicBezTo>
                  <a:cubicBezTo>
                    <a:pt x="1306" y="195"/>
                    <a:pt x="1229" y="170"/>
                    <a:pt x="1173" y="170"/>
                  </a:cubicBezTo>
                  <a:cubicBezTo>
                    <a:pt x="1145" y="170"/>
                    <a:pt x="1122" y="177"/>
                    <a:pt x="1122" y="177"/>
                  </a:cubicBezTo>
                  <a:cubicBezTo>
                    <a:pt x="1122" y="177"/>
                    <a:pt x="1160" y="33"/>
                    <a:pt x="998" y="3"/>
                  </a:cubicBezTo>
                  <a:cubicBezTo>
                    <a:pt x="987" y="1"/>
                    <a:pt x="976" y="0"/>
                    <a:pt x="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93053" y="4782435"/>
              <a:ext cx="155512" cy="61691"/>
            </a:xfrm>
            <a:custGeom>
              <a:avLst/>
              <a:gdLst/>
              <a:ahLst/>
              <a:cxnLst/>
              <a:rect l="l" t="t" r="r" b="b"/>
              <a:pathLst>
                <a:path w="1089" h="432" extrusionOk="0">
                  <a:moveTo>
                    <a:pt x="656" y="1"/>
                  </a:moveTo>
                  <a:cubicBezTo>
                    <a:pt x="504" y="1"/>
                    <a:pt x="442" y="133"/>
                    <a:pt x="442" y="133"/>
                  </a:cubicBezTo>
                  <a:cubicBezTo>
                    <a:pt x="442" y="133"/>
                    <a:pt x="415" y="52"/>
                    <a:pt x="320" y="52"/>
                  </a:cubicBezTo>
                  <a:cubicBezTo>
                    <a:pt x="301" y="52"/>
                    <a:pt x="280" y="55"/>
                    <a:pt x="256" y="62"/>
                  </a:cubicBezTo>
                  <a:cubicBezTo>
                    <a:pt x="109" y="107"/>
                    <a:pt x="156" y="209"/>
                    <a:pt x="156" y="209"/>
                  </a:cubicBezTo>
                  <a:cubicBezTo>
                    <a:pt x="156" y="209"/>
                    <a:pt x="146" y="206"/>
                    <a:pt x="132" y="206"/>
                  </a:cubicBezTo>
                  <a:cubicBezTo>
                    <a:pt x="109" y="206"/>
                    <a:pt x="75" y="213"/>
                    <a:pt x="47" y="245"/>
                  </a:cubicBezTo>
                  <a:cubicBezTo>
                    <a:pt x="0" y="300"/>
                    <a:pt x="51" y="353"/>
                    <a:pt x="51" y="353"/>
                  </a:cubicBezTo>
                  <a:cubicBezTo>
                    <a:pt x="266" y="405"/>
                    <a:pt x="1029" y="431"/>
                    <a:pt x="1029" y="431"/>
                  </a:cubicBezTo>
                  <a:cubicBezTo>
                    <a:pt x="1029" y="431"/>
                    <a:pt x="1088" y="246"/>
                    <a:pt x="1019" y="193"/>
                  </a:cubicBezTo>
                  <a:cubicBezTo>
                    <a:pt x="993" y="172"/>
                    <a:pt x="965" y="166"/>
                    <a:pt x="940" y="166"/>
                  </a:cubicBezTo>
                  <a:cubicBezTo>
                    <a:pt x="897" y="166"/>
                    <a:pt x="863" y="184"/>
                    <a:pt x="863" y="184"/>
                  </a:cubicBezTo>
                  <a:cubicBezTo>
                    <a:pt x="863" y="184"/>
                    <a:pt x="837" y="12"/>
                    <a:pt x="673" y="2"/>
                  </a:cubicBezTo>
                  <a:cubicBezTo>
                    <a:pt x="667" y="1"/>
                    <a:pt x="662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339373" y="5396634"/>
              <a:ext cx="206207" cy="90537"/>
            </a:xfrm>
            <a:custGeom>
              <a:avLst/>
              <a:gdLst/>
              <a:ahLst/>
              <a:cxnLst/>
              <a:rect l="l" t="t" r="r" b="b"/>
              <a:pathLst>
                <a:path w="1444" h="634" extrusionOk="0">
                  <a:moveTo>
                    <a:pt x="527" y="1"/>
                  </a:moveTo>
                  <a:cubicBezTo>
                    <a:pt x="338" y="1"/>
                    <a:pt x="288" y="180"/>
                    <a:pt x="288" y="180"/>
                  </a:cubicBezTo>
                  <a:cubicBezTo>
                    <a:pt x="288" y="180"/>
                    <a:pt x="230" y="110"/>
                    <a:pt x="164" y="110"/>
                  </a:cubicBezTo>
                  <a:cubicBezTo>
                    <a:pt x="140" y="110"/>
                    <a:pt x="115" y="119"/>
                    <a:pt x="92" y="143"/>
                  </a:cubicBezTo>
                  <a:cubicBezTo>
                    <a:pt x="1" y="236"/>
                    <a:pt x="92" y="293"/>
                    <a:pt x="92" y="293"/>
                  </a:cubicBezTo>
                  <a:lnTo>
                    <a:pt x="75" y="627"/>
                  </a:lnTo>
                  <a:cubicBezTo>
                    <a:pt x="174" y="631"/>
                    <a:pt x="273" y="633"/>
                    <a:pt x="373" y="633"/>
                  </a:cubicBezTo>
                  <a:cubicBezTo>
                    <a:pt x="721" y="633"/>
                    <a:pt x="1079" y="609"/>
                    <a:pt x="1444" y="569"/>
                  </a:cubicBezTo>
                  <a:cubicBezTo>
                    <a:pt x="1414" y="384"/>
                    <a:pt x="1280" y="364"/>
                    <a:pt x="1223" y="364"/>
                  </a:cubicBezTo>
                  <a:cubicBezTo>
                    <a:pt x="1207" y="364"/>
                    <a:pt x="1198" y="365"/>
                    <a:pt x="1198" y="365"/>
                  </a:cubicBezTo>
                  <a:cubicBezTo>
                    <a:pt x="1198" y="365"/>
                    <a:pt x="1230" y="182"/>
                    <a:pt x="1048" y="143"/>
                  </a:cubicBezTo>
                  <a:cubicBezTo>
                    <a:pt x="1020" y="137"/>
                    <a:pt x="993" y="135"/>
                    <a:pt x="968" y="135"/>
                  </a:cubicBezTo>
                  <a:cubicBezTo>
                    <a:pt x="827" y="135"/>
                    <a:pt x="730" y="216"/>
                    <a:pt x="730" y="216"/>
                  </a:cubicBezTo>
                  <a:cubicBezTo>
                    <a:pt x="730" y="216"/>
                    <a:pt x="715" y="1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976223" y="5377212"/>
              <a:ext cx="206207" cy="100105"/>
            </a:xfrm>
            <a:custGeom>
              <a:avLst/>
              <a:gdLst/>
              <a:ahLst/>
              <a:cxnLst/>
              <a:rect l="l" t="t" r="r" b="b"/>
              <a:pathLst>
                <a:path w="1444" h="701" extrusionOk="0">
                  <a:moveTo>
                    <a:pt x="917" y="0"/>
                  </a:moveTo>
                  <a:cubicBezTo>
                    <a:pt x="729" y="0"/>
                    <a:pt x="714" y="214"/>
                    <a:pt x="714" y="214"/>
                  </a:cubicBezTo>
                  <a:cubicBezTo>
                    <a:pt x="714" y="214"/>
                    <a:pt x="616" y="133"/>
                    <a:pt x="476" y="133"/>
                  </a:cubicBezTo>
                  <a:cubicBezTo>
                    <a:pt x="451" y="133"/>
                    <a:pt x="425" y="136"/>
                    <a:pt x="397" y="142"/>
                  </a:cubicBezTo>
                  <a:cubicBezTo>
                    <a:pt x="214" y="181"/>
                    <a:pt x="248" y="364"/>
                    <a:pt x="248" y="364"/>
                  </a:cubicBezTo>
                  <a:cubicBezTo>
                    <a:pt x="248" y="364"/>
                    <a:pt x="238" y="363"/>
                    <a:pt x="223" y="363"/>
                  </a:cubicBezTo>
                  <a:cubicBezTo>
                    <a:pt x="166" y="363"/>
                    <a:pt x="31" y="382"/>
                    <a:pt x="1" y="569"/>
                  </a:cubicBezTo>
                  <a:cubicBezTo>
                    <a:pt x="370" y="640"/>
                    <a:pt x="688" y="700"/>
                    <a:pt x="998" y="700"/>
                  </a:cubicBezTo>
                  <a:cubicBezTo>
                    <a:pt x="1121" y="700"/>
                    <a:pt x="1243" y="691"/>
                    <a:pt x="1366" y="669"/>
                  </a:cubicBezTo>
                  <a:lnTo>
                    <a:pt x="1353" y="292"/>
                  </a:lnTo>
                  <a:cubicBezTo>
                    <a:pt x="1353" y="292"/>
                    <a:pt x="1443" y="235"/>
                    <a:pt x="1353" y="142"/>
                  </a:cubicBezTo>
                  <a:cubicBezTo>
                    <a:pt x="1329" y="118"/>
                    <a:pt x="1305" y="109"/>
                    <a:pt x="1281" y="109"/>
                  </a:cubicBezTo>
                  <a:cubicBezTo>
                    <a:pt x="1214" y="109"/>
                    <a:pt x="1157" y="179"/>
                    <a:pt x="1157" y="179"/>
                  </a:cubicBezTo>
                  <a:cubicBezTo>
                    <a:pt x="1157" y="179"/>
                    <a:pt x="1106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014352" y="4845126"/>
              <a:ext cx="613908" cy="562785"/>
            </a:xfrm>
            <a:custGeom>
              <a:avLst/>
              <a:gdLst/>
              <a:ahLst/>
              <a:cxnLst/>
              <a:rect l="l" t="t" r="r" b="b"/>
              <a:pathLst>
                <a:path w="4299" h="3941" extrusionOk="0">
                  <a:moveTo>
                    <a:pt x="2904" y="0"/>
                  </a:moveTo>
                  <a:cubicBezTo>
                    <a:pt x="2818" y="0"/>
                    <a:pt x="2735" y="43"/>
                    <a:pt x="2664" y="89"/>
                  </a:cubicBezTo>
                  <a:cubicBezTo>
                    <a:pt x="2389" y="269"/>
                    <a:pt x="2189" y="529"/>
                    <a:pt x="2030" y="802"/>
                  </a:cubicBezTo>
                  <a:cubicBezTo>
                    <a:pt x="1691" y="1381"/>
                    <a:pt x="1513" y="2038"/>
                    <a:pt x="1520" y="2694"/>
                  </a:cubicBezTo>
                  <a:cubicBezTo>
                    <a:pt x="1419" y="2219"/>
                    <a:pt x="1002" y="1489"/>
                    <a:pt x="611" y="1285"/>
                  </a:cubicBezTo>
                  <a:cubicBezTo>
                    <a:pt x="523" y="1239"/>
                    <a:pt x="440" y="1219"/>
                    <a:pt x="365" y="1219"/>
                  </a:cubicBezTo>
                  <a:cubicBezTo>
                    <a:pt x="145" y="1219"/>
                    <a:pt x="0" y="1399"/>
                    <a:pt x="20" y="1629"/>
                  </a:cubicBezTo>
                  <a:cubicBezTo>
                    <a:pt x="74" y="2258"/>
                    <a:pt x="1053" y="3289"/>
                    <a:pt x="1603" y="3940"/>
                  </a:cubicBezTo>
                  <a:cubicBezTo>
                    <a:pt x="2298" y="3609"/>
                    <a:pt x="3262" y="3194"/>
                    <a:pt x="3985" y="2813"/>
                  </a:cubicBezTo>
                  <a:cubicBezTo>
                    <a:pt x="4114" y="2746"/>
                    <a:pt x="4247" y="2653"/>
                    <a:pt x="4266" y="2520"/>
                  </a:cubicBezTo>
                  <a:cubicBezTo>
                    <a:pt x="4298" y="2293"/>
                    <a:pt x="3986" y="2156"/>
                    <a:pt x="3732" y="2146"/>
                  </a:cubicBezTo>
                  <a:cubicBezTo>
                    <a:pt x="3708" y="2145"/>
                    <a:pt x="3683" y="2145"/>
                    <a:pt x="3659" y="2145"/>
                  </a:cubicBezTo>
                  <a:cubicBezTo>
                    <a:pt x="3040" y="2145"/>
                    <a:pt x="2432" y="2469"/>
                    <a:pt x="2141" y="2959"/>
                  </a:cubicBezTo>
                  <a:cubicBezTo>
                    <a:pt x="2530" y="2177"/>
                    <a:pt x="2921" y="1388"/>
                    <a:pt x="3140" y="552"/>
                  </a:cubicBezTo>
                  <a:cubicBezTo>
                    <a:pt x="3169" y="445"/>
                    <a:pt x="3192" y="332"/>
                    <a:pt x="3169" y="225"/>
                  </a:cubicBezTo>
                  <a:cubicBezTo>
                    <a:pt x="3143" y="117"/>
                    <a:pt x="3051" y="14"/>
                    <a:pt x="2931" y="2"/>
                  </a:cubicBezTo>
                  <a:cubicBezTo>
                    <a:pt x="2922" y="1"/>
                    <a:pt x="2913" y="0"/>
                    <a:pt x="2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241695" y="4895250"/>
              <a:ext cx="174790" cy="501380"/>
            </a:xfrm>
            <a:custGeom>
              <a:avLst/>
              <a:gdLst/>
              <a:ahLst/>
              <a:cxnLst/>
              <a:rect l="l" t="t" r="r" b="b"/>
              <a:pathLst>
                <a:path w="1224" h="3511" fill="none" extrusionOk="0">
                  <a:moveTo>
                    <a:pt x="1223" y="0"/>
                  </a:moveTo>
                  <a:cubicBezTo>
                    <a:pt x="658" y="1104"/>
                    <a:pt x="246" y="2289"/>
                    <a:pt x="1" y="35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238411" y="5198565"/>
              <a:ext cx="328446" cy="200066"/>
            </a:xfrm>
            <a:custGeom>
              <a:avLst/>
              <a:gdLst/>
              <a:ahLst/>
              <a:cxnLst/>
              <a:rect l="l" t="t" r="r" b="b"/>
              <a:pathLst>
                <a:path w="2300" h="1401" fill="none" extrusionOk="0">
                  <a:moveTo>
                    <a:pt x="2299" y="1"/>
                  </a:moveTo>
                  <a:cubicBezTo>
                    <a:pt x="1419" y="214"/>
                    <a:pt x="603" y="709"/>
                    <a:pt x="1" y="14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4064904" y="5074183"/>
              <a:ext cx="175647" cy="320449"/>
            </a:xfrm>
            <a:custGeom>
              <a:avLst/>
              <a:gdLst/>
              <a:ahLst/>
              <a:cxnLst/>
              <a:rect l="l" t="t" r="r" b="b"/>
              <a:pathLst>
                <a:path w="1230" h="2244" fill="none" extrusionOk="0">
                  <a:moveTo>
                    <a:pt x="1" y="1"/>
                  </a:moveTo>
                  <a:cubicBezTo>
                    <a:pt x="449" y="731"/>
                    <a:pt x="1014" y="1411"/>
                    <a:pt x="1229" y="22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131165" y="5356791"/>
              <a:ext cx="232768" cy="128522"/>
            </a:xfrm>
            <a:custGeom>
              <a:avLst/>
              <a:gdLst/>
              <a:ahLst/>
              <a:cxnLst/>
              <a:rect l="l" t="t" r="r" b="b"/>
              <a:pathLst>
                <a:path w="1630" h="900" extrusionOk="0">
                  <a:moveTo>
                    <a:pt x="905" y="0"/>
                  </a:moveTo>
                  <a:cubicBezTo>
                    <a:pt x="787" y="0"/>
                    <a:pt x="669" y="12"/>
                    <a:pt x="554" y="35"/>
                  </a:cubicBezTo>
                  <a:cubicBezTo>
                    <a:pt x="406" y="65"/>
                    <a:pt x="256" y="117"/>
                    <a:pt x="156" y="227"/>
                  </a:cubicBezTo>
                  <a:cubicBezTo>
                    <a:pt x="17" y="378"/>
                    <a:pt x="6" y="599"/>
                    <a:pt x="1" y="801"/>
                  </a:cubicBezTo>
                  <a:cubicBezTo>
                    <a:pt x="349" y="861"/>
                    <a:pt x="718" y="899"/>
                    <a:pt x="1091" y="899"/>
                  </a:cubicBezTo>
                  <a:cubicBezTo>
                    <a:pt x="1227" y="899"/>
                    <a:pt x="1364" y="894"/>
                    <a:pt x="1500" y="883"/>
                  </a:cubicBezTo>
                  <a:cubicBezTo>
                    <a:pt x="1551" y="764"/>
                    <a:pt x="1601" y="644"/>
                    <a:pt x="1615" y="516"/>
                  </a:cubicBezTo>
                  <a:cubicBezTo>
                    <a:pt x="1629" y="388"/>
                    <a:pt x="1599" y="251"/>
                    <a:pt x="1507" y="159"/>
                  </a:cubicBezTo>
                  <a:cubicBezTo>
                    <a:pt x="1424" y="75"/>
                    <a:pt x="1301" y="41"/>
                    <a:pt x="1183" y="21"/>
                  </a:cubicBezTo>
                  <a:cubicBezTo>
                    <a:pt x="1091" y="7"/>
                    <a:pt x="998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205852" y="5431478"/>
              <a:ext cx="283749" cy="79541"/>
            </a:xfrm>
            <a:custGeom>
              <a:avLst/>
              <a:gdLst/>
              <a:ahLst/>
              <a:cxnLst/>
              <a:rect l="l" t="t" r="r" b="b"/>
              <a:pathLst>
                <a:path w="1987" h="557" extrusionOk="0">
                  <a:moveTo>
                    <a:pt x="1469" y="0"/>
                  </a:moveTo>
                  <a:cubicBezTo>
                    <a:pt x="1249" y="0"/>
                    <a:pt x="1125" y="276"/>
                    <a:pt x="1125" y="276"/>
                  </a:cubicBezTo>
                  <a:cubicBezTo>
                    <a:pt x="1125" y="276"/>
                    <a:pt x="1135" y="128"/>
                    <a:pt x="997" y="108"/>
                  </a:cubicBezTo>
                  <a:cubicBezTo>
                    <a:pt x="987" y="107"/>
                    <a:pt x="977" y="106"/>
                    <a:pt x="968" y="106"/>
                  </a:cubicBezTo>
                  <a:cubicBezTo>
                    <a:pt x="849" y="106"/>
                    <a:pt x="790" y="216"/>
                    <a:pt x="790" y="216"/>
                  </a:cubicBezTo>
                  <a:cubicBezTo>
                    <a:pt x="790" y="216"/>
                    <a:pt x="755" y="19"/>
                    <a:pt x="539" y="19"/>
                  </a:cubicBezTo>
                  <a:cubicBezTo>
                    <a:pt x="520" y="19"/>
                    <a:pt x="499" y="21"/>
                    <a:pt x="476" y="24"/>
                  </a:cubicBezTo>
                  <a:cubicBezTo>
                    <a:pt x="205" y="67"/>
                    <a:pt x="286" y="383"/>
                    <a:pt x="286" y="383"/>
                  </a:cubicBezTo>
                  <a:cubicBezTo>
                    <a:pt x="286" y="383"/>
                    <a:pt x="239" y="355"/>
                    <a:pt x="182" y="355"/>
                  </a:cubicBezTo>
                  <a:cubicBezTo>
                    <a:pt x="153" y="355"/>
                    <a:pt x="121" y="362"/>
                    <a:pt x="92" y="383"/>
                  </a:cubicBezTo>
                  <a:cubicBezTo>
                    <a:pt x="1" y="444"/>
                    <a:pt x="22" y="542"/>
                    <a:pt x="22" y="542"/>
                  </a:cubicBezTo>
                  <a:cubicBezTo>
                    <a:pt x="223" y="553"/>
                    <a:pt x="437" y="557"/>
                    <a:pt x="645" y="557"/>
                  </a:cubicBezTo>
                  <a:cubicBezTo>
                    <a:pt x="1319" y="557"/>
                    <a:pt x="1943" y="514"/>
                    <a:pt x="1943" y="512"/>
                  </a:cubicBezTo>
                  <a:cubicBezTo>
                    <a:pt x="1987" y="294"/>
                    <a:pt x="1868" y="258"/>
                    <a:pt x="1783" y="258"/>
                  </a:cubicBezTo>
                  <a:cubicBezTo>
                    <a:pt x="1740" y="258"/>
                    <a:pt x="1706" y="267"/>
                    <a:pt x="1706" y="267"/>
                  </a:cubicBezTo>
                  <a:cubicBezTo>
                    <a:pt x="1706" y="267"/>
                    <a:pt x="1766" y="50"/>
                    <a:pt x="1518" y="5"/>
                  </a:cubicBezTo>
                  <a:cubicBezTo>
                    <a:pt x="1501" y="2"/>
                    <a:pt x="1485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988790" y="5415769"/>
              <a:ext cx="236338" cy="93821"/>
            </a:xfrm>
            <a:custGeom>
              <a:avLst/>
              <a:gdLst/>
              <a:ahLst/>
              <a:cxnLst/>
              <a:rect l="l" t="t" r="r" b="b"/>
              <a:pathLst>
                <a:path w="1655" h="657" extrusionOk="0">
                  <a:moveTo>
                    <a:pt x="995" y="0"/>
                  </a:moveTo>
                  <a:cubicBezTo>
                    <a:pt x="764" y="0"/>
                    <a:pt x="669" y="202"/>
                    <a:pt x="669" y="202"/>
                  </a:cubicBezTo>
                  <a:cubicBezTo>
                    <a:pt x="669" y="202"/>
                    <a:pt x="627" y="77"/>
                    <a:pt x="482" y="77"/>
                  </a:cubicBezTo>
                  <a:cubicBezTo>
                    <a:pt x="455" y="77"/>
                    <a:pt x="423" y="82"/>
                    <a:pt x="387" y="93"/>
                  </a:cubicBezTo>
                  <a:cubicBezTo>
                    <a:pt x="165" y="161"/>
                    <a:pt x="237" y="316"/>
                    <a:pt x="237" y="316"/>
                  </a:cubicBezTo>
                  <a:cubicBezTo>
                    <a:pt x="237" y="316"/>
                    <a:pt x="222" y="312"/>
                    <a:pt x="199" y="312"/>
                  </a:cubicBezTo>
                  <a:cubicBezTo>
                    <a:pt x="164" y="312"/>
                    <a:pt x="112" y="322"/>
                    <a:pt x="70" y="371"/>
                  </a:cubicBezTo>
                  <a:cubicBezTo>
                    <a:pt x="0" y="453"/>
                    <a:pt x="77" y="533"/>
                    <a:pt x="77" y="533"/>
                  </a:cubicBezTo>
                  <a:cubicBezTo>
                    <a:pt x="403" y="611"/>
                    <a:pt x="1562" y="656"/>
                    <a:pt x="1562" y="656"/>
                  </a:cubicBezTo>
                  <a:cubicBezTo>
                    <a:pt x="1562" y="656"/>
                    <a:pt x="1655" y="377"/>
                    <a:pt x="1547" y="293"/>
                  </a:cubicBezTo>
                  <a:cubicBezTo>
                    <a:pt x="1508" y="262"/>
                    <a:pt x="1465" y="252"/>
                    <a:pt x="1426" y="252"/>
                  </a:cubicBezTo>
                  <a:cubicBezTo>
                    <a:pt x="1361" y="252"/>
                    <a:pt x="1310" y="280"/>
                    <a:pt x="1310" y="280"/>
                  </a:cubicBezTo>
                  <a:cubicBezTo>
                    <a:pt x="1310" y="280"/>
                    <a:pt x="1270" y="17"/>
                    <a:pt x="1020" y="1"/>
                  </a:cubicBezTo>
                  <a:cubicBezTo>
                    <a:pt x="1012" y="0"/>
                    <a:pt x="1003" y="0"/>
                    <a:pt x="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873940" y="6231749"/>
              <a:ext cx="255474" cy="103675"/>
            </a:xfrm>
            <a:custGeom>
              <a:avLst/>
              <a:gdLst/>
              <a:ahLst/>
              <a:cxnLst/>
              <a:rect l="l" t="t" r="r" b="b"/>
              <a:pathLst>
                <a:path w="1789" h="726" extrusionOk="0">
                  <a:moveTo>
                    <a:pt x="652" y="1"/>
                  </a:moveTo>
                  <a:cubicBezTo>
                    <a:pt x="419" y="1"/>
                    <a:pt x="355" y="207"/>
                    <a:pt x="355" y="207"/>
                  </a:cubicBezTo>
                  <a:cubicBezTo>
                    <a:pt x="355" y="207"/>
                    <a:pt x="284" y="125"/>
                    <a:pt x="201" y="125"/>
                  </a:cubicBezTo>
                  <a:cubicBezTo>
                    <a:pt x="172" y="125"/>
                    <a:pt x="141" y="135"/>
                    <a:pt x="112" y="162"/>
                  </a:cubicBezTo>
                  <a:cubicBezTo>
                    <a:pt x="1" y="269"/>
                    <a:pt x="112" y="334"/>
                    <a:pt x="112" y="334"/>
                  </a:cubicBezTo>
                  <a:lnTo>
                    <a:pt x="92" y="718"/>
                  </a:lnTo>
                  <a:cubicBezTo>
                    <a:pt x="216" y="723"/>
                    <a:pt x="341" y="725"/>
                    <a:pt x="468" y="725"/>
                  </a:cubicBezTo>
                  <a:cubicBezTo>
                    <a:pt x="897" y="725"/>
                    <a:pt x="1338" y="698"/>
                    <a:pt x="1788" y="652"/>
                  </a:cubicBezTo>
                  <a:cubicBezTo>
                    <a:pt x="1750" y="439"/>
                    <a:pt x="1581" y="417"/>
                    <a:pt x="1512" y="417"/>
                  </a:cubicBezTo>
                  <a:cubicBezTo>
                    <a:pt x="1493" y="417"/>
                    <a:pt x="1481" y="418"/>
                    <a:pt x="1481" y="418"/>
                  </a:cubicBezTo>
                  <a:cubicBezTo>
                    <a:pt x="1481" y="418"/>
                    <a:pt x="1521" y="208"/>
                    <a:pt x="1295" y="162"/>
                  </a:cubicBezTo>
                  <a:cubicBezTo>
                    <a:pt x="1263" y="156"/>
                    <a:pt x="1231" y="153"/>
                    <a:pt x="1201" y="153"/>
                  </a:cubicBezTo>
                  <a:cubicBezTo>
                    <a:pt x="1026" y="153"/>
                    <a:pt x="905" y="246"/>
                    <a:pt x="905" y="246"/>
                  </a:cubicBezTo>
                  <a:cubicBezTo>
                    <a:pt x="905" y="246"/>
                    <a:pt x="885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423823" y="6209186"/>
              <a:ext cx="255474" cy="114813"/>
            </a:xfrm>
            <a:custGeom>
              <a:avLst/>
              <a:gdLst/>
              <a:ahLst/>
              <a:cxnLst/>
              <a:rect l="l" t="t" r="r" b="b"/>
              <a:pathLst>
                <a:path w="1789" h="804" extrusionOk="0">
                  <a:moveTo>
                    <a:pt x="1137" y="1"/>
                  </a:moveTo>
                  <a:cubicBezTo>
                    <a:pt x="903" y="1"/>
                    <a:pt x="884" y="247"/>
                    <a:pt x="884" y="247"/>
                  </a:cubicBezTo>
                  <a:cubicBezTo>
                    <a:pt x="884" y="247"/>
                    <a:pt x="763" y="154"/>
                    <a:pt x="588" y="154"/>
                  </a:cubicBezTo>
                  <a:cubicBezTo>
                    <a:pt x="558" y="154"/>
                    <a:pt x="526" y="156"/>
                    <a:pt x="492" y="163"/>
                  </a:cubicBezTo>
                  <a:cubicBezTo>
                    <a:pt x="267" y="207"/>
                    <a:pt x="306" y="418"/>
                    <a:pt x="306" y="418"/>
                  </a:cubicBezTo>
                  <a:cubicBezTo>
                    <a:pt x="306" y="418"/>
                    <a:pt x="295" y="417"/>
                    <a:pt x="276" y="417"/>
                  </a:cubicBezTo>
                  <a:cubicBezTo>
                    <a:pt x="207" y="417"/>
                    <a:pt x="38" y="439"/>
                    <a:pt x="1" y="653"/>
                  </a:cubicBezTo>
                  <a:cubicBezTo>
                    <a:pt x="458" y="735"/>
                    <a:pt x="852" y="804"/>
                    <a:pt x="1236" y="804"/>
                  </a:cubicBezTo>
                  <a:cubicBezTo>
                    <a:pt x="1389" y="804"/>
                    <a:pt x="1540" y="793"/>
                    <a:pt x="1693" y="768"/>
                  </a:cubicBezTo>
                  <a:lnTo>
                    <a:pt x="1676" y="335"/>
                  </a:lnTo>
                  <a:cubicBezTo>
                    <a:pt x="1676" y="335"/>
                    <a:pt x="1788" y="268"/>
                    <a:pt x="1676" y="163"/>
                  </a:cubicBezTo>
                  <a:cubicBezTo>
                    <a:pt x="1646" y="135"/>
                    <a:pt x="1616" y="125"/>
                    <a:pt x="1586" y="125"/>
                  </a:cubicBezTo>
                  <a:cubicBezTo>
                    <a:pt x="1504" y="125"/>
                    <a:pt x="1433" y="206"/>
                    <a:pt x="1433" y="206"/>
                  </a:cubicBezTo>
                  <a:cubicBezTo>
                    <a:pt x="1433" y="206"/>
                    <a:pt x="1370" y="1"/>
                    <a:pt x="1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463666" y="5571140"/>
              <a:ext cx="811118" cy="675599"/>
            </a:xfrm>
            <a:custGeom>
              <a:avLst/>
              <a:gdLst/>
              <a:ahLst/>
              <a:cxnLst/>
              <a:rect l="l" t="t" r="r" b="b"/>
              <a:pathLst>
                <a:path w="5680" h="4731" extrusionOk="0">
                  <a:moveTo>
                    <a:pt x="3838" y="1"/>
                  </a:moveTo>
                  <a:cubicBezTo>
                    <a:pt x="3724" y="1"/>
                    <a:pt x="3615" y="52"/>
                    <a:pt x="3520" y="107"/>
                  </a:cubicBezTo>
                  <a:cubicBezTo>
                    <a:pt x="3156" y="324"/>
                    <a:pt x="2894" y="637"/>
                    <a:pt x="2683" y="962"/>
                  </a:cubicBezTo>
                  <a:cubicBezTo>
                    <a:pt x="2235" y="1659"/>
                    <a:pt x="2001" y="2446"/>
                    <a:pt x="2009" y="3233"/>
                  </a:cubicBezTo>
                  <a:cubicBezTo>
                    <a:pt x="1874" y="2664"/>
                    <a:pt x="1324" y="1786"/>
                    <a:pt x="807" y="1542"/>
                  </a:cubicBezTo>
                  <a:cubicBezTo>
                    <a:pt x="690" y="1487"/>
                    <a:pt x="581" y="1463"/>
                    <a:pt x="483" y="1463"/>
                  </a:cubicBezTo>
                  <a:cubicBezTo>
                    <a:pt x="191" y="1463"/>
                    <a:pt x="0" y="1679"/>
                    <a:pt x="26" y="1954"/>
                  </a:cubicBezTo>
                  <a:cubicBezTo>
                    <a:pt x="96" y="2709"/>
                    <a:pt x="1392" y="3948"/>
                    <a:pt x="2116" y="4730"/>
                  </a:cubicBezTo>
                  <a:cubicBezTo>
                    <a:pt x="3034" y="4333"/>
                    <a:pt x="4307" y="3834"/>
                    <a:pt x="5263" y="3377"/>
                  </a:cubicBezTo>
                  <a:cubicBezTo>
                    <a:pt x="5432" y="3297"/>
                    <a:pt x="5609" y="3185"/>
                    <a:pt x="5635" y="3026"/>
                  </a:cubicBezTo>
                  <a:cubicBezTo>
                    <a:pt x="5679" y="2754"/>
                    <a:pt x="5266" y="2590"/>
                    <a:pt x="4930" y="2576"/>
                  </a:cubicBezTo>
                  <a:cubicBezTo>
                    <a:pt x="4898" y="2574"/>
                    <a:pt x="4866" y="2574"/>
                    <a:pt x="4834" y="2574"/>
                  </a:cubicBezTo>
                  <a:cubicBezTo>
                    <a:pt x="4017" y="2574"/>
                    <a:pt x="3213" y="2963"/>
                    <a:pt x="2829" y="3553"/>
                  </a:cubicBezTo>
                  <a:cubicBezTo>
                    <a:pt x="3342" y="2613"/>
                    <a:pt x="3858" y="1666"/>
                    <a:pt x="4150" y="664"/>
                  </a:cubicBezTo>
                  <a:cubicBezTo>
                    <a:pt x="4187" y="534"/>
                    <a:pt x="4220" y="400"/>
                    <a:pt x="4187" y="271"/>
                  </a:cubicBezTo>
                  <a:cubicBezTo>
                    <a:pt x="4153" y="142"/>
                    <a:pt x="4032" y="19"/>
                    <a:pt x="3872" y="2"/>
                  </a:cubicBezTo>
                  <a:cubicBezTo>
                    <a:pt x="3861" y="1"/>
                    <a:pt x="3849" y="1"/>
                    <a:pt x="3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763982" y="5631117"/>
              <a:ext cx="230626" cy="602055"/>
            </a:xfrm>
            <a:custGeom>
              <a:avLst/>
              <a:gdLst/>
              <a:ahLst/>
              <a:cxnLst/>
              <a:rect l="l" t="t" r="r" b="b"/>
              <a:pathLst>
                <a:path w="1615" h="4216" fill="none" extrusionOk="0">
                  <a:moveTo>
                    <a:pt x="1615" y="1"/>
                  </a:moveTo>
                  <a:cubicBezTo>
                    <a:pt x="868" y="1327"/>
                    <a:pt x="323" y="2749"/>
                    <a:pt x="1" y="421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759555" y="5995552"/>
              <a:ext cx="433548" cy="239908"/>
            </a:xfrm>
            <a:custGeom>
              <a:avLst/>
              <a:gdLst/>
              <a:ahLst/>
              <a:cxnLst/>
              <a:rect l="l" t="t" r="r" b="b"/>
              <a:pathLst>
                <a:path w="3036" h="1680" fill="none" extrusionOk="0">
                  <a:moveTo>
                    <a:pt x="3036" y="0"/>
                  </a:moveTo>
                  <a:cubicBezTo>
                    <a:pt x="1872" y="255"/>
                    <a:pt x="796" y="850"/>
                    <a:pt x="1" y="168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530355" y="5846037"/>
              <a:ext cx="231768" cy="384567"/>
            </a:xfrm>
            <a:custGeom>
              <a:avLst/>
              <a:gdLst/>
              <a:ahLst/>
              <a:cxnLst/>
              <a:rect l="l" t="t" r="r" b="b"/>
              <a:pathLst>
                <a:path w="1623" h="2693" fill="none" extrusionOk="0">
                  <a:moveTo>
                    <a:pt x="1" y="0"/>
                  </a:moveTo>
                  <a:cubicBezTo>
                    <a:pt x="593" y="876"/>
                    <a:pt x="1340" y="1693"/>
                    <a:pt x="1622" y="269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17894" y="6185481"/>
              <a:ext cx="307454" cy="154084"/>
            </a:xfrm>
            <a:custGeom>
              <a:avLst/>
              <a:gdLst/>
              <a:ahLst/>
              <a:cxnLst/>
              <a:rect l="l" t="t" r="r" b="b"/>
              <a:pathLst>
                <a:path w="2153" h="1079" extrusionOk="0">
                  <a:moveTo>
                    <a:pt x="1195" y="0"/>
                  </a:moveTo>
                  <a:cubicBezTo>
                    <a:pt x="1040" y="0"/>
                    <a:pt x="884" y="14"/>
                    <a:pt x="731" y="42"/>
                  </a:cubicBezTo>
                  <a:cubicBezTo>
                    <a:pt x="536" y="78"/>
                    <a:pt x="337" y="142"/>
                    <a:pt x="205" y="273"/>
                  </a:cubicBezTo>
                  <a:cubicBezTo>
                    <a:pt x="23" y="454"/>
                    <a:pt x="8" y="718"/>
                    <a:pt x="1" y="960"/>
                  </a:cubicBezTo>
                  <a:cubicBezTo>
                    <a:pt x="460" y="1033"/>
                    <a:pt x="949" y="1079"/>
                    <a:pt x="1442" y="1079"/>
                  </a:cubicBezTo>
                  <a:cubicBezTo>
                    <a:pt x="1622" y="1079"/>
                    <a:pt x="1803" y="1073"/>
                    <a:pt x="1983" y="1060"/>
                  </a:cubicBezTo>
                  <a:cubicBezTo>
                    <a:pt x="2049" y="919"/>
                    <a:pt x="2116" y="774"/>
                    <a:pt x="2135" y="620"/>
                  </a:cubicBezTo>
                  <a:cubicBezTo>
                    <a:pt x="2152" y="469"/>
                    <a:pt x="2114" y="303"/>
                    <a:pt x="1992" y="192"/>
                  </a:cubicBezTo>
                  <a:cubicBezTo>
                    <a:pt x="1881" y="90"/>
                    <a:pt x="1718" y="50"/>
                    <a:pt x="1562" y="26"/>
                  </a:cubicBezTo>
                  <a:cubicBezTo>
                    <a:pt x="1441" y="9"/>
                    <a:pt x="1318" y="0"/>
                    <a:pt x="1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708431" y="6271877"/>
              <a:ext cx="351580" cy="90822"/>
            </a:xfrm>
            <a:custGeom>
              <a:avLst/>
              <a:gdLst/>
              <a:ahLst/>
              <a:cxnLst/>
              <a:rect l="l" t="t" r="r" b="b"/>
              <a:pathLst>
                <a:path w="2462" h="636" extrusionOk="0">
                  <a:moveTo>
                    <a:pt x="1821" y="0"/>
                  </a:moveTo>
                  <a:cubicBezTo>
                    <a:pt x="1550" y="0"/>
                    <a:pt x="1394" y="315"/>
                    <a:pt x="1394" y="315"/>
                  </a:cubicBezTo>
                  <a:cubicBezTo>
                    <a:pt x="1394" y="315"/>
                    <a:pt x="1406" y="145"/>
                    <a:pt x="1235" y="123"/>
                  </a:cubicBezTo>
                  <a:cubicBezTo>
                    <a:pt x="1223" y="121"/>
                    <a:pt x="1212" y="121"/>
                    <a:pt x="1201" y="121"/>
                  </a:cubicBezTo>
                  <a:cubicBezTo>
                    <a:pt x="1053" y="121"/>
                    <a:pt x="980" y="246"/>
                    <a:pt x="980" y="246"/>
                  </a:cubicBezTo>
                  <a:cubicBezTo>
                    <a:pt x="980" y="246"/>
                    <a:pt x="936" y="20"/>
                    <a:pt x="668" y="20"/>
                  </a:cubicBezTo>
                  <a:cubicBezTo>
                    <a:pt x="644" y="20"/>
                    <a:pt x="619" y="22"/>
                    <a:pt x="591" y="26"/>
                  </a:cubicBezTo>
                  <a:cubicBezTo>
                    <a:pt x="253" y="73"/>
                    <a:pt x="355" y="437"/>
                    <a:pt x="355" y="437"/>
                  </a:cubicBezTo>
                  <a:cubicBezTo>
                    <a:pt x="355" y="437"/>
                    <a:pt x="297" y="405"/>
                    <a:pt x="225" y="405"/>
                  </a:cubicBezTo>
                  <a:cubicBezTo>
                    <a:pt x="190" y="405"/>
                    <a:pt x="150" y="413"/>
                    <a:pt x="113" y="437"/>
                  </a:cubicBezTo>
                  <a:cubicBezTo>
                    <a:pt x="0" y="506"/>
                    <a:pt x="28" y="619"/>
                    <a:pt x="28" y="619"/>
                  </a:cubicBezTo>
                  <a:cubicBezTo>
                    <a:pt x="274" y="631"/>
                    <a:pt x="535" y="635"/>
                    <a:pt x="790" y="635"/>
                  </a:cubicBezTo>
                  <a:cubicBezTo>
                    <a:pt x="1622" y="635"/>
                    <a:pt x="2395" y="588"/>
                    <a:pt x="2408" y="588"/>
                  </a:cubicBezTo>
                  <a:cubicBezTo>
                    <a:pt x="2408" y="588"/>
                    <a:pt x="2408" y="588"/>
                    <a:pt x="2408" y="588"/>
                  </a:cubicBezTo>
                  <a:cubicBezTo>
                    <a:pt x="2462" y="337"/>
                    <a:pt x="2314" y="295"/>
                    <a:pt x="2209" y="295"/>
                  </a:cubicBezTo>
                  <a:cubicBezTo>
                    <a:pt x="2156" y="295"/>
                    <a:pt x="2113" y="306"/>
                    <a:pt x="2113" y="306"/>
                  </a:cubicBezTo>
                  <a:cubicBezTo>
                    <a:pt x="2113" y="306"/>
                    <a:pt x="2189" y="57"/>
                    <a:pt x="1881" y="5"/>
                  </a:cubicBezTo>
                  <a:cubicBezTo>
                    <a:pt x="1860" y="2"/>
                    <a:pt x="1840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439389" y="6253455"/>
              <a:ext cx="293174" cy="107387"/>
            </a:xfrm>
            <a:custGeom>
              <a:avLst/>
              <a:gdLst/>
              <a:ahLst/>
              <a:cxnLst/>
              <a:rect l="l" t="t" r="r" b="b"/>
              <a:pathLst>
                <a:path w="2053" h="752" extrusionOk="0">
                  <a:moveTo>
                    <a:pt x="1235" y="1"/>
                  </a:moveTo>
                  <a:cubicBezTo>
                    <a:pt x="948" y="1"/>
                    <a:pt x="830" y="231"/>
                    <a:pt x="830" y="231"/>
                  </a:cubicBezTo>
                  <a:cubicBezTo>
                    <a:pt x="830" y="231"/>
                    <a:pt x="778" y="89"/>
                    <a:pt x="600" y="89"/>
                  </a:cubicBezTo>
                  <a:cubicBezTo>
                    <a:pt x="565" y="89"/>
                    <a:pt x="525" y="95"/>
                    <a:pt x="481" y="107"/>
                  </a:cubicBezTo>
                  <a:cubicBezTo>
                    <a:pt x="204" y="186"/>
                    <a:pt x="295" y="364"/>
                    <a:pt x="295" y="364"/>
                  </a:cubicBezTo>
                  <a:cubicBezTo>
                    <a:pt x="295" y="364"/>
                    <a:pt x="275" y="359"/>
                    <a:pt x="246" y="359"/>
                  </a:cubicBezTo>
                  <a:cubicBezTo>
                    <a:pt x="203" y="359"/>
                    <a:pt x="138" y="370"/>
                    <a:pt x="86" y="426"/>
                  </a:cubicBezTo>
                  <a:cubicBezTo>
                    <a:pt x="0" y="519"/>
                    <a:pt x="94" y="612"/>
                    <a:pt x="94" y="612"/>
                  </a:cubicBezTo>
                  <a:cubicBezTo>
                    <a:pt x="498" y="700"/>
                    <a:pt x="1938" y="751"/>
                    <a:pt x="1938" y="751"/>
                  </a:cubicBezTo>
                  <a:cubicBezTo>
                    <a:pt x="1938" y="751"/>
                    <a:pt x="2052" y="431"/>
                    <a:pt x="1919" y="335"/>
                  </a:cubicBezTo>
                  <a:cubicBezTo>
                    <a:pt x="1870" y="299"/>
                    <a:pt x="1816" y="288"/>
                    <a:pt x="1769" y="288"/>
                  </a:cubicBezTo>
                  <a:cubicBezTo>
                    <a:pt x="1688" y="288"/>
                    <a:pt x="1625" y="320"/>
                    <a:pt x="1625" y="320"/>
                  </a:cubicBezTo>
                  <a:cubicBezTo>
                    <a:pt x="1625" y="320"/>
                    <a:pt x="1574" y="19"/>
                    <a:pt x="1266" y="2"/>
                  </a:cubicBezTo>
                  <a:cubicBezTo>
                    <a:pt x="1255" y="1"/>
                    <a:pt x="1245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6861713" y="5450899"/>
              <a:ext cx="159368" cy="69830"/>
            </a:xfrm>
            <a:custGeom>
              <a:avLst/>
              <a:gdLst/>
              <a:ahLst/>
              <a:cxnLst/>
              <a:rect l="l" t="t" r="r" b="b"/>
              <a:pathLst>
                <a:path w="1116" h="489" extrusionOk="0">
                  <a:moveTo>
                    <a:pt x="407" y="1"/>
                  </a:moveTo>
                  <a:cubicBezTo>
                    <a:pt x="260" y="1"/>
                    <a:pt x="222" y="139"/>
                    <a:pt x="222" y="139"/>
                  </a:cubicBezTo>
                  <a:cubicBezTo>
                    <a:pt x="222" y="139"/>
                    <a:pt x="177" y="84"/>
                    <a:pt x="126" y="84"/>
                  </a:cubicBezTo>
                  <a:cubicBezTo>
                    <a:pt x="108" y="84"/>
                    <a:pt x="89" y="91"/>
                    <a:pt x="71" y="109"/>
                  </a:cubicBezTo>
                  <a:cubicBezTo>
                    <a:pt x="0" y="181"/>
                    <a:pt x="71" y="224"/>
                    <a:pt x="71" y="224"/>
                  </a:cubicBezTo>
                  <a:lnTo>
                    <a:pt x="59" y="484"/>
                  </a:lnTo>
                  <a:cubicBezTo>
                    <a:pt x="135" y="487"/>
                    <a:pt x="211" y="488"/>
                    <a:pt x="288" y="488"/>
                  </a:cubicBezTo>
                  <a:cubicBezTo>
                    <a:pt x="557" y="488"/>
                    <a:pt x="833" y="470"/>
                    <a:pt x="1115" y="439"/>
                  </a:cubicBezTo>
                  <a:cubicBezTo>
                    <a:pt x="1091" y="295"/>
                    <a:pt x="987" y="280"/>
                    <a:pt x="943" y="280"/>
                  </a:cubicBezTo>
                  <a:cubicBezTo>
                    <a:pt x="932" y="280"/>
                    <a:pt x="924" y="281"/>
                    <a:pt x="924" y="281"/>
                  </a:cubicBezTo>
                  <a:cubicBezTo>
                    <a:pt x="924" y="281"/>
                    <a:pt x="949" y="139"/>
                    <a:pt x="809" y="109"/>
                  </a:cubicBezTo>
                  <a:cubicBezTo>
                    <a:pt x="788" y="105"/>
                    <a:pt x="768" y="103"/>
                    <a:pt x="749" y="103"/>
                  </a:cubicBezTo>
                  <a:cubicBezTo>
                    <a:pt x="639" y="103"/>
                    <a:pt x="564" y="166"/>
                    <a:pt x="564" y="166"/>
                  </a:cubicBezTo>
                  <a:cubicBezTo>
                    <a:pt x="564" y="166"/>
                    <a:pt x="551" y="1"/>
                    <a:pt x="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6580961" y="5435762"/>
              <a:ext cx="159368" cy="77399"/>
            </a:xfrm>
            <a:custGeom>
              <a:avLst/>
              <a:gdLst/>
              <a:ahLst/>
              <a:cxnLst/>
              <a:rect l="l" t="t" r="r" b="b"/>
              <a:pathLst>
                <a:path w="1116" h="542" extrusionOk="0">
                  <a:moveTo>
                    <a:pt x="710" y="1"/>
                  </a:moveTo>
                  <a:cubicBezTo>
                    <a:pt x="564" y="1"/>
                    <a:pt x="553" y="166"/>
                    <a:pt x="553" y="166"/>
                  </a:cubicBezTo>
                  <a:cubicBezTo>
                    <a:pt x="553" y="166"/>
                    <a:pt x="477" y="103"/>
                    <a:pt x="366" y="103"/>
                  </a:cubicBezTo>
                  <a:cubicBezTo>
                    <a:pt x="348" y="103"/>
                    <a:pt x="328" y="105"/>
                    <a:pt x="308" y="109"/>
                  </a:cubicBezTo>
                  <a:cubicBezTo>
                    <a:pt x="167" y="139"/>
                    <a:pt x="192" y="282"/>
                    <a:pt x="192" y="282"/>
                  </a:cubicBezTo>
                  <a:cubicBezTo>
                    <a:pt x="192" y="282"/>
                    <a:pt x="185" y="280"/>
                    <a:pt x="173" y="280"/>
                  </a:cubicBezTo>
                  <a:cubicBezTo>
                    <a:pt x="129" y="280"/>
                    <a:pt x="25" y="296"/>
                    <a:pt x="1" y="439"/>
                  </a:cubicBezTo>
                  <a:cubicBezTo>
                    <a:pt x="286" y="494"/>
                    <a:pt x="531" y="541"/>
                    <a:pt x="770" y="541"/>
                  </a:cubicBezTo>
                  <a:cubicBezTo>
                    <a:pt x="865" y="541"/>
                    <a:pt x="959" y="534"/>
                    <a:pt x="1055" y="516"/>
                  </a:cubicBezTo>
                  <a:lnTo>
                    <a:pt x="1046" y="224"/>
                  </a:lnTo>
                  <a:cubicBezTo>
                    <a:pt x="1046" y="224"/>
                    <a:pt x="1116" y="180"/>
                    <a:pt x="1046" y="109"/>
                  </a:cubicBezTo>
                  <a:cubicBezTo>
                    <a:pt x="1028" y="91"/>
                    <a:pt x="1009" y="84"/>
                    <a:pt x="991" y="84"/>
                  </a:cubicBezTo>
                  <a:cubicBezTo>
                    <a:pt x="939" y="84"/>
                    <a:pt x="895" y="139"/>
                    <a:pt x="895" y="139"/>
                  </a:cubicBezTo>
                  <a:cubicBezTo>
                    <a:pt x="895" y="139"/>
                    <a:pt x="855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6595099" y="4997640"/>
              <a:ext cx="559357" cy="464537"/>
            </a:xfrm>
            <a:custGeom>
              <a:avLst/>
              <a:gdLst/>
              <a:ahLst/>
              <a:cxnLst/>
              <a:rect l="l" t="t" r="r" b="b"/>
              <a:pathLst>
                <a:path w="3917" h="3253" extrusionOk="0">
                  <a:moveTo>
                    <a:pt x="2647" y="0"/>
                  </a:moveTo>
                  <a:cubicBezTo>
                    <a:pt x="2568" y="0"/>
                    <a:pt x="2493" y="34"/>
                    <a:pt x="2429" y="74"/>
                  </a:cubicBezTo>
                  <a:cubicBezTo>
                    <a:pt x="2177" y="221"/>
                    <a:pt x="1996" y="437"/>
                    <a:pt x="1851" y="661"/>
                  </a:cubicBezTo>
                  <a:cubicBezTo>
                    <a:pt x="1542" y="1140"/>
                    <a:pt x="1381" y="1683"/>
                    <a:pt x="1386" y="2224"/>
                  </a:cubicBezTo>
                  <a:cubicBezTo>
                    <a:pt x="1294" y="1833"/>
                    <a:pt x="914" y="1229"/>
                    <a:pt x="557" y="1062"/>
                  </a:cubicBezTo>
                  <a:cubicBezTo>
                    <a:pt x="477" y="1024"/>
                    <a:pt x="401" y="1007"/>
                    <a:pt x="334" y="1007"/>
                  </a:cubicBezTo>
                  <a:cubicBezTo>
                    <a:pt x="133" y="1007"/>
                    <a:pt x="1" y="1155"/>
                    <a:pt x="18" y="1345"/>
                  </a:cubicBezTo>
                  <a:cubicBezTo>
                    <a:pt x="67" y="1861"/>
                    <a:pt x="961" y="2714"/>
                    <a:pt x="1461" y="3252"/>
                  </a:cubicBezTo>
                  <a:cubicBezTo>
                    <a:pt x="2094" y="2979"/>
                    <a:pt x="2972" y="2634"/>
                    <a:pt x="3631" y="2322"/>
                  </a:cubicBezTo>
                  <a:cubicBezTo>
                    <a:pt x="3748" y="2267"/>
                    <a:pt x="3870" y="2190"/>
                    <a:pt x="3887" y="2081"/>
                  </a:cubicBezTo>
                  <a:cubicBezTo>
                    <a:pt x="3917" y="1894"/>
                    <a:pt x="3633" y="1780"/>
                    <a:pt x="3400" y="1771"/>
                  </a:cubicBezTo>
                  <a:cubicBezTo>
                    <a:pt x="3378" y="1770"/>
                    <a:pt x="3356" y="1769"/>
                    <a:pt x="3335" y="1769"/>
                  </a:cubicBezTo>
                  <a:cubicBezTo>
                    <a:pt x="2772" y="1769"/>
                    <a:pt x="2217" y="2037"/>
                    <a:pt x="1952" y="2443"/>
                  </a:cubicBezTo>
                  <a:cubicBezTo>
                    <a:pt x="2306" y="1796"/>
                    <a:pt x="2661" y="1145"/>
                    <a:pt x="2863" y="456"/>
                  </a:cubicBezTo>
                  <a:cubicBezTo>
                    <a:pt x="2888" y="368"/>
                    <a:pt x="2911" y="275"/>
                    <a:pt x="2888" y="185"/>
                  </a:cubicBezTo>
                  <a:cubicBezTo>
                    <a:pt x="2865" y="96"/>
                    <a:pt x="2782" y="12"/>
                    <a:pt x="2671" y="1"/>
                  </a:cubicBezTo>
                  <a:cubicBezTo>
                    <a:pt x="2663" y="0"/>
                    <a:pt x="2655" y="0"/>
                    <a:pt x="2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6802449" y="5038625"/>
              <a:ext cx="159368" cy="414270"/>
            </a:xfrm>
            <a:custGeom>
              <a:avLst/>
              <a:gdLst/>
              <a:ahLst/>
              <a:cxnLst/>
              <a:rect l="l" t="t" r="r" b="b"/>
              <a:pathLst>
                <a:path w="1116" h="2901" fill="none" extrusionOk="0">
                  <a:moveTo>
                    <a:pt x="1115" y="1"/>
                  </a:moveTo>
                  <a:cubicBezTo>
                    <a:pt x="600" y="913"/>
                    <a:pt x="223" y="1892"/>
                    <a:pt x="1" y="29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6799451" y="5289388"/>
              <a:ext cx="299171" cy="165222"/>
            </a:xfrm>
            <a:custGeom>
              <a:avLst/>
              <a:gdLst/>
              <a:ahLst/>
              <a:cxnLst/>
              <a:rect l="l" t="t" r="r" b="b"/>
              <a:pathLst>
                <a:path w="2095" h="1157" fill="none" extrusionOk="0">
                  <a:moveTo>
                    <a:pt x="2094" y="0"/>
                  </a:moveTo>
                  <a:cubicBezTo>
                    <a:pt x="1291" y="176"/>
                    <a:pt x="550" y="585"/>
                    <a:pt x="0" y="115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641367" y="5186712"/>
              <a:ext cx="159796" cy="264470"/>
            </a:xfrm>
            <a:custGeom>
              <a:avLst/>
              <a:gdLst/>
              <a:ahLst/>
              <a:cxnLst/>
              <a:rect l="l" t="t" r="r" b="b"/>
              <a:pathLst>
                <a:path w="1119" h="1852" fill="none" extrusionOk="0">
                  <a:moveTo>
                    <a:pt x="0" y="0"/>
                  </a:moveTo>
                  <a:cubicBezTo>
                    <a:pt x="409" y="602"/>
                    <a:pt x="923" y="1164"/>
                    <a:pt x="1119" y="185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6701630" y="5419911"/>
              <a:ext cx="212205" cy="106102"/>
            </a:xfrm>
            <a:custGeom>
              <a:avLst/>
              <a:gdLst/>
              <a:ahLst/>
              <a:cxnLst/>
              <a:rect l="l" t="t" r="r" b="b"/>
              <a:pathLst>
                <a:path w="1486" h="743" extrusionOk="0">
                  <a:moveTo>
                    <a:pt x="822" y="1"/>
                  </a:moveTo>
                  <a:cubicBezTo>
                    <a:pt x="715" y="1"/>
                    <a:pt x="609" y="10"/>
                    <a:pt x="504" y="29"/>
                  </a:cubicBezTo>
                  <a:cubicBezTo>
                    <a:pt x="369" y="54"/>
                    <a:pt x="232" y="98"/>
                    <a:pt x="142" y="188"/>
                  </a:cubicBezTo>
                  <a:cubicBezTo>
                    <a:pt x="18" y="313"/>
                    <a:pt x="5" y="496"/>
                    <a:pt x="0" y="662"/>
                  </a:cubicBezTo>
                  <a:cubicBezTo>
                    <a:pt x="319" y="712"/>
                    <a:pt x="659" y="743"/>
                    <a:pt x="1002" y="743"/>
                  </a:cubicBezTo>
                  <a:cubicBezTo>
                    <a:pt x="1124" y="743"/>
                    <a:pt x="1246" y="739"/>
                    <a:pt x="1368" y="731"/>
                  </a:cubicBezTo>
                  <a:cubicBezTo>
                    <a:pt x="1415" y="633"/>
                    <a:pt x="1460" y="533"/>
                    <a:pt x="1473" y="428"/>
                  </a:cubicBezTo>
                  <a:cubicBezTo>
                    <a:pt x="1485" y="322"/>
                    <a:pt x="1459" y="209"/>
                    <a:pt x="1375" y="132"/>
                  </a:cubicBezTo>
                  <a:cubicBezTo>
                    <a:pt x="1297" y="63"/>
                    <a:pt x="1186" y="34"/>
                    <a:pt x="1078" y="19"/>
                  </a:cubicBezTo>
                  <a:cubicBezTo>
                    <a:pt x="993" y="7"/>
                    <a:pt x="908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758609" y="5477603"/>
              <a:ext cx="219345" cy="61548"/>
            </a:xfrm>
            <a:custGeom>
              <a:avLst/>
              <a:gdLst/>
              <a:ahLst/>
              <a:cxnLst/>
              <a:rect l="l" t="t" r="r" b="b"/>
              <a:pathLst>
                <a:path w="1536" h="431" extrusionOk="0">
                  <a:moveTo>
                    <a:pt x="1136" y="1"/>
                  </a:moveTo>
                  <a:cubicBezTo>
                    <a:pt x="966" y="1"/>
                    <a:pt x="870" y="213"/>
                    <a:pt x="870" y="213"/>
                  </a:cubicBezTo>
                  <a:cubicBezTo>
                    <a:pt x="870" y="213"/>
                    <a:pt x="876" y="97"/>
                    <a:pt x="771" y="83"/>
                  </a:cubicBezTo>
                  <a:cubicBezTo>
                    <a:pt x="763" y="82"/>
                    <a:pt x="756" y="81"/>
                    <a:pt x="748" y="81"/>
                  </a:cubicBezTo>
                  <a:cubicBezTo>
                    <a:pt x="656" y="81"/>
                    <a:pt x="611" y="165"/>
                    <a:pt x="611" y="165"/>
                  </a:cubicBezTo>
                  <a:cubicBezTo>
                    <a:pt x="611" y="165"/>
                    <a:pt x="583" y="14"/>
                    <a:pt x="416" y="14"/>
                  </a:cubicBezTo>
                  <a:cubicBezTo>
                    <a:pt x="401" y="14"/>
                    <a:pt x="385" y="15"/>
                    <a:pt x="368" y="18"/>
                  </a:cubicBezTo>
                  <a:cubicBezTo>
                    <a:pt x="157" y="52"/>
                    <a:pt x="220" y="296"/>
                    <a:pt x="220" y="296"/>
                  </a:cubicBezTo>
                  <a:cubicBezTo>
                    <a:pt x="220" y="296"/>
                    <a:pt x="185" y="274"/>
                    <a:pt x="140" y="274"/>
                  </a:cubicBezTo>
                  <a:cubicBezTo>
                    <a:pt x="118" y="274"/>
                    <a:pt x="94" y="280"/>
                    <a:pt x="70" y="296"/>
                  </a:cubicBezTo>
                  <a:cubicBezTo>
                    <a:pt x="0" y="343"/>
                    <a:pt x="18" y="419"/>
                    <a:pt x="18" y="419"/>
                  </a:cubicBezTo>
                  <a:cubicBezTo>
                    <a:pt x="174" y="427"/>
                    <a:pt x="341" y="430"/>
                    <a:pt x="504" y="430"/>
                  </a:cubicBezTo>
                  <a:cubicBezTo>
                    <a:pt x="1022" y="430"/>
                    <a:pt x="1501" y="398"/>
                    <a:pt x="1502" y="397"/>
                  </a:cubicBezTo>
                  <a:cubicBezTo>
                    <a:pt x="1535" y="228"/>
                    <a:pt x="1444" y="199"/>
                    <a:pt x="1378" y="199"/>
                  </a:cubicBezTo>
                  <a:cubicBezTo>
                    <a:pt x="1344" y="199"/>
                    <a:pt x="1318" y="207"/>
                    <a:pt x="1318" y="207"/>
                  </a:cubicBezTo>
                  <a:cubicBezTo>
                    <a:pt x="1318" y="207"/>
                    <a:pt x="1365" y="38"/>
                    <a:pt x="1174" y="4"/>
                  </a:cubicBezTo>
                  <a:cubicBezTo>
                    <a:pt x="1161" y="2"/>
                    <a:pt x="1148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6590672" y="5465465"/>
              <a:ext cx="182930" cy="72544"/>
            </a:xfrm>
            <a:custGeom>
              <a:avLst/>
              <a:gdLst/>
              <a:ahLst/>
              <a:cxnLst/>
              <a:rect l="l" t="t" r="r" b="b"/>
              <a:pathLst>
                <a:path w="1281" h="508" extrusionOk="0">
                  <a:moveTo>
                    <a:pt x="770" y="1"/>
                  </a:moveTo>
                  <a:cubicBezTo>
                    <a:pt x="593" y="1"/>
                    <a:pt x="519" y="156"/>
                    <a:pt x="519" y="156"/>
                  </a:cubicBezTo>
                  <a:cubicBezTo>
                    <a:pt x="519" y="156"/>
                    <a:pt x="487" y="60"/>
                    <a:pt x="375" y="60"/>
                  </a:cubicBezTo>
                  <a:cubicBezTo>
                    <a:pt x="353" y="60"/>
                    <a:pt x="329" y="63"/>
                    <a:pt x="301" y="72"/>
                  </a:cubicBezTo>
                  <a:cubicBezTo>
                    <a:pt x="128" y="125"/>
                    <a:pt x="185" y="245"/>
                    <a:pt x="185" y="245"/>
                  </a:cubicBezTo>
                  <a:cubicBezTo>
                    <a:pt x="185" y="245"/>
                    <a:pt x="172" y="242"/>
                    <a:pt x="154" y="242"/>
                  </a:cubicBezTo>
                  <a:cubicBezTo>
                    <a:pt x="127" y="242"/>
                    <a:pt x="88" y="249"/>
                    <a:pt x="56" y="287"/>
                  </a:cubicBezTo>
                  <a:cubicBezTo>
                    <a:pt x="1" y="349"/>
                    <a:pt x="61" y="412"/>
                    <a:pt x="61" y="412"/>
                  </a:cubicBezTo>
                  <a:cubicBezTo>
                    <a:pt x="314" y="473"/>
                    <a:pt x="1209" y="508"/>
                    <a:pt x="1209" y="508"/>
                  </a:cubicBezTo>
                  <a:cubicBezTo>
                    <a:pt x="1209" y="508"/>
                    <a:pt x="1280" y="292"/>
                    <a:pt x="1198" y="227"/>
                  </a:cubicBezTo>
                  <a:cubicBezTo>
                    <a:pt x="1167" y="202"/>
                    <a:pt x="1133" y="195"/>
                    <a:pt x="1104" y="195"/>
                  </a:cubicBezTo>
                  <a:cubicBezTo>
                    <a:pt x="1054" y="195"/>
                    <a:pt x="1014" y="216"/>
                    <a:pt x="1014" y="216"/>
                  </a:cubicBezTo>
                  <a:cubicBezTo>
                    <a:pt x="1014" y="216"/>
                    <a:pt x="983" y="13"/>
                    <a:pt x="791" y="1"/>
                  </a:cubicBezTo>
                  <a:cubicBezTo>
                    <a:pt x="784" y="1"/>
                    <a:pt x="7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685832" y="4646915"/>
              <a:ext cx="88680" cy="38985"/>
            </a:xfrm>
            <a:custGeom>
              <a:avLst/>
              <a:gdLst/>
              <a:ahLst/>
              <a:cxnLst/>
              <a:rect l="l" t="t" r="r" b="b"/>
              <a:pathLst>
                <a:path w="621" h="273" extrusionOk="0">
                  <a:moveTo>
                    <a:pt x="226" y="1"/>
                  </a:moveTo>
                  <a:cubicBezTo>
                    <a:pt x="145" y="1"/>
                    <a:pt x="123" y="78"/>
                    <a:pt x="123" y="78"/>
                  </a:cubicBezTo>
                  <a:cubicBezTo>
                    <a:pt x="123" y="78"/>
                    <a:pt x="98" y="47"/>
                    <a:pt x="70" y="47"/>
                  </a:cubicBezTo>
                  <a:cubicBezTo>
                    <a:pt x="60" y="47"/>
                    <a:pt x="49" y="51"/>
                    <a:pt x="39" y="62"/>
                  </a:cubicBezTo>
                  <a:cubicBezTo>
                    <a:pt x="0" y="102"/>
                    <a:pt x="39" y="127"/>
                    <a:pt x="39" y="127"/>
                  </a:cubicBezTo>
                  <a:lnTo>
                    <a:pt x="32" y="269"/>
                  </a:lnTo>
                  <a:cubicBezTo>
                    <a:pt x="77" y="272"/>
                    <a:pt x="123" y="273"/>
                    <a:pt x="169" y="273"/>
                  </a:cubicBezTo>
                  <a:cubicBezTo>
                    <a:pt x="316" y="273"/>
                    <a:pt x="466" y="262"/>
                    <a:pt x="620" y="246"/>
                  </a:cubicBezTo>
                  <a:cubicBezTo>
                    <a:pt x="607" y="166"/>
                    <a:pt x="550" y="157"/>
                    <a:pt x="526" y="157"/>
                  </a:cubicBezTo>
                  <a:cubicBezTo>
                    <a:pt x="519" y="157"/>
                    <a:pt x="515" y="158"/>
                    <a:pt x="515" y="158"/>
                  </a:cubicBezTo>
                  <a:cubicBezTo>
                    <a:pt x="515" y="158"/>
                    <a:pt x="528" y="78"/>
                    <a:pt x="450" y="62"/>
                  </a:cubicBezTo>
                  <a:cubicBezTo>
                    <a:pt x="438" y="59"/>
                    <a:pt x="427" y="58"/>
                    <a:pt x="417" y="58"/>
                  </a:cubicBezTo>
                  <a:cubicBezTo>
                    <a:pt x="356" y="58"/>
                    <a:pt x="314" y="93"/>
                    <a:pt x="314" y="93"/>
                  </a:cubicBezTo>
                  <a:cubicBezTo>
                    <a:pt x="314" y="93"/>
                    <a:pt x="308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529463" y="4638632"/>
              <a:ext cx="88680" cy="43126"/>
            </a:xfrm>
            <a:custGeom>
              <a:avLst/>
              <a:gdLst/>
              <a:ahLst/>
              <a:cxnLst/>
              <a:rect l="l" t="t" r="r" b="b"/>
              <a:pathLst>
                <a:path w="621" h="302" extrusionOk="0">
                  <a:moveTo>
                    <a:pt x="395" y="1"/>
                  </a:moveTo>
                  <a:cubicBezTo>
                    <a:pt x="314" y="1"/>
                    <a:pt x="308" y="93"/>
                    <a:pt x="308" y="93"/>
                  </a:cubicBezTo>
                  <a:cubicBezTo>
                    <a:pt x="308" y="93"/>
                    <a:pt x="265" y="58"/>
                    <a:pt x="204" y="58"/>
                  </a:cubicBezTo>
                  <a:cubicBezTo>
                    <a:pt x="194" y="58"/>
                    <a:pt x="183" y="59"/>
                    <a:pt x="171" y="62"/>
                  </a:cubicBezTo>
                  <a:cubicBezTo>
                    <a:pt x="93" y="78"/>
                    <a:pt x="107" y="157"/>
                    <a:pt x="107" y="157"/>
                  </a:cubicBezTo>
                  <a:cubicBezTo>
                    <a:pt x="107" y="157"/>
                    <a:pt x="103" y="156"/>
                    <a:pt x="97" y="156"/>
                  </a:cubicBezTo>
                  <a:cubicBezTo>
                    <a:pt x="73" y="156"/>
                    <a:pt x="15" y="165"/>
                    <a:pt x="1" y="245"/>
                  </a:cubicBezTo>
                  <a:cubicBezTo>
                    <a:pt x="160" y="276"/>
                    <a:pt x="297" y="302"/>
                    <a:pt x="431" y="302"/>
                  </a:cubicBezTo>
                  <a:cubicBezTo>
                    <a:pt x="484" y="302"/>
                    <a:pt x="536" y="298"/>
                    <a:pt x="589" y="288"/>
                  </a:cubicBezTo>
                  <a:lnTo>
                    <a:pt x="583" y="126"/>
                  </a:lnTo>
                  <a:cubicBezTo>
                    <a:pt x="583" y="126"/>
                    <a:pt x="621" y="102"/>
                    <a:pt x="583" y="62"/>
                  </a:cubicBezTo>
                  <a:cubicBezTo>
                    <a:pt x="572" y="51"/>
                    <a:pt x="562" y="47"/>
                    <a:pt x="552" y="47"/>
                  </a:cubicBezTo>
                  <a:cubicBezTo>
                    <a:pt x="523" y="47"/>
                    <a:pt x="499" y="78"/>
                    <a:pt x="499" y="78"/>
                  </a:cubicBezTo>
                  <a:cubicBezTo>
                    <a:pt x="499" y="78"/>
                    <a:pt x="476" y="1"/>
                    <a:pt x="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499902" y="4344885"/>
              <a:ext cx="339727" cy="290175"/>
            </a:xfrm>
            <a:custGeom>
              <a:avLst/>
              <a:gdLst/>
              <a:ahLst/>
              <a:cxnLst/>
              <a:rect l="l" t="t" r="r" b="b"/>
              <a:pathLst>
                <a:path w="2379" h="2032" extrusionOk="0">
                  <a:moveTo>
                    <a:pt x="1176" y="0"/>
                  </a:moveTo>
                  <a:cubicBezTo>
                    <a:pt x="1173" y="0"/>
                    <a:pt x="1169" y="0"/>
                    <a:pt x="1166" y="0"/>
                  </a:cubicBezTo>
                  <a:cubicBezTo>
                    <a:pt x="1069" y="5"/>
                    <a:pt x="986" y="78"/>
                    <a:pt x="941" y="164"/>
                  </a:cubicBezTo>
                  <a:cubicBezTo>
                    <a:pt x="899" y="250"/>
                    <a:pt x="889" y="349"/>
                    <a:pt x="883" y="446"/>
                  </a:cubicBezTo>
                  <a:cubicBezTo>
                    <a:pt x="859" y="816"/>
                    <a:pt x="892" y="1187"/>
                    <a:pt x="976" y="1547"/>
                  </a:cubicBezTo>
                  <a:cubicBezTo>
                    <a:pt x="821" y="1271"/>
                    <a:pt x="590" y="980"/>
                    <a:pt x="275" y="973"/>
                  </a:cubicBezTo>
                  <a:cubicBezTo>
                    <a:pt x="274" y="973"/>
                    <a:pt x="272" y="973"/>
                    <a:pt x="271" y="973"/>
                  </a:cubicBezTo>
                  <a:cubicBezTo>
                    <a:pt x="148" y="973"/>
                    <a:pt x="0" y="1066"/>
                    <a:pt x="36" y="1184"/>
                  </a:cubicBezTo>
                  <a:cubicBezTo>
                    <a:pt x="46" y="1215"/>
                    <a:pt x="67" y="1241"/>
                    <a:pt x="89" y="1265"/>
                  </a:cubicBezTo>
                  <a:cubicBezTo>
                    <a:pt x="341" y="1541"/>
                    <a:pt x="827" y="1808"/>
                    <a:pt x="1145" y="2031"/>
                  </a:cubicBezTo>
                  <a:cubicBezTo>
                    <a:pt x="1519" y="1780"/>
                    <a:pt x="2379" y="1680"/>
                    <a:pt x="2378" y="1173"/>
                  </a:cubicBezTo>
                  <a:cubicBezTo>
                    <a:pt x="2378" y="1083"/>
                    <a:pt x="2318" y="1039"/>
                    <a:pt x="2222" y="1039"/>
                  </a:cubicBezTo>
                  <a:cubicBezTo>
                    <a:pt x="2012" y="1039"/>
                    <a:pt x="1628" y="1247"/>
                    <a:pt x="1302" y="1643"/>
                  </a:cubicBezTo>
                  <a:cubicBezTo>
                    <a:pt x="1448" y="1290"/>
                    <a:pt x="1509" y="814"/>
                    <a:pt x="1478" y="434"/>
                  </a:cubicBezTo>
                  <a:cubicBezTo>
                    <a:pt x="1471" y="336"/>
                    <a:pt x="1456" y="234"/>
                    <a:pt x="1405" y="148"/>
                  </a:cubicBezTo>
                  <a:cubicBezTo>
                    <a:pt x="1357" y="65"/>
                    <a:pt x="1270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663841" y="4370161"/>
              <a:ext cx="11567" cy="259901"/>
            </a:xfrm>
            <a:custGeom>
              <a:avLst/>
              <a:gdLst/>
              <a:ahLst/>
              <a:cxnLst/>
              <a:rect l="l" t="t" r="r" b="b"/>
              <a:pathLst>
                <a:path w="81" h="1820" fill="none" extrusionOk="0">
                  <a:moveTo>
                    <a:pt x="8" y="0"/>
                  </a:moveTo>
                  <a:cubicBezTo>
                    <a:pt x="81" y="448"/>
                    <a:pt x="55" y="903"/>
                    <a:pt x="28" y="1354"/>
                  </a:cubicBezTo>
                  <a:cubicBezTo>
                    <a:pt x="19" y="1509"/>
                    <a:pt x="9" y="1665"/>
                    <a:pt x="0" y="18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663555" y="4515250"/>
              <a:ext cx="155798" cy="113100"/>
            </a:xfrm>
            <a:custGeom>
              <a:avLst/>
              <a:gdLst/>
              <a:ahLst/>
              <a:cxnLst/>
              <a:rect l="l" t="t" r="r" b="b"/>
              <a:pathLst>
                <a:path w="1091" h="792" fill="none" extrusionOk="0">
                  <a:moveTo>
                    <a:pt x="1090" y="1"/>
                  </a:moveTo>
                  <a:cubicBezTo>
                    <a:pt x="837" y="377"/>
                    <a:pt x="312" y="465"/>
                    <a:pt x="0" y="79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536031" y="4509681"/>
              <a:ext cx="131521" cy="120097"/>
            </a:xfrm>
            <a:custGeom>
              <a:avLst/>
              <a:gdLst/>
              <a:ahLst/>
              <a:cxnLst/>
              <a:rect l="l" t="t" r="r" b="b"/>
              <a:pathLst>
                <a:path w="921" h="841" fill="none" extrusionOk="0">
                  <a:moveTo>
                    <a:pt x="0" y="1"/>
                  </a:moveTo>
                  <a:cubicBezTo>
                    <a:pt x="141" y="46"/>
                    <a:pt x="262" y="142"/>
                    <a:pt x="370" y="241"/>
                  </a:cubicBezTo>
                  <a:cubicBezTo>
                    <a:pt x="572" y="423"/>
                    <a:pt x="756" y="625"/>
                    <a:pt x="921" y="8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7595581" y="4626065"/>
              <a:ext cx="124381" cy="67117"/>
            </a:xfrm>
            <a:custGeom>
              <a:avLst/>
              <a:gdLst/>
              <a:ahLst/>
              <a:cxnLst/>
              <a:rect l="l" t="t" r="r" b="b"/>
              <a:pathLst>
                <a:path w="871" h="470" extrusionOk="0">
                  <a:moveTo>
                    <a:pt x="480" y="0"/>
                  </a:moveTo>
                  <a:cubicBezTo>
                    <a:pt x="418" y="0"/>
                    <a:pt x="356" y="6"/>
                    <a:pt x="296" y="18"/>
                  </a:cubicBezTo>
                  <a:cubicBezTo>
                    <a:pt x="218" y="33"/>
                    <a:pt x="136" y="62"/>
                    <a:pt x="83" y="119"/>
                  </a:cubicBezTo>
                  <a:cubicBezTo>
                    <a:pt x="10" y="197"/>
                    <a:pt x="3" y="312"/>
                    <a:pt x="1" y="419"/>
                  </a:cubicBezTo>
                  <a:cubicBezTo>
                    <a:pt x="188" y="450"/>
                    <a:pt x="388" y="469"/>
                    <a:pt x="590" y="469"/>
                  </a:cubicBezTo>
                  <a:cubicBezTo>
                    <a:pt x="660" y="469"/>
                    <a:pt x="731" y="467"/>
                    <a:pt x="802" y="462"/>
                  </a:cubicBezTo>
                  <a:cubicBezTo>
                    <a:pt x="828" y="399"/>
                    <a:pt x="855" y="337"/>
                    <a:pt x="864" y="270"/>
                  </a:cubicBezTo>
                  <a:cubicBezTo>
                    <a:pt x="871" y="203"/>
                    <a:pt x="855" y="130"/>
                    <a:pt x="807" y="83"/>
                  </a:cubicBezTo>
                  <a:cubicBezTo>
                    <a:pt x="761" y="40"/>
                    <a:pt x="695" y="22"/>
                    <a:pt x="632" y="11"/>
                  </a:cubicBezTo>
                  <a:cubicBezTo>
                    <a:pt x="583" y="4"/>
                    <a:pt x="531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7628425" y="4662195"/>
              <a:ext cx="122382" cy="34130"/>
            </a:xfrm>
            <a:custGeom>
              <a:avLst/>
              <a:gdLst/>
              <a:ahLst/>
              <a:cxnLst/>
              <a:rect l="l" t="t" r="r" b="b"/>
              <a:pathLst>
                <a:path w="857" h="239" extrusionOk="0">
                  <a:moveTo>
                    <a:pt x="633" y="0"/>
                  </a:moveTo>
                  <a:cubicBezTo>
                    <a:pt x="539" y="0"/>
                    <a:pt x="485" y="119"/>
                    <a:pt x="485" y="119"/>
                  </a:cubicBezTo>
                  <a:cubicBezTo>
                    <a:pt x="485" y="119"/>
                    <a:pt x="489" y="54"/>
                    <a:pt x="429" y="47"/>
                  </a:cubicBezTo>
                  <a:cubicBezTo>
                    <a:pt x="425" y="46"/>
                    <a:pt x="421" y="46"/>
                    <a:pt x="417" y="46"/>
                  </a:cubicBezTo>
                  <a:cubicBezTo>
                    <a:pt x="366" y="46"/>
                    <a:pt x="340" y="93"/>
                    <a:pt x="340" y="93"/>
                  </a:cubicBezTo>
                  <a:cubicBezTo>
                    <a:pt x="340" y="93"/>
                    <a:pt x="324" y="8"/>
                    <a:pt x="232" y="8"/>
                  </a:cubicBezTo>
                  <a:cubicBezTo>
                    <a:pt x="224" y="8"/>
                    <a:pt x="214" y="9"/>
                    <a:pt x="205" y="11"/>
                  </a:cubicBezTo>
                  <a:cubicBezTo>
                    <a:pt x="88" y="28"/>
                    <a:pt x="123" y="164"/>
                    <a:pt x="123" y="164"/>
                  </a:cubicBezTo>
                  <a:cubicBezTo>
                    <a:pt x="123" y="164"/>
                    <a:pt x="103" y="152"/>
                    <a:pt x="78" y="152"/>
                  </a:cubicBezTo>
                  <a:cubicBezTo>
                    <a:pt x="66" y="152"/>
                    <a:pt x="52" y="155"/>
                    <a:pt x="39" y="164"/>
                  </a:cubicBezTo>
                  <a:cubicBezTo>
                    <a:pt x="0" y="189"/>
                    <a:pt x="9" y="233"/>
                    <a:pt x="9" y="233"/>
                  </a:cubicBezTo>
                  <a:cubicBezTo>
                    <a:pt x="90" y="237"/>
                    <a:pt x="176" y="238"/>
                    <a:pt x="260" y="238"/>
                  </a:cubicBezTo>
                  <a:cubicBezTo>
                    <a:pt x="550" y="238"/>
                    <a:pt x="824" y="220"/>
                    <a:pt x="837" y="220"/>
                  </a:cubicBezTo>
                  <a:cubicBezTo>
                    <a:pt x="837" y="220"/>
                    <a:pt x="837" y="220"/>
                    <a:pt x="837" y="220"/>
                  </a:cubicBezTo>
                  <a:cubicBezTo>
                    <a:pt x="856" y="127"/>
                    <a:pt x="806" y="111"/>
                    <a:pt x="769" y="111"/>
                  </a:cubicBezTo>
                  <a:cubicBezTo>
                    <a:pt x="751" y="111"/>
                    <a:pt x="736" y="115"/>
                    <a:pt x="736" y="115"/>
                  </a:cubicBezTo>
                  <a:cubicBezTo>
                    <a:pt x="736" y="115"/>
                    <a:pt x="760" y="22"/>
                    <a:pt x="654" y="2"/>
                  </a:cubicBezTo>
                  <a:cubicBezTo>
                    <a:pt x="647" y="1"/>
                    <a:pt x="640" y="0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7535032" y="4655055"/>
              <a:ext cx="101961" cy="40413"/>
            </a:xfrm>
            <a:custGeom>
              <a:avLst/>
              <a:gdLst/>
              <a:ahLst/>
              <a:cxnLst/>
              <a:rect l="l" t="t" r="r" b="b"/>
              <a:pathLst>
                <a:path w="714" h="283" extrusionOk="0">
                  <a:moveTo>
                    <a:pt x="430" y="0"/>
                  </a:moveTo>
                  <a:cubicBezTo>
                    <a:pt x="330" y="0"/>
                    <a:pt x="289" y="87"/>
                    <a:pt x="289" y="87"/>
                  </a:cubicBezTo>
                  <a:cubicBezTo>
                    <a:pt x="289" y="87"/>
                    <a:pt x="271" y="34"/>
                    <a:pt x="209" y="34"/>
                  </a:cubicBezTo>
                  <a:cubicBezTo>
                    <a:pt x="197" y="34"/>
                    <a:pt x="183" y="36"/>
                    <a:pt x="167" y="41"/>
                  </a:cubicBezTo>
                  <a:cubicBezTo>
                    <a:pt x="72" y="71"/>
                    <a:pt x="103" y="138"/>
                    <a:pt x="103" y="138"/>
                  </a:cubicBezTo>
                  <a:cubicBezTo>
                    <a:pt x="103" y="138"/>
                    <a:pt x="96" y="136"/>
                    <a:pt x="86" y="136"/>
                  </a:cubicBezTo>
                  <a:cubicBezTo>
                    <a:pt x="71" y="136"/>
                    <a:pt x="48" y="140"/>
                    <a:pt x="31" y="161"/>
                  </a:cubicBezTo>
                  <a:cubicBezTo>
                    <a:pt x="1" y="196"/>
                    <a:pt x="33" y="231"/>
                    <a:pt x="33" y="231"/>
                  </a:cubicBezTo>
                  <a:cubicBezTo>
                    <a:pt x="173" y="264"/>
                    <a:pt x="673" y="283"/>
                    <a:pt x="673" y="283"/>
                  </a:cubicBezTo>
                  <a:cubicBezTo>
                    <a:pt x="673" y="283"/>
                    <a:pt x="713" y="163"/>
                    <a:pt x="667" y="127"/>
                  </a:cubicBezTo>
                  <a:cubicBezTo>
                    <a:pt x="649" y="113"/>
                    <a:pt x="631" y="109"/>
                    <a:pt x="615" y="109"/>
                  </a:cubicBezTo>
                  <a:cubicBezTo>
                    <a:pt x="586" y="109"/>
                    <a:pt x="564" y="122"/>
                    <a:pt x="564" y="122"/>
                  </a:cubicBezTo>
                  <a:cubicBezTo>
                    <a:pt x="564" y="122"/>
                    <a:pt x="548" y="7"/>
                    <a:pt x="440" y="1"/>
                  </a:cubicBezTo>
                  <a:cubicBezTo>
                    <a:pt x="437" y="0"/>
                    <a:pt x="433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8047840" y="4257918"/>
              <a:ext cx="70830" cy="31131"/>
            </a:xfrm>
            <a:custGeom>
              <a:avLst/>
              <a:gdLst/>
              <a:ahLst/>
              <a:cxnLst/>
              <a:rect l="l" t="t" r="r" b="b"/>
              <a:pathLst>
                <a:path w="496" h="218" extrusionOk="0">
                  <a:moveTo>
                    <a:pt x="181" y="1"/>
                  </a:moveTo>
                  <a:cubicBezTo>
                    <a:pt x="116" y="1"/>
                    <a:pt x="98" y="63"/>
                    <a:pt x="98" y="63"/>
                  </a:cubicBezTo>
                  <a:cubicBezTo>
                    <a:pt x="98" y="63"/>
                    <a:pt x="79" y="38"/>
                    <a:pt x="56" y="38"/>
                  </a:cubicBezTo>
                  <a:cubicBezTo>
                    <a:pt x="48" y="38"/>
                    <a:pt x="39" y="41"/>
                    <a:pt x="31" y="50"/>
                  </a:cubicBezTo>
                  <a:cubicBezTo>
                    <a:pt x="0" y="82"/>
                    <a:pt x="31" y="102"/>
                    <a:pt x="31" y="102"/>
                  </a:cubicBezTo>
                  <a:lnTo>
                    <a:pt x="26" y="216"/>
                  </a:lnTo>
                  <a:cubicBezTo>
                    <a:pt x="60" y="217"/>
                    <a:pt x="94" y="218"/>
                    <a:pt x="128" y="218"/>
                  </a:cubicBezTo>
                  <a:cubicBezTo>
                    <a:pt x="247" y="218"/>
                    <a:pt x="370" y="210"/>
                    <a:pt x="495" y="196"/>
                  </a:cubicBezTo>
                  <a:cubicBezTo>
                    <a:pt x="484" y="132"/>
                    <a:pt x="437" y="125"/>
                    <a:pt x="418" y="125"/>
                  </a:cubicBezTo>
                  <a:cubicBezTo>
                    <a:pt x="413" y="125"/>
                    <a:pt x="410" y="126"/>
                    <a:pt x="410" y="126"/>
                  </a:cubicBezTo>
                  <a:cubicBezTo>
                    <a:pt x="410" y="126"/>
                    <a:pt x="421" y="63"/>
                    <a:pt x="359" y="49"/>
                  </a:cubicBezTo>
                  <a:cubicBezTo>
                    <a:pt x="349" y="47"/>
                    <a:pt x="341" y="46"/>
                    <a:pt x="332" y="46"/>
                  </a:cubicBezTo>
                  <a:cubicBezTo>
                    <a:pt x="284" y="46"/>
                    <a:pt x="250" y="74"/>
                    <a:pt x="250" y="74"/>
                  </a:cubicBezTo>
                  <a:cubicBezTo>
                    <a:pt x="250" y="74"/>
                    <a:pt x="245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7922744" y="4251349"/>
              <a:ext cx="70973" cy="34558"/>
            </a:xfrm>
            <a:custGeom>
              <a:avLst/>
              <a:gdLst/>
              <a:ahLst/>
              <a:cxnLst/>
              <a:rect l="l" t="t" r="r" b="b"/>
              <a:pathLst>
                <a:path w="497" h="242" extrusionOk="0">
                  <a:moveTo>
                    <a:pt x="316" y="0"/>
                  </a:moveTo>
                  <a:cubicBezTo>
                    <a:pt x="252" y="0"/>
                    <a:pt x="247" y="73"/>
                    <a:pt x="247" y="73"/>
                  </a:cubicBezTo>
                  <a:cubicBezTo>
                    <a:pt x="247" y="73"/>
                    <a:pt x="214" y="46"/>
                    <a:pt x="167" y="46"/>
                  </a:cubicBezTo>
                  <a:cubicBezTo>
                    <a:pt x="158" y="46"/>
                    <a:pt x="148" y="47"/>
                    <a:pt x="138" y="50"/>
                  </a:cubicBezTo>
                  <a:cubicBezTo>
                    <a:pt x="76" y="62"/>
                    <a:pt x="87" y="125"/>
                    <a:pt x="87" y="125"/>
                  </a:cubicBezTo>
                  <a:cubicBezTo>
                    <a:pt x="87" y="125"/>
                    <a:pt x="84" y="125"/>
                    <a:pt x="79" y="125"/>
                  </a:cubicBezTo>
                  <a:cubicBezTo>
                    <a:pt x="60" y="125"/>
                    <a:pt x="12" y="131"/>
                    <a:pt x="1" y="195"/>
                  </a:cubicBezTo>
                  <a:cubicBezTo>
                    <a:pt x="128" y="221"/>
                    <a:pt x="237" y="242"/>
                    <a:pt x="344" y="242"/>
                  </a:cubicBezTo>
                  <a:cubicBezTo>
                    <a:pt x="386" y="242"/>
                    <a:pt x="428" y="238"/>
                    <a:pt x="470" y="231"/>
                  </a:cubicBezTo>
                  <a:lnTo>
                    <a:pt x="466" y="101"/>
                  </a:lnTo>
                  <a:cubicBezTo>
                    <a:pt x="466" y="101"/>
                    <a:pt x="497" y="82"/>
                    <a:pt x="466" y="50"/>
                  </a:cubicBezTo>
                  <a:cubicBezTo>
                    <a:pt x="458" y="41"/>
                    <a:pt x="449" y="38"/>
                    <a:pt x="441" y="38"/>
                  </a:cubicBezTo>
                  <a:cubicBezTo>
                    <a:pt x="418" y="38"/>
                    <a:pt x="399" y="62"/>
                    <a:pt x="399" y="62"/>
                  </a:cubicBezTo>
                  <a:cubicBezTo>
                    <a:pt x="399" y="62"/>
                    <a:pt x="381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7931455" y="4071273"/>
              <a:ext cx="226770" cy="191784"/>
            </a:xfrm>
            <a:custGeom>
              <a:avLst/>
              <a:gdLst/>
              <a:ahLst/>
              <a:cxnLst/>
              <a:rect l="l" t="t" r="r" b="b"/>
              <a:pathLst>
                <a:path w="1588" h="1343" extrusionOk="0">
                  <a:moveTo>
                    <a:pt x="1073" y="1"/>
                  </a:moveTo>
                  <a:cubicBezTo>
                    <a:pt x="1042" y="1"/>
                    <a:pt x="1010" y="16"/>
                    <a:pt x="984" y="31"/>
                  </a:cubicBezTo>
                  <a:cubicBezTo>
                    <a:pt x="881" y="93"/>
                    <a:pt x="808" y="181"/>
                    <a:pt x="750" y="274"/>
                  </a:cubicBezTo>
                  <a:cubicBezTo>
                    <a:pt x="625" y="472"/>
                    <a:pt x="560" y="696"/>
                    <a:pt x="561" y="919"/>
                  </a:cubicBezTo>
                  <a:cubicBezTo>
                    <a:pt x="524" y="758"/>
                    <a:pt x="370" y="510"/>
                    <a:pt x="225" y="439"/>
                  </a:cubicBezTo>
                  <a:cubicBezTo>
                    <a:pt x="193" y="423"/>
                    <a:pt x="162" y="416"/>
                    <a:pt x="135" y="416"/>
                  </a:cubicBezTo>
                  <a:cubicBezTo>
                    <a:pt x="53" y="416"/>
                    <a:pt x="0" y="477"/>
                    <a:pt x="7" y="556"/>
                  </a:cubicBezTo>
                  <a:cubicBezTo>
                    <a:pt x="27" y="769"/>
                    <a:pt x="388" y="1122"/>
                    <a:pt x="591" y="1343"/>
                  </a:cubicBezTo>
                  <a:cubicBezTo>
                    <a:pt x="848" y="1230"/>
                    <a:pt x="1205" y="1089"/>
                    <a:pt x="1472" y="959"/>
                  </a:cubicBezTo>
                  <a:cubicBezTo>
                    <a:pt x="1519" y="936"/>
                    <a:pt x="1569" y="905"/>
                    <a:pt x="1576" y="859"/>
                  </a:cubicBezTo>
                  <a:cubicBezTo>
                    <a:pt x="1587" y="782"/>
                    <a:pt x="1472" y="735"/>
                    <a:pt x="1377" y="732"/>
                  </a:cubicBezTo>
                  <a:cubicBezTo>
                    <a:pt x="1368" y="732"/>
                    <a:pt x="1359" y="731"/>
                    <a:pt x="1350" y="731"/>
                  </a:cubicBezTo>
                  <a:cubicBezTo>
                    <a:pt x="1122" y="731"/>
                    <a:pt x="898" y="842"/>
                    <a:pt x="790" y="1009"/>
                  </a:cubicBezTo>
                  <a:cubicBezTo>
                    <a:pt x="933" y="743"/>
                    <a:pt x="1078" y="474"/>
                    <a:pt x="1159" y="189"/>
                  </a:cubicBezTo>
                  <a:cubicBezTo>
                    <a:pt x="1170" y="153"/>
                    <a:pt x="1180" y="114"/>
                    <a:pt x="1170" y="78"/>
                  </a:cubicBezTo>
                  <a:cubicBezTo>
                    <a:pt x="1159" y="42"/>
                    <a:pt x="1127" y="5"/>
                    <a:pt x="1082" y="1"/>
                  </a:cubicBezTo>
                  <a:cubicBezTo>
                    <a:pt x="1079" y="1"/>
                    <a:pt x="1076" y="1"/>
                    <a:pt x="1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8015280" y="4088410"/>
              <a:ext cx="64690" cy="170935"/>
            </a:xfrm>
            <a:custGeom>
              <a:avLst/>
              <a:gdLst/>
              <a:ahLst/>
              <a:cxnLst/>
              <a:rect l="l" t="t" r="r" b="b"/>
              <a:pathLst>
                <a:path w="453" h="1197" fill="none" extrusionOk="0">
                  <a:moveTo>
                    <a:pt x="452" y="0"/>
                  </a:moveTo>
                  <a:cubicBezTo>
                    <a:pt x="244" y="376"/>
                    <a:pt x="91" y="780"/>
                    <a:pt x="1" y="11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8014281" y="4191657"/>
              <a:ext cx="121525" cy="68402"/>
            </a:xfrm>
            <a:custGeom>
              <a:avLst/>
              <a:gdLst/>
              <a:ahLst/>
              <a:cxnLst/>
              <a:rect l="l" t="t" r="r" b="b"/>
              <a:pathLst>
                <a:path w="851" h="479" fill="none" extrusionOk="0">
                  <a:moveTo>
                    <a:pt x="850" y="1"/>
                  </a:moveTo>
                  <a:cubicBezTo>
                    <a:pt x="525" y="73"/>
                    <a:pt x="223" y="242"/>
                    <a:pt x="1" y="47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949876" y="4149387"/>
              <a:ext cx="64975" cy="109244"/>
            </a:xfrm>
            <a:custGeom>
              <a:avLst/>
              <a:gdLst/>
              <a:ahLst/>
              <a:cxnLst/>
              <a:rect l="l" t="t" r="r" b="b"/>
              <a:pathLst>
                <a:path w="455" h="765" fill="none" extrusionOk="0">
                  <a:moveTo>
                    <a:pt x="1" y="0"/>
                  </a:moveTo>
                  <a:cubicBezTo>
                    <a:pt x="166" y="249"/>
                    <a:pt x="376" y="481"/>
                    <a:pt x="455" y="76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7975724" y="4254490"/>
              <a:ext cx="84539" cy="40270"/>
            </a:xfrm>
            <a:custGeom>
              <a:avLst/>
              <a:gdLst/>
              <a:ahLst/>
              <a:cxnLst/>
              <a:rect l="l" t="t" r="r" b="b"/>
              <a:pathLst>
                <a:path w="592" h="282" extrusionOk="0">
                  <a:moveTo>
                    <a:pt x="326" y="0"/>
                  </a:moveTo>
                  <a:cubicBezTo>
                    <a:pt x="284" y="0"/>
                    <a:pt x="242" y="3"/>
                    <a:pt x="201" y="10"/>
                  </a:cubicBezTo>
                  <a:cubicBezTo>
                    <a:pt x="149" y="19"/>
                    <a:pt x="93" y="36"/>
                    <a:pt x="57" y="71"/>
                  </a:cubicBezTo>
                  <a:cubicBezTo>
                    <a:pt x="7" y="119"/>
                    <a:pt x="3" y="188"/>
                    <a:pt x="1" y="251"/>
                  </a:cubicBezTo>
                  <a:cubicBezTo>
                    <a:pt x="128" y="270"/>
                    <a:pt x="263" y="282"/>
                    <a:pt x="399" y="282"/>
                  </a:cubicBezTo>
                  <a:cubicBezTo>
                    <a:pt x="448" y="282"/>
                    <a:pt x="498" y="280"/>
                    <a:pt x="548" y="277"/>
                  </a:cubicBezTo>
                  <a:cubicBezTo>
                    <a:pt x="565" y="240"/>
                    <a:pt x="584" y="201"/>
                    <a:pt x="589" y="162"/>
                  </a:cubicBezTo>
                  <a:cubicBezTo>
                    <a:pt x="592" y="122"/>
                    <a:pt x="583" y="79"/>
                    <a:pt x="549" y="49"/>
                  </a:cubicBezTo>
                  <a:cubicBezTo>
                    <a:pt x="518" y="24"/>
                    <a:pt x="472" y="13"/>
                    <a:pt x="430" y="7"/>
                  </a:cubicBezTo>
                  <a:cubicBezTo>
                    <a:pt x="395" y="2"/>
                    <a:pt x="36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8001714" y="4272912"/>
              <a:ext cx="97677" cy="27275"/>
            </a:xfrm>
            <a:custGeom>
              <a:avLst/>
              <a:gdLst/>
              <a:ahLst/>
              <a:cxnLst/>
              <a:rect l="l" t="t" r="r" b="b"/>
              <a:pathLst>
                <a:path w="684" h="191" extrusionOk="0">
                  <a:moveTo>
                    <a:pt x="506" y="1"/>
                  </a:moveTo>
                  <a:cubicBezTo>
                    <a:pt x="431" y="1"/>
                    <a:pt x="388" y="95"/>
                    <a:pt x="388" y="95"/>
                  </a:cubicBezTo>
                  <a:cubicBezTo>
                    <a:pt x="388" y="95"/>
                    <a:pt x="392" y="43"/>
                    <a:pt x="345" y="36"/>
                  </a:cubicBezTo>
                  <a:cubicBezTo>
                    <a:pt x="342" y="36"/>
                    <a:pt x="339" y="36"/>
                    <a:pt x="336" y="36"/>
                  </a:cubicBezTo>
                  <a:cubicBezTo>
                    <a:pt x="294" y="36"/>
                    <a:pt x="274" y="74"/>
                    <a:pt x="274" y="74"/>
                  </a:cubicBezTo>
                  <a:cubicBezTo>
                    <a:pt x="274" y="74"/>
                    <a:pt x="260" y="7"/>
                    <a:pt x="186" y="7"/>
                  </a:cubicBezTo>
                  <a:cubicBezTo>
                    <a:pt x="180" y="7"/>
                    <a:pt x="173" y="7"/>
                    <a:pt x="165" y="8"/>
                  </a:cubicBezTo>
                  <a:cubicBezTo>
                    <a:pt x="71" y="23"/>
                    <a:pt x="99" y="131"/>
                    <a:pt x="99" y="131"/>
                  </a:cubicBezTo>
                  <a:cubicBezTo>
                    <a:pt x="99" y="131"/>
                    <a:pt x="83" y="122"/>
                    <a:pt x="63" y="122"/>
                  </a:cubicBezTo>
                  <a:cubicBezTo>
                    <a:pt x="53" y="122"/>
                    <a:pt x="42" y="124"/>
                    <a:pt x="32" y="131"/>
                  </a:cubicBezTo>
                  <a:cubicBezTo>
                    <a:pt x="1" y="152"/>
                    <a:pt x="9" y="185"/>
                    <a:pt x="9" y="185"/>
                  </a:cubicBezTo>
                  <a:cubicBezTo>
                    <a:pt x="78" y="189"/>
                    <a:pt x="152" y="190"/>
                    <a:pt x="224" y="190"/>
                  </a:cubicBezTo>
                  <a:cubicBezTo>
                    <a:pt x="454" y="190"/>
                    <a:pt x="668" y="176"/>
                    <a:pt x="668" y="176"/>
                  </a:cubicBezTo>
                  <a:cubicBezTo>
                    <a:pt x="683" y="101"/>
                    <a:pt x="643" y="89"/>
                    <a:pt x="614" y="89"/>
                  </a:cubicBezTo>
                  <a:cubicBezTo>
                    <a:pt x="599" y="89"/>
                    <a:pt x="588" y="92"/>
                    <a:pt x="588" y="92"/>
                  </a:cubicBezTo>
                  <a:cubicBezTo>
                    <a:pt x="588" y="92"/>
                    <a:pt x="608" y="18"/>
                    <a:pt x="523" y="2"/>
                  </a:cubicBezTo>
                  <a:cubicBezTo>
                    <a:pt x="517" y="1"/>
                    <a:pt x="511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7927028" y="4267486"/>
              <a:ext cx="81397" cy="32416"/>
            </a:xfrm>
            <a:custGeom>
              <a:avLst/>
              <a:gdLst/>
              <a:ahLst/>
              <a:cxnLst/>
              <a:rect l="l" t="t" r="r" b="b"/>
              <a:pathLst>
                <a:path w="570" h="227" extrusionOk="0">
                  <a:moveTo>
                    <a:pt x="342" y="1"/>
                  </a:moveTo>
                  <a:cubicBezTo>
                    <a:pt x="262" y="1"/>
                    <a:pt x="229" y="69"/>
                    <a:pt x="229" y="69"/>
                  </a:cubicBezTo>
                  <a:cubicBezTo>
                    <a:pt x="229" y="69"/>
                    <a:pt x="215" y="26"/>
                    <a:pt x="166" y="26"/>
                  </a:cubicBezTo>
                  <a:cubicBezTo>
                    <a:pt x="156" y="26"/>
                    <a:pt x="145" y="28"/>
                    <a:pt x="133" y="32"/>
                  </a:cubicBezTo>
                  <a:cubicBezTo>
                    <a:pt x="57" y="57"/>
                    <a:pt x="81" y="109"/>
                    <a:pt x="81" y="109"/>
                  </a:cubicBezTo>
                  <a:cubicBezTo>
                    <a:pt x="81" y="109"/>
                    <a:pt x="76" y="108"/>
                    <a:pt x="67" y="108"/>
                  </a:cubicBezTo>
                  <a:cubicBezTo>
                    <a:pt x="55" y="108"/>
                    <a:pt x="38" y="111"/>
                    <a:pt x="25" y="128"/>
                  </a:cubicBezTo>
                  <a:cubicBezTo>
                    <a:pt x="1" y="155"/>
                    <a:pt x="27" y="183"/>
                    <a:pt x="27" y="183"/>
                  </a:cubicBezTo>
                  <a:cubicBezTo>
                    <a:pt x="139" y="209"/>
                    <a:pt x="537" y="226"/>
                    <a:pt x="537" y="226"/>
                  </a:cubicBezTo>
                  <a:cubicBezTo>
                    <a:pt x="537" y="226"/>
                    <a:pt x="569" y="129"/>
                    <a:pt x="532" y="100"/>
                  </a:cubicBezTo>
                  <a:cubicBezTo>
                    <a:pt x="519" y="90"/>
                    <a:pt x="505" y="87"/>
                    <a:pt x="492" y="87"/>
                  </a:cubicBezTo>
                  <a:cubicBezTo>
                    <a:pt x="469" y="87"/>
                    <a:pt x="450" y="97"/>
                    <a:pt x="450" y="97"/>
                  </a:cubicBezTo>
                  <a:cubicBezTo>
                    <a:pt x="450" y="97"/>
                    <a:pt x="437" y="6"/>
                    <a:pt x="351" y="1"/>
                  </a:cubicBezTo>
                  <a:cubicBezTo>
                    <a:pt x="348" y="1"/>
                    <a:pt x="345" y="1"/>
                    <a:pt x="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8391996" y="3984449"/>
              <a:ext cx="52123" cy="23134"/>
            </a:xfrm>
            <a:custGeom>
              <a:avLst/>
              <a:gdLst/>
              <a:ahLst/>
              <a:cxnLst/>
              <a:rect l="l" t="t" r="r" b="b"/>
              <a:pathLst>
                <a:path w="365" h="162" extrusionOk="0">
                  <a:moveTo>
                    <a:pt x="133" y="1"/>
                  </a:moveTo>
                  <a:cubicBezTo>
                    <a:pt x="86" y="1"/>
                    <a:pt x="72" y="46"/>
                    <a:pt x="72" y="46"/>
                  </a:cubicBezTo>
                  <a:cubicBezTo>
                    <a:pt x="72" y="46"/>
                    <a:pt x="59" y="29"/>
                    <a:pt x="42" y="29"/>
                  </a:cubicBezTo>
                  <a:cubicBezTo>
                    <a:pt x="36" y="29"/>
                    <a:pt x="30" y="31"/>
                    <a:pt x="24" y="38"/>
                  </a:cubicBezTo>
                  <a:cubicBezTo>
                    <a:pt x="0" y="61"/>
                    <a:pt x="24" y="75"/>
                    <a:pt x="24" y="75"/>
                  </a:cubicBezTo>
                  <a:lnTo>
                    <a:pt x="19" y="160"/>
                  </a:lnTo>
                  <a:cubicBezTo>
                    <a:pt x="45" y="161"/>
                    <a:pt x="72" y="162"/>
                    <a:pt x="99" y="162"/>
                  </a:cubicBezTo>
                  <a:cubicBezTo>
                    <a:pt x="185" y="162"/>
                    <a:pt x="274" y="156"/>
                    <a:pt x="365" y="145"/>
                  </a:cubicBezTo>
                  <a:cubicBezTo>
                    <a:pt x="357" y="98"/>
                    <a:pt x="322" y="93"/>
                    <a:pt x="308" y="93"/>
                  </a:cubicBezTo>
                  <a:cubicBezTo>
                    <a:pt x="305" y="93"/>
                    <a:pt x="303" y="94"/>
                    <a:pt x="303" y="94"/>
                  </a:cubicBezTo>
                  <a:cubicBezTo>
                    <a:pt x="303" y="94"/>
                    <a:pt x="311" y="47"/>
                    <a:pt x="265" y="37"/>
                  </a:cubicBezTo>
                  <a:cubicBezTo>
                    <a:pt x="258" y="35"/>
                    <a:pt x="251" y="35"/>
                    <a:pt x="245" y="35"/>
                  </a:cubicBezTo>
                  <a:cubicBezTo>
                    <a:pt x="209" y="35"/>
                    <a:pt x="185" y="55"/>
                    <a:pt x="185" y="55"/>
                  </a:cubicBezTo>
                  <a:cubicBezTo>
                    <a:pt x="185" y="55"/>
                    <a:pt x="181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8300316" y="3979736"/>
              <a:ext cx="52123" cy="25704"/>
            </a:xfrm>
            <a:custGeom>
              <a:avLst/>
              <a:gdLst/>
              <a:ahLst/>
              <a:cxnLst/>
              <a:rect l="l" t="t" r="r" b="b"/>
              <a:pathLst>
                <a:path w="365" h="180" extrusionOk="0">
                  <a:moveTo>
                    <a:pt x="232" y="1"/>
                  </a:moveTo>
                  <a:cubicBezTo>
                    <a:pt x="183" y="1"/>
                    <a:pt x="180" y="54"/>
                    <a:pt x="180" y="54"/>
                  </a:cubicBezTo>
                  <a:cubicBezTo>
                    <a:pt x="180" y="54"/>
                    <a:pt x="156" y="34"/>
                    <a:pt x="120" y="34"/>
                  </a:cubicBezTo>
                  <a:cubicBezTo>
                    <a:pt x="114" y="34"/>
                    <a:pt x="107" y="35"/>
                    <a:pt x="100" y="37"/>
                  </a:cubicBezTo>
                  <a:cubicBezTo>
                    <a:pt x="53" y="47"/>
                    <a:pt x="62" y="94"/>
                    <a:pt x="62" y="94"/>
                  </a:cubicBezTo>
                  <a:cubicBezTo>
                    <a:pt x="62" y="94"/>
                    <a:pt x="60" y="93"/>
                    <a:pt x="56" y="93"/>
                  </a:cubicBezTo>
                  <a:cubicBezTo>
                    <a:pt x="42" y="93"/>
                    <a:pt x="8" y="98"/>
                    <a:pt x="0" y="145"/>
                  </a:cubicBezTo>
                  <a:cubicBezTo>
                    <a:pt x="94" y="164"/>
                    <a:pt x="175" y="179"/>
                    <a:pt x="253" y="179"/>
                  </a:cubicBezTo>
                  <a:cubicBezTo>
                    <a:pt x="285" y="179"/>
                    <a:pt x="315" y="177"/>
                    <a:pt x="347" y="171"/>
                  </a:cubicBezTo>
                  <a:lnTo>
                    <a:pt x="341" y="74"/>
                  </a:lnTo>
                  <a:cubicBezTo>
                    <a:pt x="341" y="74"/>
                    <a:pt x="364" y="61"/>
                    <a:pt x="341" y="37"/>
                  </a:cubicBezTo>
                  <a:cubicBezTo>
                    <a:pt x="335" y="31"/>
                    <a:pt x="329" y="29"/>
                    <a:pt x="323" y="29"/>
                  </a:cubicBezTo>
                  <a:cubicBezTo>
                    <a:pt x="306" y="29"/>
                    <a:pt x="292" y="46"/>
                    <a:pt x="292" y="46"/>
                  </a:cubicBezTo>
                  <a:cubicBezTo>
                    <a:pt x="292" y="46"/>
                    <a:pt x="279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8306028" y="3846929"/>
              <a:ext cx="167365" cy="141517"/>
            </a:xfrm>
            <a:custGeom>
              <a:avLst/>
              <a:gdLst/>
              <a:ahLst/>
              <a:cxnLst/>
              <a:rect l="l" t="t" r="r" b="b"/>
              <a:pathLst>
                <a:path w="1172" h="991" extrusionOk="0">
                  <a:moveTo>
                    <a:pt x="793" y="0"/>
                  </a:moveTo>
                  <a:cubicBezTo>
                    <a:pt x="770" y="0"/>
                    <a:pt x="746" y="11"/>
                    <a:pt x="727" y="22"/>
                  </a:cubicBezTo>
                  <a:cubicBezTo>
                    <a:pt x="653" y="68"/>
                    <a:pt x="598" y="134"/>
                    <a:pt x="555" y="201"/>
                  </a:cubicBezTo>
                  <a:cubicBezTo>
                    <a:pt x="462" y="347"/>
                    <a:pt x="414" y="511"/>
                    <a:pt x="415" y="676"/>
                  </a:cubicBezTo>
                  <a:cubicBezTo>
                    <a:pt x="388" y="558"/>
                    <a:pt x="275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2" y="568"/>
                    <a:pt x="290" y="826"/>
                    <a:pt x="438" y="991"/>
                  </a:cubicBezTo>
                  <a:cubicBezTo>
                    <a:pt x="628" y="908"/>
                    <a:pt x="890" y="802"/>
                    <a:pt x="1087" y="707"/>
                  </a:cubicBezTo>
                  <a:cubicBezTo>
                    <a:pt x="1122" y="691"/>
                    <a:pt x="1158" y="667"/>
                    <a:pt x="1163" y="634"/>
                  </a:cubicBezTo>
                  <a:cubicBezTo>
                    <a:pt x="1172" y="577"/>
                    <a:pt x="1087" y="542"/>
                    <a:pt x="1017" y="539"/>
                  </a:cubicBezTo>
                  <a:cubicBezTo>
                    <a:pt x="1010" y="539"/>
                    <a:pt x="1004" y="539"/>
                    <a:pt x="998" y="539"/>
                  </a:cubicBezTo>
                  <a:cubicBezTo>
                    <a:pt x="829" y="539"/>
                    <a:pt x="662" y="620"/>
                    <a:pt x="584" y="744"/>
                  </a:cubicBezTo>
                  <a:cubicBezTo>
                    <a:pt x="690" y="547"/>
                    <a:pt x="795" y="348"/>
                    <a:pt x="856" y="139"/>
                  </a:cubicBezTo>
                  <a:cubicBezTo>
                    <a:pt x="865" y="112"/>
                    <a:pt x="871" y="83"/>
                    <a:pt x="865" y="56"/>
                  </a:cubicBezTo>
                  <a:cubicBezTo>
                    <a:pt x="856" y="29"/>
                    <a:pt x="833" y="4"/>
                    <a:pt x="800" y="0"/>
                  </a:cubicBezTo>
                  <a:cubicBezTo>
                    <a:pt x="797" y="0"/>
                    <a:pt x="795" y="0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8368148" y="3859496"/>
              <a:ext cx="47696" cy="125952"/>
            </a:xfrm>
            <a:custGeom>
              <a:avLst/>
              <a:gdLst/>
              <a:ahLst/>
              <a:cxnLst/>
              <a:rect l="l" t="t" r="r" b="b"/>
              <a:pathLst>
                <a:path w="334" h="882" fill="none" extrusionOk="0">
                  <a:moveTo>
                    <a:pt x="334" y="0"/>
                  </a:moveTo>
                  <a:cubicBezTo>
                    <a:pt x="181" y="278"/>
                    <a:pt x="68" y="575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8367148" y="3935610"/>
              <a:ext cx="89680" cy="50266"/>
            </a:xfrm>
            <a:custGeom>
              <a:avLst/>
              <a:gdLst/>
              <a:ahLst/>
              <a:cxnLst/>
              <a:rect l="l" t="t" r="r" b="b"/>
              <a:pathLst>
                <a:path w="628" h="352" fill="none" extrusionOk="0">
                  <a:moveTo>
                    <a:pt x="628" y="1"/>
                  </a:moveTo>
                  <a:cubicBezTo>
                    <a:pt x="387" y="54"/>
                    <a:pt x="167" y="179"/>
                    <a:pt x="1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8320023" y="3904479"/>
              <a:ext cx="47839" cy="80541"/>
            </a:xfrm>
            <a:custGeom>
              <a:avLst/>
              <a:gdLst/>
              <a:ahLst/>
              <a:cxnLst/>
              <a:rect l="l" t="t" r="r" b="b"/>
              <a:pathLst>
                <a:path w="335" h="564" fill="none" extrusionOk="0">
                  <a:moveTo>
                    <a:pt x="1" y="1"/>
                  </a:moveTo>
                  <a:cubicBezTo>
                    <a:pt x="122" y="184"/>
                    <a:pt x="277" y="355"/>
                    <a:pt x="335" y="56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8339016" y="3982164"/>
              <a:ext cx="62547" cy="29703"/>
            </a:xfrm>
            <a:custGeom>
              <a:avLst/>
              <a:gdLst/>
              <a:ahLst/>
              <a:cxnLst/>
              <a:rect l="l" t="t" r="r" b="b"/>
              <a:pathLst>
                <a:path w="438" h="208" extrusionOk="0">
                  <a:moveTo>
                    <a:pt x="241" y="0"/>
                  </a:moveTo>
                  <a:cubicBezTo>
                    <a:pt x="210" y="0"/>
                    <a:pt x="179" y="3"/>
                    <a:pt x="149" y="8"/>
                  </a:cubicBezTo>
                  <a:cubicBezTo>
                    <a:pt x="109" y="15"/>
                    <a:pt x="69" y="26"/>
                    <a:pt x="41" y="52"/>
                  </a:cubicBezTo>
                  <a:cubicBezTo>
                    <a:pt x="5" y="87"/>
                    <a:pt x="2" y="138"/>
                    <a:pt x="0" y="184"/>
                  </a:cubicBezTo>
                  <a:cubicBezTo>
                    <a:pt x="100" y="199"/>
                    <a:pt x="206" y="208"/>
                    <a:pt x="313" y="208"/>
                  </a:cubicBezTo>
                  <a:cubicBezTo>
                    <a:pt x="343" y="208"/>
                    <a:pt x="373" y="207"/>
                    <a:pt x="403" y="206"/>
                  </a:cubicBezTo>
                  <a:cubicBezTo>
                    <a:pt x="418" y="178"/>
                    <a:pt x="431" y="150"/>
                    <a:pt x="434" y="121"/>
                  </a:cubicBezTo>
                  <a:cubicBezTo>
                    <a:pt x="437" y="91"/>
                    <a:pt x="429" y="60"/>
                    <a:pt x="405" y="38"/>
                  </a:cubicBezTo>
                  <a:cubicBezTo>
                    <a:pt x="381" y="18"/>
                    <a:pt x="349" y="10"/>
                    <a:pt x="317" y="5"/>
                  </a:cubicBezTo>
                  <a:cubicBezTo>
                    <a:pt x="292" y="2"/>
                    <a:pt x="266" y="0"/>
                    <a:pt x="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8358152" y="3995730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2" y="0"/>
                  </a:moveTo>
                  <a:cubicBezTo>
                    <a:pt x="316" y="0"/>
                    <a:pt x="285" y="69"/>
                    <a:pt x="285" y="69"/>
                  </a:cubicBezTo>
                  <a:cubicBezTo>
                    <a:pt x="285" y="69"/>
                    <a:pt x="288" y="32"/>
                    <a:pt x="253" y="27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200" y="54"/>
                    <a:pt x="200" y="54"/>
                  </a:cubicBezTo>
                  <a:cubicBezTo>
                    <a:pt x="200" y="54"/>
                    <a:pt x="190" y="4"/>
                    <a:pt x="135" y="4"/>
                  </a:cubicBezTo>
                  <a:cubicBezTo>
                    <a:pt x="130" y="4"/>
                    <a:pt x="125" y="5"/>
                    <a:pt x="119" y="5"/>
                  </a:cubicBezTo>
                  <a:cubicBezTo>
                    <a:pt x="51" y="16"/>
                    <a:pt x="72" y="95"/>
                    <a:pt x="72" y="95"/>
                  </a:cubicBezTo>
                  <a:cubicBezTo>
                    <a:pt x="72" y="95"/>
                    <a:pt x="60" y="88"/>
                    <a:pt x="46" y="88"/>
                  </a:cubicBezTo>
                  <a:cubicBezTo>
                    <a:pt x="39" y="88"/>
                    <a:pt x="31" y="90"/>
                    <a:pt x="23" y="95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8" y="138"/>
                    <a:pt x="115" y="139"/>
                    <a:pt x="169" y="139"/>
                  </a:cubicBezTo>
                  <a:cubicBezTo>
                    <a:pt x="338" y="139"/>
                    <a:pt x="493" y="129"/>
                    <a:pt x="492" y="129"/>
                  </a:cubicBezTo>
                  <a:cubicBezTo>
                    <a:pt x="503" y="74"/>
                    <a:pt x="473" y="65"/>
                    <a:pt x="451" y="65"/>
                  </a:cubicBezTo>
                  <a:cubicBezTo>
                    <a:pt x="441" y="65"/>
                    <a:pt x="432" y="67"/>
                    <a:pt x="432" y="67"/>
                  </a:cubicBezTo>
                  <a:cubicBezTo>
                    <a:pt x="432" y="67"/>
                    <a:pt x="448" y="13"/>
                    <a:pt x="385" y="1"/>
                  </a:cubicBezTo>
                  <a:cubicBezTo>
                    <a:pt x="381" y="0"/>
                    <a:pt x="376" y="0"/>
                    <a:pt x="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8303315" y="3991446"/>
              <a:ext cx="60120" cy="23705"/>
            </a:xfrm>
            <a:custGeom>
              <a:avLst/>
              <a:gdLst/>
              <a:ahLst/>
              <a:cxnLst/>
              <a:rect l="l" t="t" r="r" b="b"/>
              <a:pathLst>
                <a:path w="421" h="166" extrusionOk="0">
                  <a:moveTo>
                    <a:pt x="253" y="0"/>
                  </a:moveTo>
                  <a:cubicBezTo>
                    <a:pt x="195" y="0"/>
                    <a:pt x="171" y="51"/>
                    <a:pt x="171" y="51"/>
                  </a:cubicBezTo>
                  <a:cubicBezTo>
                    <a:pt x="171" y="51"/>
                    <a:pt x="160" y="19"/>
                    <a:pt x="124" y="19"/>
                  </a:cubicBezTo>
                  <a:cubicBezTo>
                    <a:pt x="117" y="19"/>
                    <a:pt x="108" y="20"/>
                    <a:pt x="99" y="23"/>
                  </a:cubicBezTo>
                  <a:cubicBezTo>
                    <a:pt x="42" y="42"/>
                    <a:pt x="60" y="80"/>
                    <a:pt x="60" y="80"/>
                  </a:cubicBezTo>
                  <a:cubicBezTo>
                    <a:pt x="60" y="80"/>
                    <a:pt x="57" y="79"/>
                    <a:pt x="51" y="79"/>
                  </a:cubicBezTo>
                  <a:cubicBezTo>
                    <a:pt x="43" y="79"/>
                    <a:pt x="29" y="81"/>
                    <a:pt x="18" y="94"/>
                  </a:cubicBezTo>
                  <a:cubicBezTo>
                    <a:pt x="0" y="115"/>
                    <a:pt x="20" y="136"/>
                    <a:pt x="20" y="136"/>
                  </a:cubicBezTo>
                  <a:cubicBezTo>
                    <a:pt x="102" y="155"/>
                    <a:pt x="398" y="166"/>
                    <a:pt x="398" y="166"/>
                  </a:cubicBezTo>
                  <a:cubicBezTo>
                    <a:pt x="398" y="166"/>
                    <a:pt x="421" y="94"/>
                    <a:pt x="394" y="74"/>
                  </a:cubicBezTo>
                  <a:cubicBezTo>
                    <a:pt x="384" y="66"/>
                    <a:pt x="374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4"/>
                    <a:pt x="259" y="0"/>
                  </a:cubicBez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839489" y="3881487"/>
              <a:ext cx="52266" cy="22991"/>
            </a:xfrm>
            <a:custGeom>
              <a:avLst/>
              <a:gdLst/>
              <a:ahLst/>
              <a:cxnLst/>
              <a:rect l="l" t="t" r="r" b="b"/>
              <a:pathLst>
                <a:path w="366" h="161" extrusionOk="0">
                  <a:moveTo>
                    <a:pt x="134" y="0"/>
                  </a:moveTo>
                  <a:cubicBezTo>
                    <a:pt x="87" y="0"/>
                    <a:pt x="74" y="45"/>
                    <a:pt x="74" y="45"/>
                  </a:cubicBezTo>
                  <a:cubicBezTo>
                    <a:pt x="74" y="45"/>
                    <a:pt x="61" y="28"/>
                    <a:pt x="44" y="28"/>
                  </a:cubicBezTo>
                  <a:cubicBezTo>
                    <a:pt x="38" y="28"/>
                    <a:pt x="31" y="30"/>
                    <a:pt x="25" y="36"/>
                  </a:cubicBezTo>
                  <a:cubicBezTo>
                    <a:pt x="1" y="59"/>
                    <a:pt x="25" y="74"/>
                    <a:pt x="25" y="74"/>
                  </a:cubicBezTo>
                  <a:lnTo>
                    <a:pt x="20" y="158"/>
                  </a:lnTo>
                  <a:cubicBezTo>
                    <a:pt x="46" y="160"/>
                    <a:pt x="73" y="160"/>
                    <a:pt x="100" y="160"/>
                  </a:cubicBezTo>
                  <a:cubicBezTo>
                    <a:pt x="186" y="160"/>
                    <a:pt x="275" y="154"/>
                    <a:pt x="366" y="145"/>
                  </a:cubicBezTo>
                  <a:cubicBezTo>
                    <a:pt x="358" y="98"/>
                    <a:pt x="325" y="93"/>
                    <a:pt x="310" y="93"/>
                  </a:cubicBezTo>
                  <a:cubicBezTo>
                    <a:pt x="306" y="93"/>
                    <a:pt x="304" y="93"/>
                    <a:pt x="304" y="93"/>
                  </a:cubicBezTo>
                  <a:cubicBezTo>
                    <a:pt x="304" y="93"/>
                    <a:pt x="313" y="47"/>
                    <a:pt x="267" y="36"/>
                  </a:cubicBezTo>
                  <a:cubicBezTo>
                    <a:pt x="259" y="35"/>
                    <a:pt x="252" y="34"/>
                    <a:pt x="246" y="34"/>
                  </a:cubicBezTo>
                  <a:cubicBezTo>
                    <a:pt x="210" y="34"/>
                    <a:pt x="186" y="54"/>
                    <a:pt x="186" y="54"/>
                  </a:cubicBezTo>
                  <a:cubicBezTo>
                    <a:pt x="186" y="54"/>
                    <a:pt x="182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7747809" y="3876489"/>
              <a:ext cx="52266" cy="25562"/>
            </a:xfrm>
            <a:custGeom>
              <a:avLst/>
              <a:gdLst/>
              <a:ahLst/>
              <a:cxnLst/>
              <a:rect l="l" t="t" r="r" b="b"/>
              <a:pathLst>
                <a:path w="366" h="179" extrusionOk="0">
                  <a:moveTo>
                    <a:pt x="233" y="0"/>
                  </a:moveTo>
                  <a:cubicBezTo>
                    <a:pt x="185" y="0"/>
                    <a:pt x="181" y="54"/>
                    <a:pt x="181" y="54"/>
                  </a:cubicBezTo>
                  <a:cubicBezTo>
                    <a:pt x="181" y="54"/>
                    <a:pt x="157" y="34"/>
                    <a:pt x="122" y="34"/>
                  </a:cubicBezTo>
                  <a:cubicBezTo>
                    <a:pt x="116" y="34"/>
                    <a:pt x="109" y="35"/>
                    <a:pt x="101" y="36"/>
                  </a:cubicBezTo>
                  <a:cubicBezTo>
                    <a:pt x="55" y="47"/>
                    <a:pt x="62" y="93"/>
                    <a:pt x="62" y="93"/>
                  </a:cubicBezTo>
                  <a:cubicBezTo>
                    <a:pt x="62" y="93"/>
                    <a:pt x="60" y="93"/>
                    <a:pt x="56" y="93"/>
                  </a:cubicBezTo>
                  <a:cubicBezTo>
                    <a:pt x="41" y="93"/>
                    <a:pt x="7" y="98"/>
                    <a:pt x="0" y="145"/>
                  </a:cubicBezTo>
                  <a:cubicBezTo>
                    <a:pt x="93" y="163"/>
                    <a:pt x="174" y="179"/>
                    <a:pt x="253" y="179"/>
                  </a:cubicBezTo>
                  <a:cubicBezTo>
                    <a:pt x="284" y="179"/>
                    <a:pt x="315" y="176"/>
                    <a:pt x="346" y="171"/>
                  </a:cubicBezTo>
                  <a:lnTo>
                    <a:pt x="342" y="74"/>
                  </a:lnTo>
                  <a:cubicBezTo>
                    <a:pt x="342" y="74"/>
                    <a:pt x="366" y="60"/>
                    <a:pt x="342" y="36"/>
                  </a:cubicBezTo>
                  <a:cubicBezTo>
                    <a:pt x="336" y="30"/>
                    <a:pt x="330" y="28"/>
                    <a:pt x="324" y="28"/>
                  </a:cubicBezTo>
                  <a:cubicBezTo>
                    <a:pt x="308" y="28"/>
                    <a:pt x="294" y="46"/>
                    <a:pt x="294" y="46"/>
                  </a:cubicBezTo>
                  <a:cubicBezTo>
                    <a:pt x="294" y="46"/>
                    <a:pt x="280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7753950" y="3743539"/>
              <a:ext cx="167222" cy="141660"/>
            </a:xfrm>
            <a:custGeom>
              <a:avLst/>
              <a:gdLst/>
              <a:ahLst/>
              <a:cxnLst/>
              <a:rect l="l" t="t" r="r" b="b"/>
              <a:pathLst>
                <a:path w="1171" h="992" extrusionOk="0">
                  <a:moveTo>
                    <a:pt x="792" y="1"/>
                  </a:moveTo>
                  <a:cubicBezTo>
                    <a:pt x="768" y="1"/>
                    <a:pt x="745" y="11"/>
                    <a:pt x="726" y="23"/>
                  </a:cubicBezTo>
                  <a:cubicBezTo>
                    <a:pt x="651" y="68"/>
                    <a:pt x="597" y="134"/>
                    <a:pt x="552" y="202"/>
                  </a:cubicBezTo>
                  <a:cubicBezTo>
                    <a:pt x="459" y="347"/>
                    <a:pt x="412" y="512"/>
                    <a:pt x="415" y="677"/>
                  </a:cubicBezTo>
                  <a:cubicBezTo>
                    <a:pt x="387" y="558"/>
                    <a:pt x="273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0" y="568"/>
                    <a:pt x="287" y="828"/>
                    <a:pt x="437" y="991"/>
                  </a:cubicBezTo>
                  <a:cubicBezTo>
                    <a:pt x="626" y="908"/>
                    <a:pt x="888" y="803"/>
                    <a:pt x="1085" y="708"/>
                  </a:cubicBezTo>
                  <a:cubicBezTo>
                    <a:pt x="1120" y="691"/>
                    <a:pt x="1156" y="668"/>
                    <a:pt x="1161" y="635"/>
                  </a:cubicBezTo>
                  <a:cubicBezTo>
                    <a:pt x="1170" y="578"/>
                    <a:pt x="1085" y="543"/>
                    <a:pt x="1015" y="540"/>
                  </a:cubicBezTo>
                  <a:cubicBezTo>
                    <a:pt x="1009" y="539"/>
                    <a:pt x="1003" y="539"/>
                    <a:pt x="997" y="539"/>
                  </a:cubicBezTo>
                  <a:cubicBezTo>
                    <a:pt x="827" y="539"/>
                    <a:pt x="661" y="620"/>
                    <a:pt x="582" y="744"/>
                  </a:cubicBezTo>
                  <a:cubicBezTo>
                    <a:pt x="688" y="548"/>
                    <a:pt x="794" y="348"/>
                    <a:pt x="855" y="140"/>
                  </a:cubicBezTo>
                  <a:cubicBezTo>
                    <a:pt x="862" y="113"/>
                    <a:pt x="870" y="84"/>
                    <a:pt x="862" y="57"/>
                  </a:cubicBezTo>
                  <a:cubicBezTo>
                    <a:pt x="855" y="30"/>
                    <a:pt x="830" y="4"/>
                    <a:pt x="798" y="1"/>
                  </a:cubicBezTo>
                  <a:cubicBezTo>
                    <a:pt x="796" y="1"/>
                    <a:pt x="794" y="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7815784" y="3756249"/>
              <a:ext cx="47839" cy="126095"/>
            </a:xfrm>
            <a:custGeom>
              <a:avLst/>
              <a:gdLst/>
              <a:ahLst/>
              <a:cxnLst/>
              <a:rect l="l" t="t" r="r" b="b"/>
              <a:pathLst>
                <a:path w="335" h="883" fill="none" extrusionOk="0">
                  <a:moveTo>
                    <a:pt x="334" y="1"/>
                  </a:moveTo>
                  <a:cubicBezTo>
                    <a:pt x="180" y="279"/>
                    <a:pt x="68" y="577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7814927" y="3832649"/>
              <a:ext cx="89537" cy="50266"/>
            </a:xfrm>
            <a:custGeom>
              <a:avLst/>
              <a:gdLst/>
              <a:ahLst/>
              <a:cxnLst/>
              <a:rect l="l" t="t" r="r" b="b"/>
              <a:pathLst>
                <a:path w="627" h="352" fill="none" extrusionOk="0">
                  <a:moveTo>
                    <a:pt x="627" y="0"/>
                  </a:moveTo>
                  <a:cubicBezTo>
                    <a:pt x="387" y="53"/>
                    <a:pt x="166" y="178"/>
                    <a:pt x="0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7767659" y="3801232"/>
              <a:ext cx="47982" cy="80541"/>
            </a:xfrm>
            <a:custGeom>
              <a:avLst/>
              <a:gdLst/>
              <a:ahLst/>
              <a:cxnLst/>
              <a:rect l="l" t="t" r="r" b="b"/>
              <a:pathLst>
                <a:path w="336" h="564" fill="none" extrusionOk="0">
                  <a:moveTo>
                    <a:pt x="1" y="0"/>
                  </a:moveTo>
                  <a:cubicBezTo>
                    <a:pt x="122" y="184"/>
                    <a:pt x="277" y="355"/>
                    <a:pt x="336" y="563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7786652" y="3878774"/>
              <a:ext cx="62547" cy="29846"/>
            </a:xfrm>
            <a:custGeom>
              <a:avLst/>
              <a:gdLst/>
              <a:ahLst/>
              <a:cxnLst/>
              <a:rect l="l" t="t" r="r" b="b"/>
              <a:pathLst>
                <a:path w="438" h="209" extrusionOk="0">
                  <a:moveTo>
                    <a:pt x="241" y="1"/>
                  </a:moveTo>
                  <a:cubicBezTo>
                    <a:pt x="210" y="1"/>
                    <a:pt x="180" y="3"/>
                    <a:pt x="150" y="9"/>
                  </a:cubicBezTo>
                  <a:cubicBezTo>
                    <a:pt x="110" y="15"/>
                    <a:pt x="69" y="27"/>
                    <a:pt x="42" y="52"/>
                  </a:cubicBezTo>
                  <a:cubicBezTo>
                    <a:pt x="6" y="88"/>
                    <a:pt x="2" y="138"/>
                    <a:pt x="1" y="185"/>
                  </a:cubicBezTo>
                  <a:cubicBezTo>
                    <a:pt x="101" y="200"/>
                    <a:pt x="207" y="208"/>
                    <a:pt x="314" y="208"/>
                  </a:cubicBezTo>
                  <a:cubicBezTo>
                    <a:pt x="344" y="208"/>
                    <a:pt x="374" y="208"/>
                    <a:pt x="404" y="206"/>
                  </a:cubicBezTo>
                  <a:cubicBezTo>
                    <a:pt x="419" y="178"/>
                    <a:pt x="431" y="151"/>
                    <a:pt x="435" y="122"/>
                  </a:cubicBezTo>
                  <a:cubicBezTo>
                    <a:pt x="437" y="92"/>
                    <a:pt x="430" y="61"/>
                    <a:pt x="405" y="39"/>
                  </a:cubicBezTo>
                  <a:cubicBezTo>
                    <a:pt x="382" y="18"/>
                    <a:pt x="349" y="11"/>
                    <a:pt x="317" y="6"/>
                  </a:cubicBezTo>
                  <a:cubicBezTo>
                    <a:pt x="292" y="3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7805930" y="3892483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1" y="1"/>
                  </a:moveTo>
                  <a:cubicBezTo>
                    <a:pt x="316" y="1"/>
                    <a:pt x="285" y="70"/>
                    <a:pt x="285" y="70"/>
                  </a:cubicBezTo>
                  <a:cubicBezTo>
                    <a:pt x="285" y="70"/>
                    <a:pt x="287" y="33"/>
                    <a:pt x="252" y="28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199" y="55"/>
                    <a:pt x="199" y="55"/>
                  </a:cubicBezTo>
                  <a:cubicBezTo>
                    <a:pt x="199" y="55"/>
                    <a:pt x="189" y="5"/>
                    <a:pt x="135" y="5"/>
                  </a:cubicBezTo>
                  <a:cubicBezTo>
                    <a:pt x="130" y="5"/>
                    <a:pt x="125" y="5"/>
                    <a:pt x="119" y="6"/>
                  </a:cubicBezTo>
                  <a:cubicBezTo>
                    <a:pt x="51" y="16"/>
                    <a:pt x="72" y="96"/>
                    <a:pt x="72" y="96"/>
                  </a:cubicBezTo>
                  <a:cubicBezTo>
                    <a:pt x="72" y="96"/>
                    <a:pt x="60" y="89"/>
                    <a:pt x="45" y="89"/>
                  </a:cubicBezTo>
                  <a:cubicBezTo>
                    <a:pt x="38" y="89"/>
                    <a:pt x="30" y="91"/>
                    <a:pt x="22" y="96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5" y="139"/>
                    <a:pt x="107" y="139"/>
                    <a:pt x="158" y="139"/>
                  </a:cubicBezTo>
                  <a:cubicBezTo>
                    <a:pt x="325" y="139"/>
                    <a:pt x="480" y="130"/>
                    <a:pt x="492" y="130"/>
                  </a:cubicBezTo>
                  <a:cubicBezTo>
                    <a:pt x="492" y="130"/>
                    <a:pt x="492" y="130"/>
                    <a:pt x="492" y="130"/>
                  </a:cubicBezTo>
                  <a:cubicBezTo>
                    <a:pt x="503" y="75"/>
                    <a:pt x="472" y="66"/>
                    <a:pt x="451" y="66"/>
                  </a:cubicBezTo>
                  <a:cubicBezTo>
                    <a:pt x="440" y="66"/>
                    <a:pt x="431" y="68"/>
                    <a:pt x="431" y="68"/>
                  </a:cubicBezTo>
                  <a:cubicBezTo>
                    <a:pt x="431" y="68"/>
                    <a:pt x="447" y="13"/>
                    <a:pt x="384" y="2"/>
                  </a:cubicBezTo>
                  <a:cubicBezTo>
                    <a:pt x="380" y="1"/>
                    <a:pt x="375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750808" y="3888056"/>
              <a:ext cx="60120" cy="23848"/>
            </a:xfrm>
            <a:custGeom>
              <a:avLst/>
              <a:gdLst/>
              <a:ahLst/>
              <a:cxnLst/>
              <a:rect l="l" t="t" r="r" b="b"/>
              <a:pathLst>
                <a:path w="421" h="167" extrusionOk="0">
                  <a:moveTo>
                    <a:pt x="252" y="1"/>
                  </a:moveTo>
                  <a:cubicBezTo>
                    <a:pt x="194" y="1"/>
                    <a:pt x="170" y="51"/>
                    <a:pt x="170" y="51"/>
                  </a:cubicBezTo>
                  <a:cubicBezTo>
                    <a:pt x="170" y="51"/>
                    <a:pt x="160" y="20"/>
                    <a:pt x="123" y="20"/>
                  </a:cubicBezTo>
                  <a:cubicBezTo>
                    <a:pt x="116" y="20"/>
                    <a:pt x="108" y="21"/>
                    <a:pt x="99" y="24"/>
                  </a:cubicBezTo>
                  <a:cubicBezTo>
                    <a:pt x="44" y="42"/>
                    <a:pt x="62" y="80"/>
                    <a:pt x="62" y="80"/>
                  </a:cubicBezTo>
                  <a:cubicBezTo>
                    <a:pt x="62" y="80"/>
                    <a:pt x="58" y="80"/>
                    <a:pt x="53" y="80"/>
                  </a:cubicBezTo>
                  <a:cubicBezTo>
                    <a:pt x="44" y="80"/>
                    <a:pt x="30" y="82"/>
                    <a:pt x="19" y="95"/>
                  </a:cubicBezTo>
                  <a:cubicBezTo>
                    <a:pt x="1" y="116"/>
                    <a:pt x="21" y="136"/>
                    <a:pt x="21" y="136"/>
                  </a:cubicBezTo>
                  <a:cubicBezTo>
                    <a:pt x="103" y="156"/>
                    <a:pt x="398" y="166"/>
                    <a:pt x="398" y="166"/>
                  </a:cubicBezTo>
                  <a:cubicBezTo>
                    <a:pt x="398" y="166"/>
                    <a:pt x="420" y="95"/>
                    <a:pt x="394" y="74"/>
                  </a:cubicBezTo>
                  <a:cubicBezTo>
                    <a:pt x="384" y="67"/>
                    <a:pt x="373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5"/>
                    <a:pt x="259" y="1"/>
                  </a:cubicBezTo>
                  <a:cubicBezTo>
                    <a:pt x="257" y="1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8914800" y="4069988"/>
              <a:ext cx="55979" cy="24705"/>
            </a:xfrm>
            <a:custGeom>
              <a:avLst/>
              <a:gdLst/>
              <a:ahLst/>
              <a:cxnLst/>
              <a:rect l="l" t="t" r="r" b="b"/>
              <a:pathLst>
                <a:path w="392" h="173" extrusionOk="0">
                  <a:moveTo>
                    <a:pt x="142" y="0"/>
                  </a:moveTo>
                  <a:cubicBezTo>
                    <a:pt x="92" y="0"/>
                    <a:pt x="78" y="50"/>
                    <a:pt x="78" y="50"/>
                  </a:cubicBezTo>
                  <a:cubicBezTo>
                    <a:pt x="78" y="50"/>
                    <a:pt x="62" y="30"/>
                    <a:pt x="44" y="30"/>
                  </a:cubicBezTo>
                  <a:cubicBezTo>
                    <a:pt x="38" y="30"/>
                    <a:pt x="31" y="33"/>
                    <a:pt x="24" y="39"/>
                  </a:cubicBezTo>
                  <a:cubicBezTo>
                    <a:pt x="1" y="64"/>
                    <a:pt x="24" y="80"/>
                    <a:pt x="24" y="80"/>
                  </a:cubicBezTo>
                  <a:lnTo>
                    <a:pt x="21" y="171"/>
                  </a:lnTo>
                  <a:cubicBezTo>
                    <a:pt x="49" y="172"/>
                    <a:pt x="77" y="172"/>
                    <a:pt x="106" y="172"/>
                  </a:cubicBezTo>
                  <a:cubicBezTo>
                    <a:pt x="199" y="172"/>
                    <a:pt x="294" y="166"/>
                    <a:pt x="391" y="155"/>
                  </a:cubicBezTo>
                  <a:cubicBezTo>
                    <a:pt x="383" y="105"/>
                    <a:pt x="347" y="100"/>
                    <a:pt x="332" y="100"/>
                  </a:cubicBezTo>
                  <a:cubicBezTo>
                    <a:pt x="327" y="100"/>
                    <a:pt x="324" y="100"/>
                    <a:pt x="324" y="100"/>
                  </a:cubicBezTo>
                  <a:cubicBezTo>
                    <a:pt x="324" y="100"/>
                    <a:pt x="332" y="50"/>
                    <a:pt x="283" y="39"/>
                  </a:cubicBezTo>
                  <a:cubicBezTo>
                    <a:pt x="276" y="38"/>
                    <a:pt x="269" y="37"/>
                    <a:pt x="262" y="37"/>
                  </a:cubicBezTo>
                  <a:cubicBezTo>
                    <a:pt x="224" y="37"/>
                    <a:pt x="198" y="59"/>
                    <a:pt x="198" y="59"/>
                  </a:cubicBezTo>
                  <a:cubicBezTo>
                    <a:pt x="198" y="59"/>
                    <a:pt x="193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8816266" y="4064704"/>
              <a:ext cx="55979" cy="27561"/>
            </a:xfrm>
            <a:custGeom>
              <a:avLst/>
              <a:gdLst/>
              <a:ahLst/>
              <a:cxnLst/>
              <a:rect l="l" t="t" r="r" b="b"/>
              <a:pathLst>
                <a:path w="392" h="193" extrusionOk="0">
                  <a:moveTo>
                    <a:pt x="249" y="1"/>
                  </a:moveTo>
                  <a:cubicBezTo>
                    <a:pt x="200" y="1"/>
                    <a:pt x="194" y="60"/>
                    <a:pt x="194" y="60"/>
                  </a:cubicBezTo>
                  <a:cubicBezTo>
                    <a:pt x="194" y="60"/>
                    <a:pt x="167" y="38"/>
                    <a:pt x="129" y="38"/>
                  </a:cubicBezTo>
                  <a:cubicBezTo>
                    <a:pt x="123" y="38"/>
                    <a:pt x="116" y="39"/>
                    <a:pt x="109" y="40"/>
                  </a:cubicBezTo>
                  <a:cubicBezTo>
                    <a:pt x="59" y="50"/>
                    <a:pt x="67" y="101"/>
                    <a:pt x="67" y="101"/>
                  </a:cubicBezTo>
                  <a:cubicBezTo>
                    <a:pt x="67" y="101"/>
                    <a:pt x="65" y="101"/>
                    <a:pt x="60" y="101"/>
                  </a:cubicBezTo>
                  <a:cubicBezTo>
                    <a:pt x="44" y="101"/>
                    <a:pt x="8" y="106"/>
                    <a:pt x="0" y="156"/>
                  </a:cubicBezTo>
                  <a:cubicBezTo>
                    <a:pt x="100" y="176"/>
                    <a:pt x="187" y="192"/>
                    <a:pt x="272" y="192"/>
                  </a:cubicBezTo>
                  <a:cubicBezTo>
                    <a:pt x="305" y="192"/>
                    <a:pt x="338" y="190"/>
                    <a:pt x="371" y="184"/>
                  </a:cubicBezTo>
                  <a:lnTo>
                    <a:pt x="367" y="80"/>
                  </a:lnTo>
                  <a:cubicBezTo>
                    <a:pt x="367" y="80"/>
                    <a:pt x="392" y="65"/>
                    <a:pt x="367" y="40"/>
                  </a:cubicBezTo>
                  <a:cubicBezTo>
                    <a:pt x="361" y="34"/>
                    <a:pt x="354" y="31"/>
                    <a:pt x="348" y="31"/>
                  </a:cubicBezTo>
                  <a:cubicBezTo>
                    <a:pt x="330" y="31"/>
                    <a:pt x="314" y="50"/>
                    <a:pt x="314" y="50"/>
                  </a:cubicBezTo>
                  <a:cubicBezTo>
                    <a:pt x="314" y="50"/>
                    <a:pt x="30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8810696" y="3897910"/>
              <a:ext cx="203922" cy="172648"/>
            </a:xfrm>
            <a:custGeom>
              <a:avLst/>
              <a:gdLst/>
              <a:ahLst/>
              <a:cxnLst/>
              <a:rect l="l" t="t" r="r" b="b"/>
              <a:pathLst>
                <a:path w="1428" h="1209" extrusionOk="0">
                  <a:moveTo>
                    <a:pt x="967" y="1"/>
                  </a:moveTo>
                  <a:cubicBezTo>
                    <a:pt x="937" y="1"/>
                    <a:pt x="910" y="14"/>
                    <a:pt x="886" y="29"/>
                  </a:cubicBezTo>
                  <a:cubicBezTo>
                    <a:pt x="794" y="84"/>
                    <a:pt x="728" y="164"/>
                    <a:pt x="675" y="247"/>
                  </a:cubicBezTo>
                  <a:cubicBezTo>
                    <a:pt x="562" y="424"/>
                    <a:pt x="503" y="625"/>
                    <a:pt x="505" y="827"/>
                  </a:cubicBezTo>
                  <a:cubicBezTo>
                    <a:pt x="472" y="682"/>
                    <a:pt x="334" y="459"/>
                    <a:pt x="204" y="396"/>
                  </a:cubicBezTo>
                  <a:cubicBezTo>
                    <a:pt x="174" y="382"/>
                    <a:pt x="147" y="376"/>
                    <a:pt x="122" y="376"/>
                  </a:cubicBezTo>
                  <a:cubicBezTo>
                    <a:pt x="48" y="376"/>
                    <a:pt x="0" y="431"/>
                    <a:pt x="7" y="501"/>
                  </a:cubicBezTo>
                  <a:cubicBezTo>
                    <a:pt x="23" y="692"/>
                    <a:pt x="349" y="1008"/>
                    <a:pt x="531" y="1208"/>
                  </a:cubicBezTo>
                  <a:cubicBezTo>
                    <a:pt x="763" y="1106"/>
                    <a:pt x="1083" y="980"/>
                    <a:pt x="1324" y="863"/>
                  </a:cubicBezTo>
                  <a:cubicBezTo>
                    <a:pt x="1366" y="842"/>
                    <a:pt x="1412" y="814"/>
                    <a:pt x="1416" y="774"/>
                  </a:cubicBezTo>
                  <a:cubicBezTo>
                    <a:pt x="1427" y="704"/>
                    <a:pt x="1324" y="662"/>
                    <a:pt x="1239" y="659"/>
                  </a:cubicBezTo>
                  <a:cubicBezTo>
                    <a:pt x="1231" y="659"/>
                    <a:pt x="1223" y="659"/>
                    <a:pt x="1215" y="659"/>
                  </a:cubicBezTo>
                  <a:cubicBezTo>
                    <a:pt x="1010" y="659"/>
                    <a:pt x="807" y="758"/>
                    <a:pt x="711" y="908"/>
                  </a:cubicBezTo>
                  <a:cubicBezTo>
                    <a:pt x="840" y="668"/>
                    <a:pt x="970" y="427"/>
                    <a:pt x="1043" y="171"/>
                  </a:cubicBezTo>
                  <a:cubicBezTo>
                    <a:pt x="1052" y="137"/>
                    <a:pt x="1061" y="103"/>
                    <a:pt x="1052" y="70"/>
                  </a:cubicBezTo>
                  <a:cubicBezTo>
                    <a:pt x="1043" y="36"/>
                    <a:pt x="1014" y="5"/>
                    <a:pt x="974" y="1"/>
                  </a:cubicBezTo>
                  <a:cubicBezTo>
                    <a:pt x="971" y="1"/>
                    <a:pt x="969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8886240" y="3913333"/>
              <a:ext cx="57978" cy="153655"/>
            </a:xfrm>
            <a:custGeom>
              <a:avLst/>
              <a:gdLst/>
              <a:ahLst/>
              <a:cxnLst/>
              <a:rect l="l" t="t" r="r" b="b"/>
              <a:pathLst>
                <a:path w="406" h="1076" fill="none" extrusionOk="0">
                  <a:moveTo>
                    <a:pt x="405" y="1"/>
                  </a:moveTo>
                  <a:cubicBezTo>
                    <a:pt x="217" y="340"/>
                    <a:pt x="80" y="702"/>
                    <a:pt x="0" y="107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8884954" y="4006155"/>
              <a:ext cx="109244" cy="61405"/>
            </a:xfrm>
            <a:custGeom>
              <a:avLst/>
              <a:gdLst/>
              <a:ahLst/>
              <a:cxnLst/>
              <a:rect l="l" t="t" r="r" b="b"/>
              <a:pathLst>
                <a:path w="765" h="430" fill="none" extrusionOk="0">
                  <a:moveTo>
                    <a:pt x="765" y="1"/>
                  </a:moveTo>
                  <a:cubicBezTo>
                    <a:pt x="471" y="67"/>
                    <a:pt x="201" y="218"/>
                    <a:pt x="1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8827262" y="3968026"/>
              <a:ext cx="58406" cy="98391"/>
            </a:xfrm>
            <a:custGeom>
              <a:avLst/>
              <a:gdLst/>
              <a:ahLst/>
              <a:cxnLst/>
              <a:rect l="l" t="t" r="r" b="b"/>
              <a:pathLst>
                <a:path w="409" h="689" fill="none" extrusionOk="0">
                  <a:moveTo>
                    <a:pt x="1" y="1"/>
                  </a:moveTo>
                  <a:cubicBezTo>
                    <a:pt x="150" y="225"/>
                    <a:pt x="338" y="433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8850396" y="4062705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4" y="0"/>
                  </a:moveTo>
                  <a:cubicBezTo>
                    <a:pt x="256" y="0"/>
                    <a:pt x="218" y="3"/>
                    <a:pt x="181" y="10"/>
                  </a:cubicBezTo>
                  <a:cubicBezTo>
                    <a:pt x="133" y="18"/>
                    <a:pt x="85" y="33"/>
                    <a:pt x="51" y="64"/>
                  </a:cubicBezTo>
                  <a:cubicBezTo>
                    <a:pt x="5" y="107"/>
                    <a:pt x="2" y="169"/>
                    <a:pt x="0" y="226"/>
                  </a:cubicBezTo>
                  <a:cubicBezTo>
                    <a:pt x="115" y="243"/>
                    <a:pt x="236" y="254"/>
                    <a:pt x="358" y="254"/>
                  </a:cubicBezTo>
                  <a:cubicBezTo>
                    <a:pt x="402" y="254"/>
                    <a:pt x="446" y="252"/>
                    <a:pt x="490" y="249"/>
                  </a:cubicBezTo>
                  <a:cubicBezTo>
                    <a:pt x="506" y="215"/>
                    <a:pt x="522" y="182"/>
                    <a:pt x="527" y="146"/>
                  </a:cubicBezTo>
                  <a:cubicBezTo>
                    <a:pt x="532" y="110"/>
                    <a:pt x="522" y="71"/>
                    <a:pt x="492" y="45"/>
                  </a:cubicBezTo>
                  <a:cubicBezTo>
                    <a:pt x="465" y="21"/>
                    <a:pt x="426" y="12"/>
                    <a:pt x="387" y="7"/>
                  </a:cubicBezTo>
                  <a:cubicBezTo>
                    <a:pt x="356" y="2"/>
                    <a:pt x="325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8878671" y="4081841"/>
              <a:ext cx="76828" cy="21420"/>
            </a:xfrm>
            <a:custGeom>
              <a:avLst/>
              <a:gdLst/>
              <a:ahLst/>
              <a:cxnLst/>
              <a:rect l="l" t="t" r="r" b="b"/>
              <a:pathLst>
                <a:path w="538" h="150" extrusionOk="0">
                  <a:moveTo>
                    <a:pt x="398" y="1"/>
                  </a:moveTo>
                  <a:cubicBezTo>
                    <a:pt x="339" y="1"/>
                    <a:pt x="305" y="75"/>
                    <a:pt x="305" y="75"/>
                  </a:cubicBezTo>
                  <a:cubicBezTo>
                    <a:pt x="305" y="75"/>
                    <a:pt x="307" y="35"/>
                    <a:pt x="270" y="30"/>
                  </a:cubicBezTo>
                  <a:cubicBezTo>
                    <a:pt x="267" y="29"/>
                    <a:pt x="264" y="29"/>
                    <a:pt x="261" y="29"/>
                  </a:cubicBezTo>
                  <a:cubicBezTo>
                    <a:pt x="230" y="29"/>
                    <a:pt x="214" y="59"/>
                    <a:pt x="214" y="59"/>
                  </a:cubicBezTo>
                  <a:cubicBezTo>
                    <a:pt x="214" y="59"/>
                    <a:pt x="205" y="5"/>
                    <a:pt x="148" y="5"/>
                  </a:cubicBezTo>
                  <a:cubicBezTo>
                    <a:pt x="142" y="5"/>
                    <a:pt x="136" y="6"/>
                    <a:pt x="130" y="7"/>
                  </a:cubicBezTo>
                  <a:cubicBezTo>
                    <a:pt x="55" y="18"/>
                    <a:pt x="78" y="103"/>
                    <a:pt x="78" y="103"/>
                  </a:cubicBezTo>
                  <a:cubicBezTo>
                    <a:pt x="78" y="103"/>
                    <a:pt x="65" y="96"/>
                    <a:pt x="49" y="96"/>
                  </a:cubicBezTo>
                  <a:cubicBezTo>
                    <a:pt x="41" y="96"/>
                    <a:pt x="32" y="98"/>
                    <a:pt x="24" y="103"/>
                  </a:cubicBezTo>
                  <a:cubicBezTo>
                    <a:pt x="0" y="119"/>
                    <a:pt x="7" y="146"/>
                    <a:pt x="7" y="146"/>
                  </a:cubicBezTo>
                  <a:cubicBezTo>
                    <a:pt x="58" y="149"/>
                    <a:pt x="113" y="150"/>
                    <a:pt x="167" y="150"/>
                  </a:cubicBezTo>
                  <a:cubicBezTo>
                    <a:pt x="346" y="150"/>
                    <a:pt x="514" y="139"/>
                    <a:pt x="525" y="139"/>
                  </a:cubicBezTo>
                  <a:cubicBezTo>
                    <a:pt x="525" y="139"/>
                    <a:pt x="525" y="139"/>
                    <a:pt x="525" y="139"/>
                  </a:cubicBezTo>
                  <a:cubicBezTo>
                    <a:pt x="537" y="79"/>
                    <a:pt x="505" y="69"/>
                    <a:pt x="482" y="69"/>
                  </a:cubicBezTo>
                  <a:cubicBezTo>
                    <a:pt x="471" y="69"/>
                    <a:pt x="461" y="72"/>
                    <a:pt x="461" y="72"/>
                  </a:cubicBezTo>
                  <a:cubicBezTo>
                    <a:pt x="461" y="72"/>
                    <a:pt x="478" y="13"/>
                    <a:pt x="411" y="2"/>
                  </a:cubicBezTo>
                  <a:cubicBezTo>
                    <a:pt x="406" y="1"/>
                    <a:pt x="402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819836" y="4077557"/>
              <a:ext cx="64261" cy="25562"/>
            </a:xfrm>
            <a:custGeom>
              <a:avLst/>
              <a:gdLst/>
              <a:ahLst/>
              <a:cxnLst/>
              <a:rect l="l" t="t" r="r" b="b"/>
              <a:pathLst>
                <a:path w="450" h="179" extrusionOk="0">
                  <a:moveTo>
                    <a:pt x="270" y="1"/>
                  </a:moveTo>
                  <a:cubicBezTo>
                    <a:pt x="208" y="1"/>
                    <a:pt x="182" y="54"/>
                    <a:pt x="182" y="54"/>
                  </a:cubicBezTo>
                  <a:cubicBezTo>
                    <a:pt x="182" y="54"/>
                    <a:pt x="171" y="21"/>
                    <a:pt x="131" y="21"/>
                  </a:cubicBezTo>
                  <a:cubicBezTo>
                    <a:pt x="123" y="21"/>
                    <a:pt x="115" y="22"/>
                    <a:pt x="105" y="25"/>
                  </a:cubicBezTo>
                  <a:cubicBezTo>
                    <a:pt x="46" y="43"/>
                    <a:pt x="64" y="86"/>
                    <a:pt x="64" y="86"/>
                  </a:cubicBezTo>
                  <a:cubicBezTo>
                    <a:pt x="64" y="86"/>
                    <a:pt x="60" y="84"/>
                    <a:pt x="54" y="84"/>
                  </a:cubicBezTo>
                  <a:cubicBezTo>
                    <a:pt x="45" y="84"/>
                    <a:pt x="31" y="87"/>
                    <a:pt x="20" y="100"/>
                  </a:cubicBezTo>
                  <a:cubicBezTo>
                    <a:pt x="0" y="122"/>
                    <a:pt x="21" y="143"/>
                    <a:pt x="21" y="143"/>
                  </a:cubicBezTo>
                  <a:cubicBezTo>
                    <a:pt x="109" y="164"/>
                    <a:pt x="425" y="179"/>
                    <a:pt x="425" y="179"/>
                  </a:cubicBezTo>
                  <a:cubicBezTo>
                    <a:pt x="425" y="179"/>
                    <a:pt x="450" y="104"/>
                    <a:pt x="421" y="80"/>
                  </a:cubicBezTo>
                  <a:cubicBezTo>
                    <a:pt x="409" y="72"/>
                    <a:pt x="397" y="69"/>
                    <a:pt x="387" y="69"/>
                  </a:cubicBezTo>
                  <a:cubicBezTo>
                    <a:pt x="370" y="69"/>
                    <a:pt x="357" y="76"/>
                    <a:pt x="357" y="76"/>
                  </a:cubicBezTo>
                  <a:cubicBezTo>
                    <a:pt x="357" y="76"/>
                    <a:pt x="344" y="4"/>
                    <a:pt x="277" y="1"/>
                  </a:cubicBezTo>
                  <a:cubicBezTo>
                    <a:pt x="275" y="1"/>
                    <a:pt x="272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784563" y="4743307"/>
              <a:ext cx="101390" cy="44697"/>
            </a:xfrm>
            <a:custGeom>
              <a:avLst/>
              <a:gdLst/>
              <a:ahLst/>
              <a:cxnLst/>
              <a:rect l="l" t="t" r="r" b="b"/>
              <a:pathLst>
                <a:path w="710" h="313" extrusionOk="0">
                  <a:moveTo>
                    <a:pt x="258" y="1"/>
                  </a:moveTo>
                  <a:cubicBezTo>
                    <a:pt x="165" y="1"/>
                    <a:pt x="141" y="88"/>
                    <a:pt x="141" y="88"/>
                  </a:cubicBezTo>
                  <a:cubicBezTo>
                    <a:pt x="141" y="88"/>
                    <a:pt x="112" y="54"/>
                    <a:pt x="79" y="54"/>
                  </a:cubicBezTo>
                  <a:cubicBezTo>
                    <a:pt x="68" y="54"/>
                    <a:pt x="56" y="58"/>
                    <a:pt x="45" y="70"/>
                  </a:cubicBezTo>
                  <a:cubicBezTo>
                    <a:pt x="0" y="115"/>
                    <a:pt x="45" y="144"/>
                    <a:pt x="45" y="144"/>
                  </a:cubicBezTo>
                  <a:lnTo>
                    <a:pt x="36" y="310"/>
                  </a:lnTo>
                  <a:cubicBezTo>
                    <a:pt x="83" y="311"/>
                    <a:pt x="130" y="312"/>
                    <a:pt x="178" y="312"/>
                  </a:cubicBezTo>
                  <a:cubicBezTo>
                    <a:pt x="351" y="312"/>
                    <a:pt x="529" y="301"/>
                    <a:pt x="709" y="281"/>
                  </a:cubicBezTo>
                  <a:cubicBezTo>
                    <a:pt x="694" y="189"/>
                    <a:pt x="628" y="180"/>
                    <a:pt x="600" y="180"/>
                  </a:cubicBezTo>
                  <a:cubicBezTo>
                    <a:pt x="593" y="180"/>
                    <a:pt x="588" y="180"/>
                    <a:pt x="588" y="180"/>
                  </a:cubicBezTo>
                  <a:cubicBezTo>
                    <a:pt x="588" y="180"/>
                    <a:pt x="604" y="89"/>
                    <a:pt x="515" y="70"/>
                  </a:cubicBezTo>
                  <a:cubicBezTo>
                    <a:pt x="502" y="67"/>
                    <a:pt x="489" y="66"/>
                    <a:pt x="477" y="66"/>
                  </a:cubicBezTo>
                  <a:cubicBezTo>
                    <a:pt x="407" y="66"/>
                    <a:pt x="360" y="106"/>
                    <a:pt x="360" y="106"/>
                  </a:cubicBezTo>
                  <a:cubicBezTo>
                    <a:pt x="360" y="106"/>
                    <a:pt x="351" y="1"/>
                    <a:pt x="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8605773" y="4733739"/>
              <a:ext cx="101390" cy="49410"/>
            </a:xfrm>
            <a:custGeom>
              <a:avLst/>
              <a:gdLst/>
              <a:ahLst/>
              <a:cxnLst/>
              <a:rect l="l" t="t" r="r" b="b"/>
              <a:pathLst>
                <a:path w="710" h="346" extrusionOk="0">
                  <a:moveTo>
                    <a:pt x="451" y="0"/>
                  </a:moveTo>
                  <a:cubicBezTo>
                    <a:pt x="358" y="0"/>
                    <a:pt x="350" y="106"/>
                    <a:pt x="350" y="106"/>
                  </a:cubicBezTo>
                  <a:cubicBezTo>
                    <a:pt x="350" y="106"/>
                    <a:pt x="303" y="65"/>
                    <a:pt x="233" y="65"/>
                  </a:cubicBezTo>
                  <a:cubicBezTo>
                    <a:pt x="221" y="65"/>
                    <a:pt x="208" y="67"/>
                    <a:pt x="195" y="70"/>
                  </a:cubicBezTo>
                  <a:cubicBezTo>
                    <a:pt x="106" y="89"/>
                    <a:pt x="122" y="179"/>
                    <a:pt x="122" y="179"/>
                  </a:cubicBezTo>
                  <a:cubicBezTo>
                    <a:pt x="122" y="179"/>
                    <a:pt x="117" y="179"/>
                    <a:pt x="111" y="179"/>
                  </a:cubicBezTo>
                  <a:cubicBezTo>
                    <a:pt x="84" y="179"/>
                    <a:pt x="16" y="188"/>
                    <a:pt x="1" y="281"/>
                  </a:cubicBezTo>
                  <a:cubicBezTo>
                    <a:pt x="183" y="316"/>
                    <a:pt x="339" y="346"/>
                    <a:pt x="491" y="346"/>
                  </a:cubicBezTo>
                  <a:cubicBezTo>
                    <a:pt x="552" y="346"/>
                    <a:pt x="612" y="341"/>
                    <a:pt x="672" y="330"/>
                  </a:cubicBezTo>
                  <a:lnTo>
                    <a:pt x="666" y="144"/>
                  </a:lnTo>
                  <a:cubicBezTo>
                    <a:pt x="666" y="144"/>
                    <a:pt x="710" y="115"/>
                    <a:pt x="666" y="70"/>
                  </a:cubicBezTo>
                  <a:cubicBezTo>
                    <a:pt x="655" y="58"/>
                    <a:pt x="642" y="54"/>
                    <a:pt x="631" y="54"/>
                  </a:cubicBezTo>
                  <a:cubicBezTo>
                    <a:pt x="598" y="54"/>
                    <a:pt x="569" y="88"/>
                    <a:pt x="569" y="88"/>
                  </a:cubicBezTo>
                  <a:cubicBezTo>
                    <a:pt x="569" y="88"/>
                    <a:pt x="544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8622338" y="4474122"/>
              <a:ext cx="323733" cy="273752"/>
            </a:xfrm>
            <a:custGeom>
              <a:avLst/>
              <a:gdLst/>
              <a:ahLst/>
              <a:cxnLst/>
              <a:rect l="l" t="t" r="r" b="b"/>
              <a:pathLst>
                <a:path w="2267" h="1917" extrusionOk="0">
                  <a:moveTo>
                    <a:pt x="1531" y="1"/>
                  </a:moveTo>
                  <a:cubicBezTo>
                    <a:pt x="1487" y="1"/>
                    <a:pt x="1443" y="23"/>
                    <a:pt x="1406" y="45"/>
                  </a:cubicBezTo>
                  <a:cubicBezTo>
                    <a:pt x="1260" y="133"/>
                    <a:pt x="1156" y="258"/>
                    <a:pt x="1072" y="391"/>
                  </a:cubicBezTo>
                  <a:cubicBezTo>
                    <a:pt x="892" y="672"/>
                    <a:pt x="799" y="992"/>
                    <a:pt x="803" y="1311"/>
                  </a:cubicBezTo>
                  <a:cubicBezTo>
                    <a:pt x="750" y="1081"/>
                    <a:pt x="530" y="725"/>
                    <a:pt x="323" y="626"/>
                  </a:cubicBezTo>
                  <a:cubicBezTo>
                    <a:pt x="276" y="604"/>
                    <a:pt x="233" y="594"/>
                    <a:pt x="194" y="594"/>
                  </a:cubicBezTo>
                  <a:cubicBezTo>
                    <a:pt x="77" y="594"/>
                    <a:pt x="1" y="682"/>
                    <a:pt x="11" y="792"/>
                  </a:cubicBezTo>
                  <a:cubicBezTo>
                    <a:pt x="40" y="1099"/>
                    <a:pt x="557" y="1600"/>
                    <a:pt x="846" y="1917"/>
                  </a:cubicBezTo>
                  <a:cubicBezTo>
                    <a:pt x="1212" y="1755"/>
                    <a:pt x="1720" y="1554"/>
                    <a:pt x="2101" y="1369"/>
                  </a:cubicBezTo>
                  <a:cubicBezTo>
                    <a:pt x="2170" y="1337"/>
                    <a:pt x="2240" y="1291"/>
                    <a:pt x="2250" y="1226"/>
                  </a:cubicBezTo>
                  <a:cubicBezTo>
                    <a:pt x="2267" y="1117"/>
                    <a:pt x="2102" y="1050"/>
                    <a:pt x="1968" y="1044"/>
                  </a:cubicBezTo>
                  <a:cubicBezTo>
                    <a:pt x="1956" y="1044"/>
                    <a:pt x="1944" y="1044"/>
                    <a:pt x="1931" y="1044"/>
                  </a:cubicBezTo>
                  <a:cubicBezTo>
                    <a:pt x="1606" y="1044"/>
                    <a:pt x="1284" y="1201"/>
                    <a:pt x="1130" y="1440"/>
                  </a:cubicBezTo>
                  <a:cubicBezTo>
                    <a:pt x="1336" y="1059"/>
                    <a:pt x="1540" y="675"/>
                    <a:pt x="1657" y="269"/>
                  </a:cubicBezTo>
                  <a:cubicBezTo>
                    <a:pt x="1671" y="218"/>
                    <a:pt x="1685" y="164"/>
                    <a:pt x="1671" y="110"/>
                  </a:cubicBezTo>
                  <a:cubicBezTo>
                    <a:pt x="1657" y="57"/>
                    <a:pt x="1609" y="8"/>
                    <a:pt x="1545" y="2"/>
                  </a:cubicBezTo>
                  <a:cubicBezTo>
                    <a:pt x="1541" y="1"/>
                    <a:pt x="1536" y="1"/>
                    <a:pt x="1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8742293" y="4498685"/>
              <a:ext cx="92250" cy="243621"/>
            </a:xfrm>
            <a:custGeom>
              <a:avLst/>
              <a:gdLst/>
              <a:ahLst/>
              <a:cxnLst/>
              <a:rect l="l" t="t" r="r" b="b"/>
              <a:pathLst>
                <a:path w="646" h="1706" fill="none" extrusionOk="0">
                  <a:moveTo>
                    <a:pt x="645" y="0"/>
                  </a:moveTo>
                  <a:cubicBezTo>
                    <a:pt x="347" y="537"/>
                    <a:pt x="130" y="1113"/>
                    <a:pt x="1" y="170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8740723" y="4646058"/>
              <a:ext cx="173077" cy="97249"/>
            </a:xfrm>
            <a:custGeom>
              <a:avLst/>
              <a:gdLst/>
              <a:ahLst/>
              <a:cxnLst/>
              <a:rect l="l" t="t" r="r" b="b"/>
              <a:pathLst>
                <a:path w="1212" h="681" fill="none" extrusionOk="0">
                  <a:moveTo>
                    <a:pt x="1211" y="1"/>
                  </a:moveTo>
                  <a:cubicBezTo>
                    <a:pt x="746" y="104"/>
                    <a:pt x="317" y="345"/>
                    <a:pt x="0" y="68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8649186" y="4585509"/>
              <a:ext cx="92536" cy="155940"/>
            </a:xfrm>
            <a:custGeom>
              <a:avLst/>
              <a:gdLst/>
              <a:ahLst/>
              <a:cxnLst/>
              <a:rect l="l" t="t" r="r" b="b"/>
              <a:pathLst>
                <a:path w="648" h="1092" fill="none" extrusionOk="0">
                  <a:moveTo>
                    <a:pt x="0" y="1"/>
                  </a:moveTo>
                  <a:cubicBezTo>
                    <a:pt x="235" y="355"/>
                    <a:pt x="535" y="686"/>
                    <a:pt x="647" y="109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8685743" y="4735453"/>
              <a:ext cx="121097" cy="57549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471" y="0"/>
                  </a:moveTo>
                  <a:cubicBezTo>
                    <a:pt x="410" y="0"/>
                    <a:pt x="348" y="5"/>
                    <a:pt x="288" y="15"/>
                  </a:cubicBezTo>
                  <a:cubicBezTo>
                    <a:pt x="212" y="29"/>
                    <a:pt x="133" y="51"/>
                    <a:pt x="81" y="101"/>
                  </a:cubicBezTo>
                  <a:cubicBezTo>
                    <a:pt x="10" y="169"/>
                    <a:pt x="4" y="267"/>
                    <a:pt x="1" y="357"/>
                  </a:cubicBezTo>
                  <a:cubicBezTo>
                    <a:pt x="185" y="386"/>
                    <a:pt x="380" y="403"/>
                    <a:pt x="577" y="403"/>
                  </a:cubicBezTo>
                  <a:cubicBezTo>
                    <a:pt x="645" y="403"/>
                    <a:pt x="712" y="401"/>
                    <a:pt x="780" y="397"/>
                  </a:cubicBezTo>
                  <a:cubicBezTo>
                    <a:pt x="806" y="344"/>
                    <a:pt x="832" y="289"/>
                    <a:pt x="840" y="232"/>
                  </a:cubicBezTo>
                  <a:cubicBezTo>
                    <a:pt x="847" y="175"/>
                    <a:pt x="832" y="113"/>
                    <a:pt x="784" y="72"/>
                  </a:cubicBezTo>
                  <a:cubicBezTo>
                    <a:pt x="740" y="34"/>
                    <a:pt x="677" y="18"/>
                    <a:pt x="615" y="10"/>
                  </a:cubicBezTo>
                  <a:cubicBezTo>
                    <a:pt x="567" y="3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8718874" y="4764299"/>
              <a:ext cx="139518" cy="39271"/>
            </a:xfrm>
            <a:custGeom>
              <a:avLst/>
              <a:gdLst/>
              <a:ahLst/>
              <a:cxnLst/>
              <a:rect l="l" t="t" r="r" b="b"/>
              <a:pathLst>
                <a:path w="977" h="275" extrusionOk="0">
                  <a:moveTo>
                    <a:pt x="721" y="0"/>
                  </a:moveTo>
                  <a:cubicBezTo>
                    <a:pt x="615" y="0"/>
                    <a:pt x="553" y="135"/>
                    <a:pt x="553" y="135"/>
                  </a:cubicBezTo>
                  <a:cubicBezTo>
                    <a:pt x="553" y="135"/>
                    <a:pt x="558" y="61"/>
                    <a:pt x="490" y="52"/>
                  </a:cubicBezTo>
                  <a:cubicBezTo>
                    <a:pt x="486" y="52"/>
                    <a:pt x="482" y="51"/>
                    <a:pt x="478" y="51"/>
                  </a:cubicBezTo>
                  <a:cubicBezTo>
                    <a:pt x="418" y="51"/>
                    <a:pt x="388" y="106"/>
                    <a:pt x="388" y="106"/>
                  </a:cubicBezTo>
                  <a:cubicBezTo>
                    <a:pt x="388" y="106"/>
                    <a:pt x="370" y="8"/>
                    <a:pt x="264" y="8"/>
                  </a:cubicBezTo>
                  <a:cubicBezTo>
                    <a:pt x="254" y="8"/>
                    <a:pt x="244" y="9"/>
                    <a:pt x="233" y="11"/>
                  </a:cubicBezTo>
                  <a:cubicBezTo>
                    <a:pt x="99" y="31"/>
                    <a:pt x="140" y="188"/>
                    <a:pt x="140" y="188"/>
                  </a:cubicBezTo>
                  <a:cubicBezTo>
                    <a:pt x="140" y="188"/>
                    <a:pt x="117" y="175"/>
                    <a:pt x="89" y="175"/>
                  </a:cubicBezTo>
                  <a:cubicBezTo>
                    <a:pt x="74" y="175"/>
                    <a:pt x="59" y="178"/>
                    <a:pt x="45" y="188"/>
                  </a:cubicBezTo>
                  <a:cubicBezTo>
                    <a:pt x="0" y="219"/>
                    <a:pt x="11" y="267"/>
                    <a:pt x="11" y="267"/>
                  </a:cubicBezTo>
                  <a:cubicBezTo>
                    <a:pt x="109" y="272"/>
                    <a:pt x="213" y="274"/>
                    <a:pt x="315" y="274"/>
                  </a:cubicBezTo>
                  <a:cubicBezTo>
                    <a:pt x="647" y="274"/>
                    <a:pt x="955" y="253"/>
                    <a:pt x="955" y="253"/>
                  </a:cubicBezTo>
                  <a:cubicBezTo>
                    <a:pt x="976" y="145"/>
                    <a:pt x="918" y="127"/>
                    <a:pt x="877" y="127"/>
                  </a:cubicBezTo>
                  <a:cubicBezTo>
                    <a:pt x="855" y="127"/>
                    <a:pt x="838" y="132"/>
                    <a:pt x="838" y="132"/>
                  </a:cubicBezTo>
                  <a:cubicBezTo>
                    <a:pt x="838" y="132"/>
                    <a:pt x="867" y="24"/>
                    <a:pt x="745" y="2"/>
                  </a:cubicBezTo>
                  <a:cubicBezTo>
                    <a:pt x="737" y="1"/>
                    <a:pt x="729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611771" y="4756588"/>
              <a:ext cx="116812" cy="46125"/>
            </a:xfrm>
            <a:custGeom>
              <a:avLst/>
              <a:gdLst/>
              <a:ahLst/>
              <a:cxnLst/>
              <a:rect l="l" t="t" r="r" b="b"/>
              <a:pathLst>
                <a:path w="818" h="323" extrusionOk="0">
                  <a:moveTo>
                    <a:pt x="491" y="0"/>
                  </a:moveTo>
                  <a:cubicBezTo>
                    <a:pt x="379" y="0"/>
                    <a:pt x="332" y="99"/>
                    <a:pt x="332" y="99"/>
                  </a:cubicBezTo>
                  <a:cubicBezTo>
                    <a:pt x="332" y="99"/>
                    <a:pt x="311" y="38"/>
                    <a:pt x="240" y="38"/>
                  </a:cubicBezTo>
                  <a:cubicBezTo>
                    <a:pt x="226" y="38"/>
                    <a:pt x="210" y="40"/>
                    <a:pt x="192" y="46"/>
                  </a:cubicBezTo>
                  <a:cubicBezTo>
                    <a:pt x="83" y="79"/>
                    <a:pt x="119" y="156"/>
                    <a:pt x="119" y="156"/>
                  </a:cubicBezTo>
                  <a:cubicBezTo>
                    <a:pt x="119" y="156"/>
                    <a:pt x="111" y="153"/>
                    <a:pt x="99" y="153"/>
                  </a:cubicBezTo>
                  <a:cubicBezTo>
                    <a:pt x="82" y="153"/>
                    <a:pt x="57" y="158"/>
                    <a:pt x="36" y="183"/>
                  </a:cubicBezTo>
                  <a:cubicBezTo>
                    <a:pt x="1" y="223"/>
                    <a:pt x="38" y="263"/>
                    <a:pt x="38" y="263"/>
                  </a:cubicBezTo>
                  <a:cubicBezTo>
                    <a:pt x="199" y="300"/>
                    <a:pt x="772" y="322"/>
                    <a:pt x="772" y="322"/>
                  </a:cubicBezTo>
                  <a:cubicBezTo>
                    <a:pt x="772" y="322"/>
                    <a:pt x="817" y="186"/>
                    <a:pt x="765" y="144"/>
                  </a:cubicBezTo>
                  <a:cubicBezTo>
                    <a:pt x="744" y="129"/>
                    <a:pt x="723" y="124"/>
                    <a:pt x="703" y="124"/>
                  </a:cubicBezTo>
                  <a:cubicBezTo>
                    <a:pt x="672" y="124"/>
                    <a:pt x="647" y="137"/>
                    <a:pt x="647" y="137"/>
                  </a:cubicBezTo>
                  <a:cubicBezTo>
                    <a:pt x="647" y="137"/>
                    <a:pt x="627" y="8"/>
                    <a:pt x="504" y="1"/>
                  </a:cubicBezTo>
                  <a:cubicBezTo>
                    <a:pt x="500" y="0"/>
                    <a:pt x="495" y="0"/>
                    <a:pt x="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839257" y="4357595"/>
              <a:ext cx="74543" cy="32702"/>
            </a:xfrm>
            <a:custGeom>
              <a:avLst/>
              <a:gdLst/>
              <a:ahLst/>
              <a:cxnLst/>
              <a:rect l="l" t="t" r="r" b="b"/>
              <a:pathLst>
                <a:path w="522" h="229" extrusionOk="0">
                  <a:moveTo>
                    <a:pt x="191" y="0"/>
                  </a:moveTo>
                  <a:cubicBezTo>
                    <a:pt x="122" y="0"/>
                    <a:pt x="104" y="65"/>
                    <a:pt x="104" y="65"/>
                  </a:cubicBezTo>
                  <a:cubicBezTo>
                    <a:pt x="104" y="65"/>
                    <a:pt x="83" y="39"/>
                    <a:pt x="59" y="39"/>
                  </a:cubicBezTo>
                  <a:cubicBezTo>
                    <a:pt x="51" y="39"/>
                    <a:pt x="42" y="42"/>
                    <a:pt x="34" y="51"/>
                  </a:cubicBezTo>
                  <a:cubicBezTo>
                    <a:pt x="0" y="84"/>
                    <a:pt x="34" y="105"/>
                    <a:pt x="34" y="105"/>
                  </a:cubicBezTo>
                  <a:lnTo>
                    <a:pt x="29" y="227"/>
                  </a:lnTo>
                  <a:cubicBezTo>
                    <a:pt x="62" y="228"/>
                    <a:pt x="96" y="228"/>
                    <a:pt x="130" y="228"/>
                  </a:cubicBezTo>
                  <a:cubicBezTo>
                    <a:pt x="256" y="228"/>
                    <a:pt x="388" y="220"/>
                    <a:pt x="521" y="206"/>
                  </a:cubicBezTo>
                  <a:cubicBezTo>
                    <a:pt x="510" y="139"/>
                    <a:pt x="463" y="132"/>
                    <a:pt x="442" y="132"/>
                  </a:cubicBezTo>
                  <a:cubicBezTo>
                    <a:pt x="436" y="132"/>
                    <a:pt x="432" y="132"/>
                    <a:pt x="432" y="132"/>
                  </a:cubicBezTo>
                  <a:cubicBezTo>
                    <a:pt x="432" y="132"/>
                    <a:pt x="444" y="66"/>
                    <a:pt x="378" y="52"/>
                  </a:cubicBezTo>
                  <a:cubicBezTo>
                    <a:pt x="368" y="50"/>
                    <a:pt x="358" y="49"/>
                    <a:pt x="349" y="49"/>
                  </a:cubicBezTo>
                  <a:cubicBezTo>
                    <a:pt x="298" y="49"/>
                    <a:pt x="264" y="78"/>
                    <a:pt x="264" y="78"/>
                  </a:cubicBezTo>
                  <a:cubicBezTo>
                    <a:pt x="264" y="78"/>
                    <a:pt x="258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8708306" y="4350597"/>
              <a:ext cx="74543" cy="36272"/>
            </a:xfrm>
            <a:custGeom>
              <a:avLst/>
              <a:gdLst/>
              <a:ahLst/>
              <a:cxnLst/>
              <a:rect l="l" t="t" r="r" b="b"/>
              <a:pathLst>
                <a:path w="522" h="254" extrusionOk="0">
                  <a:moveTo>
                    <a:pt x="332" y="1"/>
                  </a:moveTo>
                  <a:cubicBezTo>
                    <a:pt x="264" y="1"/>
                    <a:pt x="258" y="78"/>
                    <a:pt x="258" y="78"/>
                  </a:cubicBezTo>
                  <a:cubicBezTo>
                    <a:pt x="258" y="78"/>
                    <a:pt x="223" y="49"/>
                    <a:pt x="173" y="49"/>
                  </a:cubicBezTo>
                  <a:cubicBezTo>
                    <a:pt x="164" y="49"/>
                    <a:pt x="154" y="50"/>
                    <a:pt x="144" y="52"/>
                  </a:cubicBezTo>
                  <a:cubicBezTo>
                    <a:pt x="78" y="66"/>
                    <a:pt x="90" y="132"/>
                    <a:pt x="90" y="132"/>
                  </a:cubicBezTo>
                  <a:cubicBezTo>
                    <a:pt x="90" y="132"/>
                    <a:pt x="86" y="131"/>
                    <a:pt x="81" y="131"/>
                  </a:cubicBezTo>
                  <a:cubicBezTo>
                    <a:pt x="61" y="131"/>
                    <a:pt x="12" y="138"/>
                    <a:pt x="1" y="205"/>
                  </a:cubicBezTo>
                  <a:cubicBezTo>
                    <a:pt x="134" y="231"/>
                    <a:pt x="248" y="253"/>
                    <a:pt x="359" y="253"/>
                  </a:cubicBezTo>
                  <a:cubicBezTo>
                    <a:pt x="404" y="253"/>
                    <a:pt x="447" y="250"/>
                    <a:pt x="492" y="241"/>
                  </a:cubicBezTo>
                  <a:lnTo>
                    <a:pt x="489" y="105"/>
                  </a:lnTo>
                  <a:cubicBezTo>
                    <a:pt x="489" y="105"/>
                    <a:pt x="522" y="84"/>
                    <a:pt x="489" y="50"/>
                  </a:cubicBezTo>
                  <a:cubicBezTo>
                    <a:pt x="480" y="42"/>
                    <a:pt x="472" y="39"/>
                    <a:pt x="463" y="39"/>
                  </a:cubicBezTo>
                  <a:cubicBezTo>
                    <a:pt x="439" y="39"/>
                    <a:pt x="418" y="65"/>
                    <a:pt x="418" y="65"/>
                  </a:cubicBezTo>
                  <a:cubicBezTo>
                    <a:pt x="418" y="65"/>
                    <a:pt x="400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8720730" y="4160669"/>
              <a:ext cx="236909" cy="200066"/>
            </a:xfrm>
            <a:custGeom>
              <a:avLst/>
              <a:gdLst/>
              <a:ahLst/>
              <a:cxnLst/>
              <a:rect l="l" t="t" r="r" b="b"/>
              <a:pathLst>
                <a:path w="1659" h="1401" extrusionOk="0">
                  <a:moveTo>
                    <a:pt x="1121" y="0"/>
                  </a:moveTo>
                  <a:cubicBezTo>
                    <a:pt x="1087" y="0"/>
                    <a:pt x="1055" y="15"/>
                    <a:pt x="1028" y="32"/>
                  </a:cubicBezTo>
                  <a:cubicBezTo>
                    <a:pt x="921" y="97"/>
                    <a:pt x="845" y="189"/>
                    <a:pt x="784" y="285"/>
                  </a:cubicBezTo>
                  <a:cubicBezTo>
                    <a:pt x="654" y="491"/>
                    <a:pt x="586" y="724"/>
                    <a:pt x="588" y="959"/>
                  </a:cubicBezTo>
                  <a:cubicBezTo>
                    <a:pt x="549" y="790"/>
                    <a:pt x="388" y="530"/>
                    <a:pt x="236" y="458"/>
                  </a:cubicBezTo>
                  <a:cubicBezTo>
                    <a:pt x="202" y="442"/>
                    <a:pt x="170" y="435"/>
                    <a:pt x="141" y="435"/>
                  </a:cubicBezTo>
                  <a:cubicBezTo>
                    <a:pt x="56" y="435"/>
                    <a:pt x="1" y="498"/>
                    <a:pt x="8" y="579"/>
                  </a:cubicBezTo>
                  <a:cubicBezTo>
                    <a:pt x="29" y="804"/>
                    <a:pt x="407" y="1170"/>
                    <a:pt x="619" y="1401"/>
                  </a:cubicBezTo>
                  <a:cubicBezTo>
                    <a:pt x="886" y="1284"/>
                    <a:pt x="1258" y="1136"/>
                    <a:pt x="1537" y="1001"/>
                  </a:cubicBezTo>
                  <a:cubicBezTo>
                    <a:pt x="1588" y="977"/>
                    <a:pt x="1639" y="944"/>
                    <a:pt x="1646" y="897"/>
                  </a:cubicBezTo>
                  <a:cubicBezTo>
                    <a:pt x="1658" y="816"/>
                    <a:pt x="1538" y="767"/>
                    <a:pt x="1439" y="763"/>
                  </a:cubicBezTo>
                  <a:cubicBezTo>
                    <a:pt x="1430" y="763"/>
                    <a:pt x="1421" y="763"/>
                    <a:pt x="1412" y="763"/>
                  </a:cubicBezTo>
                  <a:cubicBezTo>
                    <a:pt x="1173" y="763"/>
                    <a:pt x="939" y="878"/>
                    <a:pt x="825" y="1053"/>
                  </a:cubicBezTo>
                  <a:cubicBezTo>
                    <a:pt x="975" y="774"/>
                    <a:pt x="1125" y="494"/>
                    <a:pt x="1212" y="196"/>
                  </a:cubicBezTo>
                  <a:cubicBezTo>
                    <a:pt x="1222" y="159"/>
                    <a:pt x="1233" y="118"/>
                    <a:pt x="1222" y="80"/>
                  </a:cubicBezTo>
                  <a:cubicBezTo>
                    <a:pt x="1212" y="41"/>
                    <a:pt x="1177" y="5"/>
                    <a:pt x="1130" y="1"/>
                  </a:cubicBezTo>
                  <a:cubicBezTo>
                    <a:pt x="1127" y="0"/>
                    <a:pt x="1124" y="0"/>
                    <a:pt x="1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8808554" y="4178662"/>
              <a:ext cx="67403" cy="178360"/>
            </a:xfrm>
            <a:custGeom>
              <a:avLst/>
              <a:gdLst/>
              <a:ahLst/>
              <a:cxnLst/>
              <a:rect l="l" t="t" r="r" b="b"/>
              <a:pathLst>
                <a:path w="472" h="1249" fill="none" extrusionOk="0">
                  <a:moveTo>
                    <a:pt x="472" y="1"/>
                  </a:moveTo>
                  <a:cubicBezTo>
                    <a:pt x="254" y="393"/>
                    <a:pt x="95" y="814"/>
                    <a:pt x="1" y="124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8807269" y="4286478"/>
              <a:ext cx="126523" cy="71116"/>
            </a:xfrm>
            <a:custGeom>
              <a:avLst/>
              <a:gdLst/>
              <a:ahLst/>
              <a:cxnLst/>
              <a:rect l="l" t="t" r="r" b="b"/>
              <a:pathLst>
                <a:path w="886" h="498" fill="none" extrusionOk="0">
                  <a:moveTo>
                    <a:pt x="886" y="0"/>
                  </a:moveTo>
                  <a:cubicBezTo>
                    <a:pt x="547" y="76"/>
                    <a:pt x="233" y="251"/>
                    <a:pt x="0" y="4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8740294" y="4242209"/>
              <a:ext cx="67688" cy="113814"/>
            </a:xfrm>
            <a:custGeom>
              <a:avLst/>
              <a:gdLst/>
              <a:ahLst/>
              <a:cxnLst/>
              <a:rect l="l" t="t" r="r" b="b"/>
              <a:pathLst>
                <a:path w="474" h="797" fill="none" extrusionOk="0">
                  <a:moveTo>
                    <a:pt x="0" y="0"/>
                  </a:moveTo>
                  <a:cubicBezTo>
                    <a:pt x="172" y="259"/>
                    <a:pt x="392" y="501"/>
                    <a:pt x="473" y="7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8767284" y="4351740"/>
              <a:ext cx="88395" cy="42270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339" y="1"/>
                  </a:moveTo>
                  <a:cubicBezTo>
                    <a:pt x="296" y="1"/>
                    <a:pt x="252" y="4"/>
                    <a:pt x="209" y="11"/>
                  </a:cubicBezTo>
                  <a:cubicBezTo>
                    <a:pt x="153" y="22"/>
                    <a:pt x="95" y="38"/>
                    <a:pt x="58" y="75"/>
                  </a:cubicBezTo>
                  <a:cubicBezTo>
                    <a:pt x="6" y="124"/>
                    <a:pt x="1" y="196"/>
                    <a:pt x="0" y="262"/>
                  </a:cubicBezTo>
                  <a:cubicBezTo>
                    <a:pt x="133" y="283"/>
                    <a:pt x="273" y="296"/>
                    <a:pt x="415" y="296"/>
                  </a:cubicBezTo>
                  <a:cubicBezTo>
                    <a:pt x="466" y="296"/>
                    <a:pt x="518" y="294"/>
                    <a:pt x="570" y="290"/>
                  </a:cubicBezTo>
                  <a:cubicBezTo>
                    <a:pt x="589" y="252"/>
                    <a:pt x="608" y="213"/>
                    <a:pt x="613" y="170"/>
                  </a:cubicBezTo>
                  <a:cubicBezTo>
                    <a:pt x="618" y="128"/>
                    <a:pt x="607" y="83"/>
                    <a:pt x="572" y="53"/>
                  </a:cubicBezTo>
                  <a:cubicBezTo>
                    <a:pt x="540" y="25"/>
                    <a:pt x="493" y="14"/>
                    <a:pt x="448" y="7"/>
                  </a:cubicBezTo>
                  <a:cubicBezTo>
                    <a:pt x="412" y="3"/>
                    <a:pt x="37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8791132" y="4373017"/>
              <a:ext cx="101961" cy="28703"/>
            </a:xfrm>
            <a:custGeom>
              <a:avLst/>
              <a:gdLst/>
              <a:ahLst/>
              <a:cxnLst/>
              <a:rect l="l" t="t" r="r" b="b"/>
              <a:pathLst>
                <a:path w="714" h="201" extrusionOk="0">
                  <a:moveTo>
                    <a:pt x="528" y="0"/>
                  </a:moveTo>
                  <a:cubicBezTo>
                    <a:pt x="450" y="0"/>
                    <a:pt x="405" y="99"/>
                    <a:pt x="405" y="99"/>
                  </a:cubicBezTo>
                  <a:cubicBezTo>
                    <a:pt x="405" y="99"/>
                    <a:pt x="408" y="45"/>
                    <a:pt x="358" y="38"/>
                  </a:cubicBezTo>
                  <a:cubicBezTo>
                    <a:pt x="355" y="38"/>
                    <a:pt x="352" y="37"/>
                    <a:pt x="349" y="37"/>
                  </a:cubicBezTo>
                  <a:cubicBezTo>
                    <a:pt x="305" y="37"/>
                    <a:pt x="284" y="77"/>
                    <a:pt x="284" y="77"/>
                  </a:cubicBezTo>
                  <a:cubicBezTo>
                    <a:pt x="284" y="77"/>
                    <a:pt x="272" y="7"/>
                    <a:pt x="194" y="7"/>
                  </a:cubicBezTo>
                  <a:cubicBezTo>
                    <a:pt x="187" y="7"/>
                    <a:pt x="179" y="8"/>
                    <a:pt x="171" y="9"/>
                  </a:cubicBezTo>
                  <a:cubicBezTo>
                    <a:pt x="73" y="24"/>
                    <a:pt x="103" y="138"/>
                    <a:pt x="103" y="138"/>
                  </a:cubicBezTo>
                  <a:cubicBezTo>
                    <a:pt x="103" y="138"/>
                    <a:pt x="86" y="128"/>
                    <a:pt x="66" y="128"/>
                  </a:cubicBezTo>
                  <a:cubicBezTo>
                    <a:pt x="55" y="128"/>
                    <a:pt x="44" y="131"/>
                    <a:pt x="33" y="138"/>
                  </a:cubicBezTo>
                  <a:cubicBezTo>
                    <a:pt x="1" y="160"/>
                    <a:pt x="9" y="195"/>
                    <a:pt x="9" y="195"/>
                  </a:cubicBezTo>
                  <a:cubicBezTo>
                    <a:pt x="83" y="199"/>
                    <a:pt x="161" y="201"/>
                    <a:pt x="237" y="201"/>
                  </a:cubicBezTo>
                  <a:cubicBezTo>
                    <a:pt x="478" y="201"/>
                    <a:pt x="699" y="185"/>
                    <a:pt x="698" y="185"/>
                  </a:cubicBezTo>
                  <a:cubicBezTo>
                    <a:pt x="713" y="107"/>
                    <a:pt x="671" y="93"/>
                    <a:pt x="640" y="93"/>
                  </a:cubicBezTo>
                  <a:cubicBezTo>
                    <a:pt x="625" y="93"/>
                    <a:pt x="612" y="97"/>
                    <a:pt x="612" y="97"/>
                  </a:cubicBezTo>
                  <a:cubicBezTo>
                    <a:pt x="612" y="97"/>
                    <a:pt x="635" y="19"/>
                    <a:pt x="545" y="2"/>
                  </a:cubicBezTo>
                  <a:cubicBezTo>
                    <a:pt x="539" y="1"/>
                    <a:pt x="533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8713019" y="4367305"/>
              <a:ext cx="85539" cy="33844"/>
            </a:xfrm>
            <a:custGeom>
              <a:avLst/>
              <a:gdLst/>
              <a:ahLst/>
              <a:cxnLst/>
              <a:rect l="l" t="t" r="r" b="b"/>
              <a:pathLst>
                <a:path w="599" h="237" extrusionOk="0">
                  <a:moveTo>
                    <a:pt x="360" y="0"/>
                  </a:moveTo>
                  <a:cubicBezTo>
                    <a:pt x="278" y="0"/>
                    <a:pt x="243" y="73"/>
                    <a:pt x="243" y="73"/>
                  </a:cubicBezTo>
                  <a:cubicBezTo>
                    <a:pt x="243" y="73"/>
                    <a:pt x="228" y="29"/>
                    <a:pt x="176" y="29"/>
                  </a:cubicBezTo>
                  <a:cubicBezTo>
                    <a:pt x="165" y="29"/>
                    <a:pt x="154" y="30"/>
                    <a:pt x="140" y="35"/>
                  </a:cubicBezTo>
                  <a:cubicBezTo>
                    <a:pt x="61" y="58"/>
                    <a:pt x="87" y="114"/>
                    <a:pt x="87" y="114"/>
                  </a:cubicBezTo>
                  <a:cubicBezTo>
                    <a:pt x="87" y="114"/>
                    <a:pt x="81" y="112"/>
                    <a:pt x="72" y="112"/>
                  </a:cubicBezTo>
                  <a:cubicBezTo>
                    <a:pt x="59" y="112"/>
                    <a:pt x="40" y="116"/>
                    <a:pt x="26" y="134"/>
                  </a:cubicBezTo>
                  <a:cubicBezTo>
                    <a:pt x="1" y="162"/>
                    <a:pt x="29" y="192"/>
                    <a:pt x="29" y="192"/>
                  </a:cubicBezTo>
                  <a:cubicBezTo>
                    <a:pt x="146" y="221"/>
                    <a:pt x="564" y="236"/>
                    <a:pt x="564" y="236"/>
                  </a:cubicBezTo>
                  <a:cubicBezTo>
                    <a:pt x="564" y="236"/>
                    <a:pt x="598" y="135"/>
                    <a:pt x="559" y="106"/>
                  </a:cubicBezTo>
                  <a:cubicBezTo>
                    <a:pt x="545" y="95"/>
                    <a:pt x="530" y="91"/>
                    <a:pt x="516" y="91"/>
                  </a:cubicBezTo>
                  <a:cubicBezTo>
                    <a:pt x="493" y="91"/>
                    <a:pt x="474" y="102"/>
                    <a:pt x="474" y="102"/>
                  </a:cubicBezTo>
                  <a:cubicBezTo>
                    <a:pt x="474" y="102"/>
                    <a:pt x="459" y="6"/>
                    <a:pt x="369" y="0"/>
                  </a:cubicBezTo>
                  <a:cubicBezTo>
                    <a:pt x="366" y="0"/>
                    <a:pt x="363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8700595" y="5300241"/>
              <a:ext cx="123810" cy="54122"/>
            </a:xfrm>
            <a:custGeom>
              <a:avLst/>
              <a:gdLst/>
              <a:ahLst/>
              <a:cxnLst/>
              <a:rect l="l" t="t" r="r" b="b"/>
              <a:pathLst>
                <a:path w="867" h="379" extrusionOk="0">
                  <a:moveTo>
                    <a:pt x="315" y="1"/>
                  </a:moveTo>
                  <a:cubicBezTo>
                    <a:pt x="204" y="1"/>
                    <a:pt x="173" y="107"/>
                    <a:pt x="173" y="107"/>
                  </a:cubicBezTo>
                  <a:cubicBezTo>
                    <a:pt x="173" y="107"/>
                    <a:pt x="138" y="65"/>
                    <a:pt x="98" y="65"/>
                  </a:cubicBezTo>
                  <a:cubicBezTo>
                    <a:pt x="84" y="65"/>
                    <a:pt x="69" y="70"/>
                    <a:pt x="55" y="85"/>
                  </a:cubicBezTo>
                  <a:cubicBezTo>
                    <a:pt x="0" y="138"/>
                    <a:pt x="55" y="173"/>
                    <a:pt x="55" y="173"/>
                  </a:cubicBezTo>
                  <a:lnTo>
                    <a:pt x="47" y="375"/>
                  </a:lnTo>
                  <a:cubicBezTo>
                    <a:pt x="105" y="377"/>
                    <a:pt x="164" y="379"/>
                    <a:pt x="223" y="379"/>
                  </a:cubicBezTo>
                  <a:cubicBezTo>
                    <a:pt x="431" y="379"/>
                    <a:pt x="647" y="364"/>
                    <a:pt x="866" y="340"/>
                  </a:cubicBezTo>
                  <a:cubicBezTo>
                    <a:pt x="847" y="229"/>
                    <a:pt x="767" y="217"/>
                    <a:pt x="734" y="217"/>
                  </a:cubicBezTo>
                  <a:cubicBezTo>
                    <a:pt x="724" y="217"/>
                    <a:pt x="718" y="218"/>
                    <a:pt x="718" y="218"/>
                  </a:cubicBezTo>
                  <a:cubicBezTo>
                    <a:pt x="718" y="218"/>
                    <a:pt x="737" y="107"/>
                    <a:pt x="628" y="85"/>
                  </a:cubicBezTo>
                  <a:cubicBezTo>
                    <a:pt x="612" y="81"/>
                    <a:pt x="596" y="79"/>
                    <a:pt x="581" y="79"/>
                  </a:cubicBezTo>
                  <a:cubicBezTo>
                    <a:pt x="496" y="79"/>
                    <a:pt x="438" y="128"/>
                    <a:pt x="438" y="128"/>
                  </a:cubicBezTo>
                  <a:cubicBezTo>
                    <a:pt x="438" y="128"/>
                    <a:pt x="428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8459400" y="5284390"/>
              <a:ext cx="123810" cy="60120"/>
            </a:xfrm>
            <a:custGeom>
              <a:avLst/>
              <a:gdLst/>
              <a:ahLst/>
              <a:cxnLst/>
              <a:rect l="l" t="t" r="r" b="b"/>
              <a:pathLst>
                <a:path w="867" h="421" extrusionOk="0">
                  <a:moveTo>
                    <a:pt x="551" y="0"/>
                  </a:moveTo>
                  <a:cubicBezTo>
                    <a:pt x="439" y="0"/>
                    <a:pt x="428" y="128"/>
                    <a:pt x="428" y="128"/>
                  </a:cubicBezTo>
                  <a:cubicBezTo>
                    <a:pt x="428" y="128"/>
                    <a:pt x="370" y="79"/>
                    <a:pt x="284" y="79"/>
                  </a:cubicBezTo>
                  <a:cubicBezTo>
                    <a:pt x="269" y="79"/>
                    <a:pt x="254" y="81"/>
                    <a:pt x="238" y="84"/>
                  </a:cubicBezTo>
                  <a:cubicBezTo>
                    <a:pt x="130" y="108"/>
                    <a:pt x="148" y="217"/>
                    <a:pt x="148" y="217"/>
                  </a:cubicBezTo>
                  <a:cubicBezTo>
                    <a:pt x="148" y="217"/>
                    <a:pt x="142" y="216"/>
                    <a:pt x="133" y="216"/>
                  </a:cubicBezTo>
                  <a:cubicBezTo>
                    <a:pt x="99" y="216"/>
                    <a:pt x="19" y="228"/>
                    <a:pt x="0" y="340"/>
                  </a:cubicBezTo>
                  <a:cubicBezTo>
                    <a:pt x="222" y="384"/>
                    <a:pt x="413" y="420"/>
                    <a:pt x="598" y="420"/>
                  </a:cubicBezTo>
                  <a:cubicBezTo>
                    <a:pt x="672" y="420"/>
                    <a:pt x="745" y="414"/>
                    <a:pt x="819" y="401"/>
                  </a:cubicBezTo>
                  <a:lnTo>
                    <a:pt x="813" y="173"/>
                  </a:lnTo>
                  <a:cubicBezTo>
                    <a:pt x="813" y="173"/>
                    <a:pt x="866" y="139"/>
                    <a:pt x="813" y="84"/>
                  </a:cubicBezTo>
                  <a:cubicBezTo>
                    <a:pt x="799" y="70"/>
                    <a:pt x="784" y="65"/>
                    <a:pt x="770" y="65"/>
                  </a:cubicBezTo>
                  <a:cubicBezTo>
                    <a:pt x="730" y="65"/>
                    <a:pt x="695" y="108"/>
                    <a:pt x="695" y="108"/>
                  </a:cubicBezTo>
                  <a:cubicBezTo>
                    <a:pt x="695" y="108"/>
                    <a:pt x="664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8410989" y="4865261"/>
              <a:ext cx="480245" cy="409843"/>
            </a:xfrm>
            <a:custGeom>
              <a:avLst/>
              <a:gdLst/>
              <a:ahLst/>
              <a:cxnLst/>
              <a:rect l="l" t="t" r="r" b="b"/>
              <a:pathLst>
                <a:path w="3363" h="2870" extrusionOk="0">
                  <a:moveTo>
                    <a:pt x="1662" y="1"/>
                  </a:moveTo>
                  <a:cubicBezTo>
                    <a:pt x="1658" y="1"/>
                    <a:pt x="1653" y="1"/>
                    <a:pt x="1649" y="1"/>
                  </a:cubicBezTo>
                  <a:cubicBezTo>
                    <a:pt x="1511" y="7"/>
                    <a:pt x="1395" y="110"/>
                    <a:pt x="1334" y="233"/>
                  </a:cubicBezTo>
                  <a:cubicBezTo>
                    <a:pt x="1272" y="354"/>
                    <a:pt x="1257" y="495"/>
                    <a:pt x="1248" y="632"/>
                  </a:cubicBezTo>
                  <a:cubicBezTo>
                    <a:pt x="1215" y="1155"/>
                    <a:pt x="1258" y="1681"/>
                    <a:pt x="1379" y="2190"/>
                  </a:cubicBezTo>
                  <a:cubicBezTo>
                    <a:pt x="1160" y="1798"/>
                    <a:pt x="837" y="1386"/>
                    <a:pt x="389" y="1376"/>
                  </a:cubicBezTo>
                  <a:cubicBezTo>
                    <a:pt x="386" y="1376"/>
                    <a:pt x="384" y="1376"/>
                    <a:pt x="381" y="1376"/>
                  </a:cubicBezTo>
                  <a:cubicBezTo>
                    <a:pt x="207" y="1376"/>
                    <a:pt x="0" y="1507"/>
                    <a:pt x="51" y="1673"/>
                  </a:cubicBezTo>
                  <a:cubicBezTo>
                    <a:pt x="63" y="1717"/>
                    <a:pt x="93" y="1753"/>
                    <a:pt x="124" y="1787"/>
                  </a:cubicBezTo>
                  <a:cubicBezTo>
                    <a:pt x="480" y="2177"/>
                    <a:pt x="1166" y="2553"/>
                    <a:pt x="1617" y="2869"/>
                  </a:cubicBezTo>
                  <a:cubicBezTo>
                    <a:pt x="2145" y="2514"/>
                    <a:pt x="3361" y="2373"/>
                    <a:pt x="3362" y="1659"/>
                  </a:cubicBezTo>
                  <a:cubicBezTo>
                    <a:pt x="3362" y="1531"/>
                    <a:pt x="3278" y="1469"/>
                    <a:pt x="3141" y="1469"/>
                  </a:cubicBezTo>
                  <a:cubicBezTo>
                    <a:pt x="2845" y="1469"/>
                    <a:pt x="2302" y="1763"/>
                    <a:pt x="1842" y="2322"/>
                  </a:cubicBezTo>
                  <a:cubicBezTo>
                    <a:pt x="2049" y="1824"/>
                    <a:pt x="2135" y="1151"/>
                    <a:pt x="2090" y="614"/>
                  </a:cubicBezTo>
                  <a:cubicBezTo>
                    <a:pt x="2079" y="475"/>
                    <a:pt x="2057" y="332"/>
                    <a:pt x="1987" y="211"/>
                  </a:cubicBezTo>
                  <a:cubicBezTo>
                    <a:pt x="1920" y="93"/>
                    <a:pt x="1796" y="1"/>
                    <a:pt x="1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8642759" y="4900677"/>
              <a:ext cx="15994" cy="367574"/>
            </a:xfrm>
            <a:custGeom>
              <a:avLst/>
              <a:gdLst/>
              <a:ahLst/>
              <a:cxnLst/>
              <a:rect l="l" t="t" r="r" b="b"/>
              <a:pathLst>
                <a:path w="112" h="2574" fill="none" extrusionOk="0">
                  <a:moveTo>
                    <a:pt x="10" y="0"/>
                  </a:moveTo>
                  <a:cubicBezTo>
                    <a:pt x="112" y="632"/>
                    <a:pt x="76" y="1277"/>
                    <a:pt x="38" y="1915"/>
                  </a:cubicBezTo>
                  <a:cubicBezTo>
                    <a:pt x="26" y="2134"/>
                    <a:pt x="12" y="2354"/>
                    <a:pt x="1" y="257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8641903" y="5105743"/>
              <a:ext cx="220344" cy="159939"/>
            </a:xfrm>
            <a:custGeom>
              <a:avLst/>
              <a:gdLst/>
              <a:ahLst/>
              <a:cxnLst/>
              <a:rect l="l" t="t" r="r" b="b"/>
              <a:pathLst>
                <a:path w="1543" h="1120" fill="none" extrusionOk="0">
                  <a:moveTo>
                    <a:pt x="1543" y="1"/>
                  </a:moveTo>
                  <a:cubicBezTo>
                    <a:pt x="1185" y="532"/>
                    <a:pt x="442" y="657"/>
                    <a:pt x="1" y="11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8461827" y="5098317"/>
              <a:ext cx="186786" cy="169649"/>
            </a:xfrm>
            <a:custGeom>
              <a:avLst/>
              <a:gdLst/>
              <a:ahLst/>
              <a:cxnLst/>
              <a:rect l="l" t="t" r="r" b="b"/>
              <a:pathLst>
                <a:path w="1308" h="1188" fill="none" extrusionOk="0">
                  <a:moveTo>
                    <a:pt x="1" y="0"/>
                  </a:moveTo>
                  <a:cubicBezTo>
                    <a:pt x="201" y="63"/>
                    <a:pt x="369" y="201"/>
                    <a:pt x="525" y="340"/>
                  </a:cubicBezTo>
                  <a:cubicBezTo>
                    <a:pt x="811" y="598"/>
                    <a:pt x="1073" y="883"/>
                    <a:pt x="1307" y="118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8545939" y="5262398"/>
              <a:ext cx="175790" cy="95106"/>
            </a:xfrm>
            <a:custGeom>
              <a:avLst/>
              <a:gdLst/>
              <a:ahLst/>
              <a:cxnLst/>
              <a:rect l="l" t="t" r="r" b="b"/>
              <a:pathLst>
                <a:path w="1231" h="666" extrusionOk="0">
                  <a:moveTo>
                    <a:pt x="680" y="1"/>
                  </a:moveTo>
                  <a:cubicBezTo>
                    <a:pt x="592" y="1"/>
                    <a:pt x="505" y="9"/>
                    <a:pt x="419" y="26"/>
                  </a:cubicBezTo>
                  <a:cubicBezTo>
                    <a:pt x="307" y="48"/>
                    <a:pt x="193" y="87"/>
                    <a:pt x="117" y="169"/>
                  </a:cubicBezTo>
                  <a:cubicBezTo>
                    <a:pt x="12" y="279"/>
                    <a:pt x="3" y="443"/>
                    <a:pt x="0" y="592"/>
                  </a:cubicBezTo>
                  <a:cubicBezTo>
                    <a:pt x="266" y="638"/>
                    <a:pt x="549" y="665"/>
                    <a:pt x="833" y="665"/>
                  </a:cubicBezTo>
                  <a:cubicBezTo>
                    <a:pt x="933" y="665"/>
                    <a:pt x="1033" y="662"/>
                    <a:pt x="1133" y="654"/>
                  </a:cubicBezTo>
                  <a:cubicBezTo>
                    <a:pt x="1171" y="567"/>
                    <a:pt x="1210" y="477"/>
                    <a:pt x="1221" y="383"/>
                  </a:cubicBezTo>
                  <a:cubicBezTo>
                    <a:pt x="1231" y="290"/>
                    <a:pt x="1209" y="187"/>
                    <a:pt x="1139" y="119"/>
                  </a:cubicBezTo>
                  <a:cubicBezTo>
                    <a:pt x="1076" y="56"/>
                    <a:pt x="983" y="31"/>
                    <a:pt x="894" y="17"/>
                  </a:cubicBezTo>
                  <a:cubicBezTo>
                    <a:pt x="823" y="6"/>
                    <a:pt x="752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8620482" y="5325660"/>
              <a:ext cx="169792" cy="47696"/>
            </a:xfrm>
            <a:custGeom>
              <a:avLst/>
              <a:gdLst/>
              <a:ahLst/>
              <a:cxnLst/>
              <a:rect l="l" t="t" r="r" b="b"/>
              <a:pathLst>
                <a:path w="1189" h="334" extrusionOk="0">
                  <a:moveTo>
                    <a:pt x="881" y="0"/>
                  </a:moveTo>
                  <a:cubicBezTo>
                    <a:pt x="749" y="0"/>
                    <a:pt x="674" y="166"/>
                    <a:pt x="674" y="166"/>
                  </a:cubicBezTo>
                  <a:cubicBezTo>
                    <a:pt x="674" y="166"/>
                    <a:pt x="680" y="77"/>
                    <a:pt x="597" y="65"/>
                  </a:cubicBezTo>
                  <a:cubicBezTo>
                    <a:pt x="592" y="64"/>
                    <a:pt x="586" y="64"/>
                    <a:pt x="581" y="64"/>
                  </a:cubicBezTo>
                  <a:cubicBezTo>
                    <a:pt x="509" y="64"/>
                    <a:pt x="473" y="130"/>
                    <a:pt x="473" y="130"/>
                  </a:cubicBezTo>
                  <a:cubicBezTo>
                    <a:pt x="473" y="130"/>
                    <a:pt x="452" y="12"/>
                    <a:pt x="323" y="12"/>
                  </a:cubicBezTo>
                  <a:cubicBezTo>
                    <a:pt x="311" y="12"/>
                    <a:pt x="299" y="13"/>
                    <a:pt x="285" y="15"/>
                  </a:cubicBezTo>
                  <a:cubicBezTo>
                    <a:pt x="122" y="40"/>
                    <a:pt x="171" y="229"/>
                    <a:pt x="171" y="229"/>
                  </a:cubicBezTo>
                  <a:cubicBezTo>
                    <a:pt x="171" y="229"/>
                    <a:pt x="144" y="212"/>
                    <a:pt x="109" y="212"/>
                  </a:cubicBezTo>
                  <a:cubicBezTo>
                    <a:pt x="92" y="212"/>
                    <a:pt x="73" y="217"/>
                    <a:pt x="55" y="229"/>
                  </a:cubicBezTo>
                  <a:cubicBezTo>
                    <a:pt x="1" y="267"/>
                    <a:pt x="13" y="325"/>
                    <a:pt x="13" y="325"/>
                  </a:cubicBezTo>
                  <a:cubicBezTo>
                    <a:pt x="132" y="331"/>
                    <a:pt x="258" y="333"/>
                    <a:pt x="382" y="333"/>
                  </a:cubicBezTo>
                  <a:cubicBezTo>
                    <a:pt x="788" y="333"/>
                    <a:pt x="1164" y="308"/>
                    <a:pt x="1164" y="308"/>
                  </a:cubicBezTo>
                  <a:cubicBezTo>
                    <a:pt x="1189" y="177"/>
                    <a:pt x="1118" y="155"/>
                    <a:pt x="1068" y="155"/>
                  </a:cubicBezTo>
                  <a:cubicBezTo>
                    <a:pt x="1042" y="155"/>
                    <a:pt x="1021" y="161"/>
                    <a:pt x="1021" y="161"/>
                  </a:cubicBezTo>
                  <a:cubicBezTo>
                    <a:pt x="1021" y="161"/>
                    <a:pt x="1057" y="31"/>
                    <a:pt x="909" y="3"/>
                  </a:cubicBezTo>
                  <a:cubicBezTo>
                    <a:pt x="900" y="1"/>
                    <a:pt x="890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8490531" y="5315950"/>
              <a:ext cx="141803" cy="56264"/>
            </a:xfrm>
            <a:custGeom>
              <a:avLst/>
              <a:gdLst/>
              <a:ahLst/>
              <a:cxnLst/>
              <a:rect l="l" t="t" r="r" b="b"/>
              <a:pathLst>
                <a:path w="993" h="394" extrusionOk="0">
                  <a:moveTo>
                    <a:pt x="597" y="1"/>
                  </a:moveTo>
                  <a:cubicBezTo>
                    <a:pt x="459" y="1"/>
                    <a:pt x="401" y="121"/>
                    <a:pt x="401" y="121"/>
                  </a:cubicBezTo>
                  <a:cubicBezTo>
                    <a:pt x="401" y="121"/>
                    <a:pt x="377" y="48"/>
                    <a:pt x="291" y="48"/>
                  </a:cubicBezTo>
                  <a:cubicBezTo>
                    <a:pt x="274" y="48"/>
                    <a:pt x="255" y="50"/>
                    <a:pt x="233" y="57"/>
                  </a:cubicBezTo>
                  <a:cubicBezTo>
                    <a:pt x="99" y="99"/>
                    <a:pt x="142" y="192"/>
                    <a:pt x="142" y="192"/>
                  </a:cubicBezTo>
                  <a:cubicBezTo>
                    <a:pt x="142" y="192"/>
                    <a:pt x="132" y="189"/>
                    <a:pt x="117" y="189"/>
                  </a:cubicBezTo>
                  <a:cubicBezTo>
                    <a:pt x="96" y="189"/>
                    <a:pt x="65" y="195"/>
                    <a:pt x="41" y="224"/>
                  </a:cubicBezTo>
                  <a:cubicBezTo>
                    <a:pt x="0" y="273"/>
                    <a:pt x="45" y="322"/>
                    <a:pt x="45" y="322"/>
                  </a:cubicBezTo>
                  <a:cubicBezTo>
                    <a:pt x="241" y="368"/>
                    <a:pt x="937" y="393"/>
                    <a:pt x="937" y="393"/>
                  </a:cubicBezTo>
                  <a:cubicBezTo>
                    <a:pt x="937" y="393"/>
                    <a:pt x="993" y="226"/>
                    <a:pt x="927" y="176"/>
                  </a:cubicBezTo>
                  <a:cubicBezTo>
                    <a:pt x="904" y="157"/>
                    <a:pt x="878" y="151"/>
                    <a:pt x="855" y="151"/>
                  </a:cubicBezTo>
                  <a:cubicBezTo>
                    <a:pt x="817" y="151"/>
                    <a:pt x="786" y="168"/>
                    <a:pt x="786" y="168"/>
                  </a:cubicBezTo>
                  <a:cubicBezTo>
                    <a:pt x="786" y="168"/>
                    <a:pt x="761" y="11"/>
                    <a:pt x="612" y="1"/>
                  </a:cubicBezTo>
                  <a:cubicBezTo>
                    <a:pt x="607" y="1"/>
                    <a:pt x="60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8594777" y="6082805"/>
              <a:ext cx="152799" cy="66974"/>
            </a:xfrm>
            <a:custGeom>
              <a:avLst/>
              <a:gdLst/>
              <a:ahLst/>
              <a:cxnLst/>
              <a:rect l="l" t="t" r="r" b="b"/>
              <a:pathLst>
                <a:path w="1070" h="469" extrusionOk="0">
                  <a:moveTo>
                    <a:pt x="390" y="0"/>
                  </a:moveTo>
                  <a:cubicBezTo>
                    <a:pt x="250" y="0"/>
                    <a:pt x="213" y="133"/>
                    <a:pt x="213" y="133"/>
                  </a:cubicBezTo>
                  <a:cubicBezTo>
                    <a:pt x="213" y="133"/>
                    <a:pt x="170" y="80"/>
                    <a:pt x="120" y="80"/>
                  </a:cubicBezTo>
                  <a:cubicBezTo>
                    <a:pt x="103" y="80"/>
                    <a:pt x="85" y="87"/>
                    <a:pt x="67" y="105"/>
                  </a:cubicBezTo>
                  <a:cubicBezTo>
                    <a:pt x="0" y="174"/>
                    <a:pt x="67" y="216"/>
                    <a:pt x="67" y="216"/>
                  </a:cubicBezTo>
                  <a:lnTo>
                    <a:pt x="56" y="464"/>
                  </a:lnTo>
                  <a:cubicBezTo>
                    <a:pt x="129" y="467"/>
                    <a:pt x="203" y="469"/>
                    <a:pt x="277" y="469"/>
                  </a:cubicBezTo>
                  <a:cubicBezTo>
                    <a:pt x="534" y="469"/>
                    <a:pt x="799" y="451"/>
                    <a:pt x="1070" y="421"/>
                  </a:cubicBezTo>
                  <a:cubicBezTo>
                    <a:pt x="1046" y="283"/>
                    <a:pt x="944" y="269"/>
                    <a:pt x="903" y="269"/>
                  </a:cubicBezTo>
                  <a:cubicBezTo>
                    <a:pt x="892" y="269"/>
                    <a:pt x="886" y="270"/>
                    <a:pt x="886" y="270"/>
                  </a:cubicBezTo>
                  <a:cubicBezTo>
                    <a:pt x="886" y="270"/>
                    <a:pt x="910" y="133"/>
                    <a:pt x="775" y="105"/>
                  </a:cubicBezTo>
                  <a:cubicBezTo>
                    <a:pt x="756" y="100"/>
                    <a:pt x="737" y="99"/>
                    <a:pt x="719" y="99"/>
                  </a:cubicBezTo>
                  <a:cubicBezTo>
                    <a:pt x="614" y="99"/>
                    <a:pt x="541" y="159"/>
                    <a:pt x="541" y="159"/>
                  </a:cubicBezTo>
                  <a:cubicBezTo>
                    <a:pt x="541" y="159"/>
                    <a:pt x="529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8296461" y="6063098"/>
              <a:ext cx="152941" cy="74400"/>
            </a:xfrm>
            <a:custGeom>
              <a:avLst/>
              <a:gdLst/>
              <a:ahLst/>
              <a:cxnLst/>
              <a:rect l="l" t="t" r="r" b="b"/>
              <a:pathLst>
                <a:path w="1071" h="521" extrusionOk="0">
                  <a:moveTo>
                    <a:pt x="679" y="1"/>
                  </a:moveTo>
                  <a:cubicBezTo>
                    <a:pt x="540" y="1"/>
                    <a:pt x="529" y="160"/>
                    <a:pt x="529" y="160"/>
                  </a:cubicBezTo>
                  <a:cubicBezTo>
                    <a:pt x="529" y="160"/>
                    <a:pt x="457" y="100"/>
                    <a:pt x="353" y="100"/>
                  </a:cubicBezTo>
                  <a:cubicBezTo>
                    <a:pt x="334" y="100"/>
                    <a:pt x="315" y="102"/>
                    <a:pt x="295" y="106"/>
                  </a:cubicBezTo>
                  <a:cubicBezTo>
                    <a:pt x="161" y="134"/>
                    <a:pt x="183" y="271"/>
                    <a:pt x="183" y="271"/>
                  </a:cubicBezTo>
                  <a:cubicBezTo>
                    <a:pt x="183" y="271"/>
                    <a:pt x="176" y="270"/>
                    <a:pt x="165" y="270"/>
                  </a:cubicBezTo>
                  <a:cubicBezTo>
                    <a:pt x="123" y="270"/>
                    <a:pt x="23" y="285"/>
                    <a:pt x="0" y="422"/>
                  </a:cubicBezTo>
                  <a:cubicBezTo>
                    <a:pt x="274" y="476"/>
                    <a:pt x="509" y="521"/>
                    <a:pt x="739" y="521"/>
                  </a:cubicBezTo>
                  <a:cubicBezTo>
                    <a:pt x="830" y="521"/>
                    <a:pt x="921" y="514"/>
                    <a:pt x="1012" y="497"/>
                  </a:cubicBezTo>
                  <a:lnTo>
                    <a:pt x="1003" y="217"/>
                  </a:lnTo>
                  <a:cubicBezTo>
                    <a:pt x="1003" y="217"/>
                    <a:pt x="1070" y="174"/>
                    <a:pt x="1003" y="106"/>
                  </a:cubicBezTo>
                  <a:cubicBezTo>
                    <a:pt x="985" y="88"/>
                    <a:pt x="967" y="81"/>
                    <a:pt x="949" y="81"/>
                  </a:cubicBezTo>
                  <a:cubicBezTo>
                    <a:pt x="899" y="81"/>
                    <a:pt x="856" y="134"/>
                    <a:pt x="856" y="134"/>
                  </a:cubicBezTo>
                  <a:cubicBezTo>
                    <a:pt x="856" y="134"/>
                    <a:pt x="819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8277325" y="5481602"/>
              <a:ext cx="649894" cy="595486"/>
            </a:xfrm>
            <a:custGeom>
              <a:avLst/>
              <a:gdLst/>
              <a:ahLst/>
              <a:cxnLst/>
              <a:rect l="l" t="t" r="r" b="b"/>
              <a:pathLst>
                <a:path w="4551" h="4170" extrusionOk="0">
                  <a:moveTo>
                    <a:pt x="3075" y="1"/>
                  </a:moveTo>
                  <a:cubicBezTo>
                    <a:pt x="2983" y="1"/>
                    <a:pt x="2896" y="45"/>
                    <a:pt x="2820" y="93"/>
                  </a:cubicBezTo>
                  <a:cubicBezTo>
                    <a:pt x="2529" y="284"/>
                    <a:pt x="2318" y="560"/>
                    <a:pt x="2151" y="847"/>
                  </a:cubicBezTo>
                  <a:cubicBezTo>
                    <a:pt x="1791" y="1462"/>
                    <a:pt x="1604" y="2157"/>
                    <a:pt x="1610" y="2851"/>
                  </a:cubicBezTo>
                  <a:cubicBezTo>
                    <a:pt x="1503" y="2350"/>
                    <a:pt x="1061" y="1576"/>
                    <a:pt x="647" y="1361"/>
                  </a:cubicBezTo>
                  <a:cubicBezTo>
                    <a:pt x="554" y="1312"/>
                    <a:pt x="466" y="1290"/>
                    <a:pt x="387" y="1290"/>
                  </a:cubicBezTo>
                  <a:cubicBezTo>
                    <a:pt x="154" y="1290"/>
                    <a:pt x="1" y="1481"/>
                    <a:pt x="22" y="1724"/>
                  </a:cubicBezTo>
                  <a:cubicBezTo>
                    <a:pt x="79" y="2387"/>
                    <a:pt x="1117" y="3481"/>
                    <a:pt x="1697" y="4170"/>
                  </a:cubicBezTo>
                  <a:cubicBezTo>
                    <a:pt x="2432" y="3819"/>
                    <a:pt x="3453" y="3379"/>
                    <a:pt x="4219" y="2976"/>
                  </a:cubicBezTo>
                  <a:cubicBezTo>
                    <a:pt x="4354" y="2906"/>
                    <a:pt x="4497" y="2808"/>
                    <a:pt x="4516" y="2668"/>
                  </a:cubicBezTo>
                  <a:cubicBezTo>
                    <a:pt x="4550" y="2427"/>
                    <a:pt x="4220" y="2283"/>
                    <a:pt x="3950" y="2271"/>
                  </a:cubicBezTo>
                  <a:cubicBezTo>
                    <a:pt x="3924" y="2270"/>
                    <a:pt x="3897" y="2270"/>
                    <a:pt x="3871" y="2270"/>
                  </a:cubicBezTo>
                  <a:cubicBezTo>
                    <a:pt x="3217" y="2270"/>
                    <a:pt x="2575" y="2614"/>
                    <a:pt x="2266" y="3133"/>
                  </a:cubicBezTo>
                  <a:cubicBezTo>
                    <a:pt x="2678" y="2303"/>
                    <a:pt x="3091" y="1467"/>
                    <a:pt x="3325" y="584"/>
                  </a:cubicBezTo>
                  <a:cubicBezTo>
                    <a:pt x="3355" y="470"/>
                    <a:pt x="3382" y="351"/>
                    <a:pt x="3355" y="238"/>
                  </a:cubicBezTo>
                  <a:cubicBezTo>
                    <a:pt x="3327" y="124"/>
                    <a:pt x="3231" y="15"/>
                    <a:pt x="3103" y="2"/>
                  </a:cubicBezTo>
                  <a:cubicBezTo>
                    <a:pt x="3093" y="1"/>
                    <a:pt x="3084" y="1"/>
                    <a:pt x="3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8518092" y="5534296"/>
              <a:ext cx="184929" cy="530797"/>
            </a:xfrm>
            <a:custGeom>
              <a:avLst/>
              <a:gdLst/>
              <a:ahLst/>
              <a:cxnLst/>
              <a:rect l="l" t="t" r="r" b="b"/>
              <a:pathLst>
                <a:path w="1295" h="3717" fill="none" extrusionOk="0">
                  <a:moveTo>
                    <a:pt x="1295" y="1"/>
                  </a:moveTo>
                  <a:cubicBezTo>
                    <a:pt x="697" y="1170"/>
                    <a:pt x="260" y="2424"/>
                    <a:pt x="1" y="371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8514522" y="5855462"/>
              <a:ext cx="347581" cy="211633"/>
            </a:xfrm>
            <a:custGeom>
              <a:avLst/>
              <a:gdLst/>
              <a:ahLst/>
              <a:cxnLst/>
              <a:rect l="l" t="t" r="r" b="b"/>
              <a:pathLst>
                <a:path w="2434" h="1482" fill="none" extrusionOk="0">
                  <a:moveTo>
                    <a:pt x="2434" y="1"/>
                  </a:moveTo>
                  <a:cubicBezTo>
                    <a:pt x="1501" y="226"/>
                    <a:pt x="640" y="750"/>
                    <a:pt x="1" y="148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8330876" y="5723940"/>
              <a:ext cx="185786" cy="339156"/>
            </a:xfrm>
            <a:custGeom>
              <a:avLst/>
              <a:gdLst/>
              <a:ahLst/>
              <a:cxnLst/>
              <a:rect l="l" t="t" r="r" b="b"/>
              <a:pathLst>
                <a:path w="1301" h="2375" fill="none" extrusionOk="0">
                  <a:moveTo>
                    <a:pt x="0" y="1"/>
                  </a:moveTo>
                  <a:cubicBezTo>
                    <a:pt x="475" y="773"/>
                    <a:pt x="1074" y="1493"/>
                    <a:pt x="1300" y="237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8400993" y="6023113"/>
              <a:ext cx="246334" cy="136091"/>
            </a:xfrm>
            <a:custGeom>
              <a:avLst/>
              <a:gdLst/>
              <a:ahLst/>
              <a:cxnLst/>
              <a:rect l="l" t="t" r="r" b="b"/>
              <a:pathLst>
                <a:path w="1725" h="953" extrusionOk="0">
                  <a:moveTo>
                    <a:pt x="954" y="1"/>
                  </a:moveTo>
                  <a:cubicBezTo>
                    <a:pt x="830" y="1"/>
                    <a:pt x="707" y="13"/>
                    <a:pt x="586" y="37"/>
                  </a:cubicBezTo>
                  <a:cubicBezTo>
                    <a:pt x="429" y="68"/>
                    <a:pt x="270" y="124"/>
                    <a:pt x="164" y="240"/>
                  </a:cubicBezTo>
                  <a:cubicBezTo>
                    <a:pt x="19" y="400"/>
                    <a:pt x="5" y="632"/>
                    <a:pt x="0" y="847"/>
                  </a:cubicBezTo>
                  <a:cubicBezTo>
                    <a:pt x="377" y="912"/>
                    <a:pt x="778" y="953"/>
                    <a:pt x="1181" y="953"/>
                  </a:cubicBezTo>
                  <a:cubicBezTo>
                    <a:pt x="1317" y="953"/>
                    <a:pt x="1454" y="948"/>
                    <a:pt x="1590" y="938"/>
                  </a:cubicBezTo>
                  <a:cubicBezTo>
                    <a:pt x="1642" y="811"/>
                    <a:pt x="1697" y="683"/>
                    <a:pt x="1711" y="548"/>
                  </a:cubicBezTo>
                  <a:cubicBezTo>
                    <a:pt x="1725" y="413"/>
                    <a:pt x="1694" y="267"/>
                    <a:pt x="1597" y="170"/>
                  </a:cubicBezTo>
                  <a:cubicBezTo>
                    <a:pt x="1508" y="81"/>
                    <a:pt x="1378" y="44"/>
                    <a:pt x="1253" y="24"/>
                  </a:cubicBezTo>
                  <a:cubicBezTo>
                    <a:pt x="1154" y="9"/>
                    <a:pt x="1054" y="1"/>
                    <a:pt x="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8495672" y="6114507"/>
              <a:ext cx="210205" cy="58977"/>
            </a:xfrm>
            <a:custGeom>
              <a:avLst/>
              <a:gdLst/>
              <a:ahLst/>
              <a:cxnLst/>
              <a:rect l="l" t="t" r="r" b="b"/>
              <a:pathLst>
                <a:path w="1472" h="413" extrusionOk="0">
                  <a:moveTo>
                    <a:pt x="1087" y="1"/>
                  </a:moveTo>
                  <a:cubicBezTo>
                    <a:pt x="925" y="1"/>
                    <a:pt x="834" y="205"/>
                    <a:pt x="834" y="205"/>
                  </a:cubicBezTo>
                  <a:cubicBezTo>
                    <a:pt x="834" y="205"/>
                    <a:pt x="840" y="93"/>
                    <a:pt x="737" y="79"/>
                  </a:cubicBezTo>
                  <a:cubicBezTo>
                    <a:pt x="731" y="78"/>
                    <a:pt x="724" y="78"/>
                    <a:pt x="718" y="78"/>
                  </a:cubicBezTo>
                  <a:cubicBezTo>
                    <a:pt x="629" y="78"/>
                    <a:pt x="584" y="159"/>
                    <a:pt x="584" y="159"/>
                  </a:cubicBezTo>
                  <a:cubicBezTo>
                    <a:pt x="584" y="159"/>
                    <a:pt x="557" y="13"/>
                    <a:pt x="397" y="13"/>
                  </a:cubicBezTo>
                  <a:cubicBezTo>
                    <a:pt x="383" y="13"/>
                    <a:pt x="367" y="14"/>
                    <a:pt x="351" y="17"/>
                  </a:cubicBezTo>
                  <a:cubicBezTo>
                    <a:pt x="149" y="48"/>
                    <a:pt x="210" y="283"/>
                    <a:pt x="210" y="283"/>
                  </a:cubicBezTo>
                  <a:cubicBezTo>
                    <a:pt x="210" y="283"/>
                    <a:pt x="176" y="263"/>
                    <a:pt x="133" y="263"/>
                  </a:cubicBezTo>
                  <a:cubicBezTo>
                    <a:pt x="112" y="263"/>
                    <a:pt x="88" y="268"/>
                    <a:pt x="66" y="283"/>
                  </a:cubicBezTo>
                  <a:cubicBezTo>
                    <a:pt x="1" y="330"/>
                    <a:pt x="16" y="402"/>
                    <a:pt x="16" y="402"/>
                  </a:cubicBezTo>
                  <a:cubicBezTo>
                    <a:pt x="163" y="410"/>
                    <a:pt x="319" y="413"/>
                    <a:pt x="471" y="413"/>
                  </a:cubicBezTo>
                  <a:cubicBezTo>
                    <a:pt x="973" y="413"/>
                    <a:pt x="1440" y="382"/>
                    <a:pt x="1439" y="382"/>
                  </a:cubicBezTo>
                  <a:cubicBezTo>
                    <a:pt x="1471" y="220"/>
                    <a:pt x="1384" y="193"/>
                    <a:pt x="1321" y="193"/>
                  </a:cubicBezTo>
                  <a:cubicBezTo>
                    <a:pt x="1289" y="193"/>
                    <a:pt x="1264" y="200"/>
                    <a:pt x="1264" y="200"/>
                  </a:cubicBezTo>
                  <a:cubicBezTo>
                    <a:pt x="1264" y="200"/>
                    <a:pt x="1307" y="38"/>
                    <a:pt x="1124" y="4"/>
                  </a:cubicBezTo>
                  <a:cubicBezTo>
                    <a:pt x="1111" y="2"/>
                    <a:pt x="1099" y="1"/>
                    <a:pt x="1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8334446" y="6102512"/>
              <a:ext cx="175504" cy="69402"/>
            </a:xfrm>
            <a:custGeom>
              <a:avLst/>
              <a:gdLst/>
              <a:ahLst/>
              <a:cxnLst/>
              <a:rect l="l" t="t" r="r" b="b"/>
              <a:pathLst>
                <a:path w="1229" h="486" extrusionOk="0">
                  <a:moveTo>
                    <a:pt x="739" y="0"/>
                  </a:moveTo>
                  <a:cubicBezTo>
                    <a:pt x="567" y="0"/>
                    <a:pt x="496" y="149"/>
                    <a:pt x="496" y="149"/>
                  </a:cubicBezTo>
                  <a:cubicBezTo>
                    <a:pt x="496" y="149"/>
                    <a:pt x="466" y="57"/>
                    <a:pt x="359" y="57"/>
                  </a:cubicBezTo>
                  <a:cubicBezTo>
                    <a:pt x="338" y="57"/>
                    <a:pt x="314" y="60"/>
                    <a:pt x="287" y="69"/>
                  </a:cubicBezTo>
                  <a:cubicBezTo>
                    <a:pt x="122" y="120"/>
                    <a:pt x="176" y="235"/>
                    <a:pt x="176" y="235"/>
                  </a:cubicBezTo>
                  <a:cubicBezTo>
                    <a:pt x="176" y="235"/>
                    <a:pt x="164" y="232"/>
                    <a:pt x="146" y="232"/>
                  </a:cubicBezTo>
                  <a:cubicBezTo>
                    <a:pt x="121" y="232"/>
                    <a:pt x="83" y="239"/>
                    <a:pt x="52" y="276"/>
                  </a:cubicBezTo>
                  <a:cubicBezTo>
                    <a:pt x="0" y="336"/>
                    <a:pt x="57" y="397"/>
                    <a:pt x="57" y="397"/>
                  </a:cubicBezTo>
                  <a:cubicBezTo>
                    <a:pt x="300" y="455"/>
                    <a:pt x="1159" y="485"/>
                    <a:pt x="1159" y="485"/>
                  </a:cubicBezTo>
                  <a:cubicBezTo>
                    <a:pt x="1159" y="485"/>
                    <a:pt x="1229" y="279"/>
                    <a:pt x="1148" y="217"/>
                  </a:cubicBezTo>
                  <a:cubicBezTo>
                    <a:pt x="1119" y="193"/>
                    <a:pt x="1087" y="186"/>
                    <a:pt x="1059" y="186"/>
                  </a:cubicBezTo>
                  <a:cubicBezTo>
                    <a:pt x="1010" y="186"/>
                    <a:pt x="972" y="207"/>
                    <a:pt x="972" y="207"/>
                  </a:cubicBezTo>
                  <a:cubicBezTo>
                    <a:pt x="972" y="207"/>
                    <a:pt x="942" y="12"/>
                    <a:pt x="758" y="1"/>
                  </a:cubicBezTo>
                  <a:cubicBezTo>
                    <a:pt x="751" y="0"/>
                    <a:pt x="74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964103" y="4184088"/>
              <a:ext cx="50980" cy="22420"/>
            </a:xfrm>
            <a:custGeom>
              <a:avLst/>
              <a:gdLst/>
              <a:ahLst/>
              <a:cxnLst/>
              <a:rect l="l" t="t" r="r" b="b"/>
              <a:pathLst>
                <a:path w="357" h="157" extrusionOk="0">
                  <a:moveTo>
                    <a:pt x="130" y="1"/>
                  </a:moveTo>
                  <a:cubicBezTo>
                    <a:pt x="83" y="1"/>
                    <a:pt x="71" y="44"/>
                    <a:pt x="71" y="44"/>
                  </a:cubicBezTo>
                  <a:cubicBezTo>
                    <a:pt x="71" y="44"/>
                    <a:pt x="57" y="27"/>
                    <a:pt x="41" y="27"/>
                  </a:cubicBezTo>
                  <a:cubicBezTo>
                    <a:pt x="35" y="27"/>
                    <a:pt x="28" y="30"/>
                    <a:pt x="22" y="36"/>
                  </a:cubicBezTo>
                  <a:cubicBezTo>
                    <a:pt x="1" y="58"/>
                    <a:pt x="22" y="72"/>
                    <a:pt x="22" y="72"/>
                  </a:cubicBezTo>
                  <a:lnTo>
                    <a:pt x="19" y="155"/>
                  </a:lnTo>
                  <a:cubicBezTo>
                    <a:pt x="43" y="156"/>
                    <a:pt x="68" y="157"/>
                    <a:pt x="92" y="157"/>
                  </a:cubicBezTo>
                  <a:cubicBezTo>
                    <a:pt x="178" y="157"/>
                    <a:pt x="265" y="150"/>
                    <a:pt x="356" y="140"/>
                  </a:cubicBezTo>
                  <a:cubicBezTo>
                    <a:pt x="349" y="94"/>
                    <a:pt x="314" y="89"/>
                    <a:pt x="301" y="89"/>
                  </a:cubicBezTo>
                  <a:cubicBezTo>
                    <a:pt x="297" y="89"/>
                    <a:pt x="295" y="90"/>
                    <a:pt x="295" y="90"/>
                  </a:cubicBezTo>
                  <a:cubicBezTo>
                    <a:pt x="295" y="90"/>
                    <a:pt x="301" y="44"/>
                    <a:pt x="258" y="36"/>
                  </a:cubicBezTo>
                  <a:cubicBezTo>
                    <a:pt x="251" y="35"/>
                    <a:pt x="245" y="34"/>
                    <a:pt x="239" y="34"/>
                  </a:cubicBezTo>
                  <a:cubicBezTo>
                    <a:pt x="204" y="34"/>
                    <a:pt x="180" y="54"/>
                    <a:pt x="180" y="54"/>
                  </a:cubicBezTo>
                  <a:cubicBezTo>
                    <a:pt x="180" y="54"/>
                    <a:pt x="176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874708" y="4179233"/>
              <a:ext cx="50838" cy="24848"/>
            </a:xfrm>
            <a:custGeom>
              <a:avLst/>
              <a:gdLst/>
              <a:ahLst/>
              <a:cxnLst/>
              <a:rect l="l" t="t" r="r" b="b"/>
              <a:pathLst>
                <a:path w="356" h="174" extrusionOk="0">
                  <a:moveTo>
                    <a:pt x="227" y="1"/>
                  </a:moveTo>
                  <a:cubicBezTo>
                    <a:pt x="180" y="1"/>
                    <a:pt x="176" y="55"/>
                    <a:pt x="176" y="55"/>
                  </a:cubicBezTo>
                  <a:cubicBezTo>
                    <a:pt x="176" y="55"/>
                    <a:pt x="151" y="34"/>
                    <a:pt x="116" y="34"/>
                  </a:cubicBezTo>
                  <a:cubicBezTo>
                    <a:pt x="111" y="34"/>
                    <a:pt x="105" y="35"/>
                    <a:pt x="99" y="36"/>
                  </a:cubicBezTo>
                  <a:cubicBezTo>
                    <a:pt x="53" y="45"/>
                    <a:pt x="61" y="91"/>
                    <a:pt x="61" y="91"/>
                  </a:cubicBezTo>
                  <a:cubicBezTo>
                    <a:pt x="61" y="91"/>
                    <a:pt x="59" y="90"/>
                    <a:pt x="55" y="90"/>
                  </a:cubicBezTo>
                  <a:cubicBezTo>
                    <a:pt x="40" y="90"/>
                    <a:pt x="8" y="95"/>
                    <a:pt x="0" y="140"/>
                  </a:cubicBezTo>
                  <a:cubicBezTo>
                    <a:pt x="90" y="158"/>
                    <a:pt x="169" y="173"/>
                    <a:pt x="245" y="173"/>
                  </a:cubicBezTo>
                  <a:cubicBezTo>
                    <a:pt x="276" y="173"/>
                    <a:pt x="306" y="171"/>
                    <a:pt x="336" y="165"/>
                  </a:cubicBezTo>
                  <a:lnTo>
                    <a:pt x="333" y="72"/>
                  </a:lnTo>
                  <a:cubicBezTo>
                    <a:pt x="333" y="72"/>
                    <a:pt x="356" y="59"/>
                    <a:pt x="333" y="36"/>
                  </a:cubicBezTo>
                  <a:cubicBezTo>
                    <a:pt x="327" y="30"/>
                    <a:pt x="321" y="28"/>
                    <a:pt x="316" y="28"/>
                  </a:cubicBezTo>
                  <a:cubicBezTo>
                    <a:pt x="300" y="28"/>
                    <a:pt x="286" y="45"/>
                    <a:pt x="286" y="45"/>
                  </a:cubicBezTo>
                  <a:cubicBezTo>
                    <a:pt x="286" y="45"/>
                    <a:pt x="27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6864997" y="4011296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4"/>
                    <a:pt x="886" y="28"/>
                  </a:cubicBezTo>
                  <a:cubicBezTo>
                    <a:pt x="794" y="83"/>
                    <a:pt x="728" y="163"/>
                    <a:pt x="675" y="246"/>
                  </a:cubicBezTo>
                  <a:cubicBezTo>
                    <a:pt x="562" y="423"/>
                    <a:pt x="503" y="625"/>
                    <a:pt x="505" y="826"/>
                  </a:cubicBezTo>
                  <a:cubicBezTo>
                    <a:pt x="472" y="682"/>
                    <a:pt x="334" y="458"/>
                    <a:pt x="204" y="394"/>
                  </a:cubicBezTo>
                  <a:cubicBezTo>
                    <a:pt x="174" y="380"/>
                    <a:pt x="147" y="374"/>
                    <a:pt x="122" y="374"/>
                  </a:cubicBezTo>
                  <a:cubicBezTo>
                    <a:pt x="48" y="374"/>
                    <a:pt x="0" y="430"/>
                    <a:pt x="7" y="501"/>
                  </a:cubicBezTo>
                  <a:cubicBezTo>
                    <a:pt x="24" y="692"/>
                    <a:pt x="349" y="1008"/>
                    <a:pt x="532" y="1207"/>
                  </a:cubicBezTo>
                  <a:cubicBezTo>
                    <a:pt x="763" y="1105"/>
                    <a:pt x="1083" y="978"/>
                    <a:pt x="1324" y="863"/>
                  </a:cubicBezTo>
                  <a:cubicBezTo>
                    <a:pt x="1366" y="842"/>
                    <a:pt x="1412" y="813"/>
                    <a:pt x="1417" y="773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3" y="658"/>
                    <a:pt x="1226" y="658"/>
                    <a:pt x="1218" y="658"/>
                  </a:cubicBezTo>
                  <a:cubicBezTo>
                    <a:pt x="1012" y="658"/>
                    <a:pt x="809" y="756"/>
                    <a:pt x="711" y="907"/>
                  </a:cubicBezTo>
                  <a:cubicBezTo>
                    <a:pt x="840" y="667"/>
                    <a:pt x="972" y="425"/>
                    <a:pt x="1044" y="170"/>
                  </a:cubicBezTo>
                  <a:cubicBezTo>
                    <a:pt x="1052" y="136"/>
                    <a:pt x="1061" y="103"/>
                    <a:pt x="1052" y="69"/>
                  </a:cubicBezTo>
                  <a:cubicBezTo>
                    <a:pt x="1044" y="36"/>
                    <a:pt x="1014" y="5"/>
                    <a:pt x="974" y="1"/>
                  </a:cubicBezTo>
                  <a:cubicBezTo>
                    <a:pt x="971" y="0"/>
                    <a:pt x="968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6940540" y="4026719"/>
              <a:ext cx="58121" cy="153370"/>
            </a:xfrm>
            <a:custGeom>
              <a:avLst/>
              <a:gdLst/>
              <a:ahLst/>
              <a:cxnLst/>
              <a:rect l="l" t="t" r="r" b="b"/>
              <a:pathLst>
                <a:path w="407" h="1074" fill="none" extrusionOk="0">
                  <a:moveTo>
                    <a:pt x="406" y="0"/>
                  </a:moveTo>
                  <a:cubicBezTo>
                    <a:pt x="218" y="338"/>
                    <a:pt x="81" y="701"/>
                    <a:pt x="0" y="107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939541" y="4119684"/>
              <a:ext cx="108958" cy="61405"/>
            </a:xfrm>
            <a:custGeom>
              <a:avLst/>
              <a:gdLst/>
              <a:ahLst/>
              <a:cxnLst/>
              <a:rect l="l" t="t" r="r" b="b"/>
              <a:pathLst>
                <a:path w="763" h="430" fill="none" extrusionOk="0">
                  <a:moveTo>
                    <a:pt x="763" y="0"/>
                  </a:moveTo>
                  <a:cubicBezTo>
                    <a:pt x="470" y="65"/>
                    <a:pt x="199" y="217"/>
                    <a:pt x="0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881563" y="4081413"/>
              <a:ext cx="58549" cy="98248"/>
            </a:xfrm>
            <a:custGeom>
              <a:avLst/>
              <a:gdLst/>
              <a:ahLst/>
              <a:cxnLst/>
              <a:rect l="l" t="t" r="r" b="b"/>
              <a:pathLst>
                <a:path w="410" h="688" fill="none" extrusionOk="0">
                  <a:moveTo>
                    <a:pt x="1" y="1"/>
                  </a:moveTo>
                  <a:cubicBezTo>
                    <a:pt x="150" y="224"/>
                    <a:pt x="339" y="432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6904982" y="4175949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9" y="0"/>
                  </a:moveTo>
                  <a:cubicBezTo>
                    <a:pt x="259" y="0"/>
                    <a:pt x="220" y="4"/>
                    <a:pt x="181" y="10"/>
                  </a:cubicBezTo>
                  <a:cubicBezTo>
                    <a:pt x="133" y="18"/>
                    <a:pt x="84" y="33"/>
                    <a:pt x="51" y="64"/>
                  </a:cubicBezTo>
                  <a:cubicBezTo>
                    <a:pt x="5" y="108"/>
                    <a:pt x="1" y="170"/>
                    <a:pt x="0" y="226"/>
                  </a:cubicBezTo>
                  <a:cubicBezTo>
                    <a:pt x="114" y="243"/>
                    <a:pt x="235" y="254"/>
                    <a:pt x="356" y="254"/>
                  </a:cubicBezTo>
                  <a:cubicBezTo>
                    <a:pt x="401" y="254"/>
                    <a:pt x="445" y="252"/>
                    <a:pt x="489" y="249"/>
                  </a:cubicBezTo>
                  <a:cubicBezTo>
                    <a:pt x="507" y="216"/>
                    <a:pt x="523" y="182"/>
                    <a:pt x="527" y="146"/>
                  </a:cubicBezTo>
                  <a:cubicBezTo>
                    <a:pt x="532" y="110"/>
                    <a:pt x="522" y="71"/>
                    <a:pt x="492" y="46"/>
                  </a:cubicBezTo>
                  <a:cubicBezTo>
                    <a:pt x="465" y="22"/>
                    <a:pt x="425" y="11"/>
                    <a:pt x="387" y="6"/>
                  </a:cubicBezTo>
                  <a:cubicBezTo>
                    <a:pt x="358" y="2"/>
                    <a:pt x="328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931115" y="4194656"/>
              <a:ext cx="69830" cy="19564"/>
            </a:xfrm>
            <a:custGeom>
              <a:avLst/>
              <a:gdLst/>
              <a:ahLst/>
              <a:cxnLst/>
              <a:rect l="l" t="t" r="r" b="b"/>
              <a:pathLst>
                <a:path w="489" h="137" extrusionOk="0">
                  <a:moveTo>
                    <a:pt x="478" y="127"/>
                  </a:moveTo>
                  <a:cubicBezTo>
                    <a:pt x="478" y="127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lose/>
                  <a:moveTo>
                    <a:pt x="361" y="0"/>
                  </a:moveTo>
                  <a:cubicBezTo>
                    <a:pt x="306" y="0"/>
                    <a:pt x="276" y="68"/>
                    <a:pt x="276" y="68"/>
                  </a:cubicBezTo>
                  <a:cubicBezTo>
                    <a:pt x="276" y="68"/>
                    <a:pt x="278" y="33"/>
                    <a:pt x="245" y="27"/>
                  </a:cubicBezTo>
                  <a:cubicBezTo>
                    <a:pt x="242" y="27"/>
                    <a:pt x="240" y="27"/>
                    <a:pt x="237" y="27"/>
                  </a:cubicBezTo>
                  <a:cubicBezTo>
                    <a:pt x="208" y="27"/>
                    <a:pt x="194" y="53"/>
                    <a:pt x="194" y="53"/>
                  </a:cubicBezTo>
                  <a:cubicBezTo>
                    <a:pt x="194" y="53"/>
                    <a:pt x="186" y="6"/>
                    <a:pt x="134" y="6"/>
                  </a:cubicBezTo>
                  <a:cubicBezTo>
                    <a:pt x="129" y="6"/>
                    <a:pt x="123" y="6"/>
                    <a:pt x="117" y="8"/>
                  </a:cubicBezTo>
                  <a:cubicBezTo>
                    <a:pt x="50" y="18"/>
                    <a:pt x="70" y="95"/>
                    <a:pt x="70" y="95"/>
                  </a:cubicBezTo>
                  <a:cubicBezTo>
                    <a:pt x="70" y="95"/>
                    <a:pt x="59" y="88"/>
                    <a:pt x="45" y="88"/>
                  </a:cubicBezTo>
                  <a:cubicBezTo>
                    <a:pt x="38" y="88"/>
                    <a:pt x="30" y="90"/>
                    <a:pt x="23" y="95"/>
                  </a:cubicBezTo>
                  <a:cubicBezTo>
                    <a:pt x="0" y="109"/>
                    <a:pt x="5" y="134"/>
                    <a:pt x="5" y="134"/>
                  </a:cubicBezTo>
                  <a:cubicBezTo>
                    <a:pt x="53" y="136"/>
                    <a:pt x="104" y="137"/>
                    <a:pt x="154" y="137"/>
                  </a:cubicBezTo>
                  <a:cubicBezTo>
                    <a:pt x="316" y="137"/>
                    <a:pt x="467" y="127"/>
                    <a:pt x="477" y="127"/>
                  </a:cubicBezTo>
                  <a:cubicBezTo>
                    <a:pt x="477" y="127"/>
                    <a:pt x="478" y="127"/>
                    <a:pt x="478" y="127"/>
                  </a:cubicBezTo>
                  <a:lnTo>
                    <a:pt x="478" y="127"/>
                  </a:lnTo>
                  <a:cubicBezTo>
                    <a:pt x="489" y="73"/>
                    <a:pt x="459" y="64"/>
                    <a:pt x="438" y="64"/>
                  </a:cubicBezTo>
                  <a:cubicBezTo>
                    <a:pt x="427" y="64"/>
                    <a:pt x="419" y="66"/>
                    <a:pt x="419" y="66"/>
                  </a:cubicBezTo>
                  <a:cubicBezTo>
                    <a:pt x="419" y="66"/>
                    <a:pt x="433" y="14"/>
                    <a:pt x="372" y="1"/>
                  </a:cubicBezTo>
                  <a:cubicBezTo>
                    <a:pt x="368" y="1"/>
                    <a:pt x="364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6877564" y="4190800"/>
              <a:ext cx="58549" cy="22991"/>
            </a:xfrm>
            <a:custGeom>
              <a:avLst/>
              <a:gdLst/>
              <a:ahLst/>
              <a:cxnLst/>
              <a:rect l="l" t="t" r="r" b="b"/>
              <a:pathLst>
                <a:path w="410" h="161" extrusionOk="0">
                  <a:moveTo>
                    <a:pt x="248" y="0"/>
                  </a:moveTo>
                  <a:cubicBezTo>
                    <a:pt x="191" y="0"/>
                    <a:pt x="167" y="50"/>
                    <a:pt x="167" y="50"/>
                  </a:cubicBezTo>
                  <a:cubicBezTo>
                    <a:pt x="167" y="50"/>
                    <a:pt x="157" y="18"/>
                    <a:pt x="121" y="18"/>
                  </a:cubicBezTo>
                  <a:cubicBezTo>
                    <a:pt x="114" y="18"/>
                    <a:pt x="107" y="20"/>
                    <a:pt x="98" y="22"/>
                  </a:cubicBezTo>
                  <a:cubicBezTo>
                    <a:pt x="42" y="40"/>
                    <a:pt x="60" y="78"/>
                    <a:pt x="60" y="78"/>
                  </a:cubicBezTo>
                  <a:cubicBezTo>
                    <a:pt x="60" y="78"/>
                    <a:pt x="56" y="77"/>
                    <a:pt x="50" y="77"/>
                  </a:cubicBezTo>
                  <a:cubicBezTo>
                    <a:pt x="41" y="77"/>
                    <a:pt x="29" y="79"/>
                    <a:pt x="19" y="91"/>
                  </a:cubicBezTo>
                  <a:cubicBezTo>
                    <a:pt x="1" y="112"/>
                    <a:pt x="21" y="131"/>
                    <a:pt x="21" y="131"/>
                  </a:cubicBezTo>
                  <a:cubicBezTo>
                    <a:pt x="100" y="150"/>
                    <a:pt x="388" y="161"/>
                    <a:pt x="388" y="161"/>
                  </a:cubicBezTo>
                  <a:cubicBezTo>
                    <a:pt x="388" y="161"/>
                    <a:pt x="409" y="92"/>
                    <a:pt x="383" y="72"/>
                  </a:cubicBezTo>
                  <a:cubicBezTo>
                    <a:pt x="374" y="64"/>
                    <a:pt x="363" y="62"/>
                    <a:pt x="354" y="62"/>
                  </a:cubicBezTo>
                  <a:cubicBezTo>
                    <a:pt x="338" y="62"/>
                    <a:pt x="325" y="69"/>
                    <a:pt x="325" y="69"/>
                  </a:cubicBezTo>
                  <a:cubicBezTo>
                    <a:pt x="325" y="69"/>
                    <a:pt x="315" y="5"/>
                    <a:pt x="254" y="0"/>
                  </a:cubicBezTo>
                  <a:cubicBezTo>
                    <a:pt x="252" y="0"/>
                    <a:pt x="250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142679" y="6166345"/>
              <a:ext cx="228912" cy="100533"/>
            </a:xfrm>
            <a:custGeom>
              <a:avLst/>
              <a:gdLst/>
              <a:ahLst/>
              <a:cxnLst/>
              <a:rect l="l" t="t" r="r" b="b"/>
              <a:pathLst>
                <a:path w="1603" h="704" extrusionOk="0">
                  <a:moveTo>
                    <a:pt x="583" y="0"/>
                  </a:moveTo>
                  <a:cubicBezTo>
                    <a:pt x="376" y="0"/>
                    <a:pt x="319" y="200"/>
                    <a:pt x="319" y="200"/>
                  </a:cubicBezTo>
                  <a:cubicBezTo>
                    <a:pt x="319" y="200"/>
                    <a:pt x="255" y="121"/>
                    <a:pt x="182" y="121"/>
                  </a:cubicBezTo>
                  <a:cubicBezTo>
                    <a:pt x="155" y="121"/>
                    <a:pt x="128" y="130"/>
                    <a:pt x="102" y="157"/>
                  </a:cubicBezTo>
                  <a:cubicBezTo>
                    <a:pt x="1" y="260"/>
                    <a:pt x="102" y="324"/>
                    <a:pt x="102" y="324"/>
                  </a:cubicBezTo>
                  <a:lnTo>
                    <a:pt x="83" y="697"/>
                  </a:lnTo>
                  <a:cubicBezTo>
                    <a:pt x="194" y="701"/>
                    <a:pt x="306" y="704"/>
                    <a:pt x="418" y="704"/>
                  </a:cubicBezTo>
                  <a:cubicBezTo>
                    <a:pt x="803" y="704"/>
                    <a:pt x="1199" y="677"/>
                    <a:pt x="1603" y="633"/>
                  </a:cubicBezTo>
                  <a:cubicBezTo>
                    <a:pt x="1569" y="425"/>
                    <a:pt x="1418" y="404"/>
                    <a:pt x="1356" y="404"/>
                  </a:cubicBezTo>
                  <a:cubicBezTo>
                    <a:pt x="1339" y="404"/>
                    <a:pt x="1329" y="405"/>
                    <a:pt x="1329" y="405"/>
                  </a:cubicBezTo>
                  <a:cubicBezTo>
                    <a:pt x="1329" y="405"/>
                    <a:pt x="1364" y="201"/>
                    <a:pt x="1162" y="157"/>
                  </a:cubicBezTo>
                  <a:cubicBezTo>
                    <a:pt x="1132" y="151"/>
                    <a:pt x="1103" y="148"/>
                    <a:pt x="1076" y="148"/>
                  </a:cubicBezTo>
                  <a:cubicBezTo>
                    <a:pt x="919" y="148"/>
                    <a:pt x="811" y="238"/>
                    <a:pt x="811" y="238"/>
                  </a:cubicBezTo>
                  <a:cubicBezTo>
                    <a:pt x="811" y="238"/>
                    <a:pt x="794" y="0"/>
                    <a:pt x="585" y="0"/>
                  </a:cubicBezTo>
                  <a:cubicBezTo>
                    <a:pt x="584" y="0"/>
                    <a:pt x="583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739401" y="6144639"/>
              <a:ext cx="228912" cy="111386"/>
            </a:xfrm>
            <a:custGeom>
              <a:avLst/>
              <a:gdLst/>
              <a:ahLst/>
              <a:cxnLst/>
              <a:rect l="l" t="t" r="r" b="b"/>
              <a:pathLst>
                <a:path w="1603" h="780" extrusionOk="0">
                  <a:moveTo>
                    <a:pt x="1020" y="0"/>
                  </a:moveTo>
                  <a:cubicBezTo>
                    <a:pt x="1019" y="0"/>
                    <a:pt x="1019" y="0"/>
                    <a:pt x="1018" y="0"/>
                  </a:cubicBezTo>
                  <a:cubicBezTo>
                    <a:pt x="808" y="0"/>
                    <a:pt x="792" y="238"/>
                    <a:pt x="792" y="238"/>
                  </a:cubicBezTo>
                  <a:cubicBezTo>
                    <a:pt x="792" y="238"/>
                    <a:pt x="683" y="147"/>
                    <a:pt x="525" y="147"/>
                  </a:cubicBezTo>
                  <a:cubicBezTo>
                    <a:pt x="498" y="147"/>
                    <a:pt x="470" y="150"/>
                    <a:pt x="441" y="156"/>
                  </a:cubicBezTo>
                  <a:cubicBezTo>
                    <a:pt x="239" y="201"/>
                    <a:pt x="274" y="404"/>
                    <a:pt x="274" y="404"/>
                  </a:cubicBezTo>
                  <a:cubicBezTo>
                    <a:pt x="274" y="404"/>
                    <a:pt x="264" y="403"/>
                    <a:pt x="247" y="403"/>
                  </a:cubicBezTo>
                  <a:cubicBezTo>
                    <a:pt x="185" y="403"/>
                    <a:pt x="34" y="425"/>
                    <a:pt x="0" y="632"/>
                  </a:cubicBezTo>
                  <a:cubicBezTo>
                    <a:pt x="411" y="712"/>
                    <a:pt x="764" y="780"/>
                    <a:pt x="1108" y="780"/>
                  </a:cubicBezTo>
                  <a:cubicBezTo>
                    <a:pt x="1244" y="780"/>
                    <a:pt x="1380" y="769"/>
                    <a:pt x="1516" y="744"/>
                  </a:cubicBezTo>
                  <a:lnTo>
                    <a:pt x="1501" y="323"/>
                  </a:lnTo>
                  <a:cubicBezTo>
                    <a:pt x="1501" y="323"/>
                    <a:pt x="1602" y="260"/>
                    <a:pt x="1501" y="156"/>
                  </a:cubicBezTo>
                  <a:cubicBezTo>
                    <a:pt x="1475" y="129"/>
                    <a:pt x="1447" y="120"/>
                    <a:pt x="1421" y="120"/>
                  </a:cubicBezTo>
                  <a:cubicBezTo>
                    <a:pt x="1348" y="120"/>
                    <a:pt x="1284" y="199"/>
                    <a:pt x="1284" y="199"/>
                  </a:cubicBezTo>
                  <a:cubicBezTo>
                    <a:pt x="1284" y="199"/>
                    <a:pt x="1227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684279" y="5418197"/>
              <a:ext cx="822257" cy="759566"/>
            </a:xfrm>
            <a:custGeom>
              <a:avLst/>
              <a:gdLst/>
              <a:ahLst/>
              <a:cxnLst/>
              <a:rect l="l" t="t" r="r" b="b"/>
              <a:pathLst>
                <a:path w="5758" h="5319" extrusionOk="0">
                  <a:moveTo>
                    <a:pt x="2870" y="0"/>
                  </a:moveTo>
                  <a:cubicBezTo>
                    <a:pt x="2857" y="0"/>
                    <a:pt x="2844" y="1"/>
                    <a:pt x="2831" y="3"/>
                  </a:cubicBezTo>
                  <a:cubicBezTo>
                    <a:pt x="2660" y="22"/>
                    <a:pt x="2534" y="168"/>
                    <a:pt x="2451" y="315"/>
                  </a:cubicBezTo>
                  <a:cubicBezTo>
                    <a:pt x="2214" y="735"/>
                    <a:pt x="2172" y="1228"/>
                    <a:pt x="2167" y="1707"/>
                  </a:cubicBezTo>
                  <a:cubicBezTo>
                    <a:pt x="2157" y="2494"/>
                    <a:pt x="2232" y="3284"/>
                    <a:pt x="2388" y="4056"/>
                  </a:cubicBezTo>
                  <a:cubicBezTo>
                    <a:pt x="2239" y="3657"/>
                    <a:pt x="2064" y="3260"/>
                    <a:pt x="1786" y="2933"/>
                  </a:cubicBezTo>
                  <a:cubicBezTo>
                    <a:pt x="1509" y="2606"/>
                    <a:pt x="1114" y="2353"/>
                    <a:pt x="679" y="2316"/>
                  </a:cubicBezTo>
                  <a:cubicBezTo>
                    <a:pt x="650" y="2314"/>
                    <a:pt x="621" y="2313"/>
                    <a:pt x="592" y="2313"/>
                  </a:cubicBezTo>
                  <a:cubicBezTo>
                    <a:pt x="461" y="2313"/>
                    <a:pt x="328" y="2340"/>
                    <a:pt x="225" y="2418"/>
                  </a:cubicBezTo>
                  <a:cubicBezTo>
                    <a:pt x="1" y="2590"/>
                    <a:pt x="17" y="2938"/>
                    <a:pt x="152" y="3181"/>
                  </a:cubicBezTo>
                  <a:cubicBezTo>
                    <a:pt x="337" y="3517"/>
                    <a:pt x="681" y="3740"/>
                    <a:pt x="1010" y="3947"/>
                  </a:cubicBezTo>
                  <a:cubicBezTo>
                    <a:pt x="1626" y="4334"/>
                    <a:pt x="2580" y="5319"/>
                    <a:pt x="2580" y="5319"/>
                  </a:cubicBezTo>
                  <a:cubicBezTo>
                    <a:pt x="2580" y="5319"/>
                    <a:pt x="4518" y="4079"/>
                    <a:pt x="5269" y="3608"/>
                  </a:cubicBezTo>
                  <a:cubicBezTo>
                    <a:pt x="5412" y="3518"/>
                    <a:pt x="5560" y="3424"/>
                    <a:pt x="5650" y="3284"/>
                  </a:cubicBezTo>
                  <a:cubicBezTo>
                    <a:pt x="5741" y="3144"/>
                    <a:pt x="5757" y="2945"/>
                    <a:pt x="5642" y="2823"/>
                  </a:cubicBezTo>
                  <a:cubicBezTo>
                    <a:pt x="5551" y="2727"/>
                    <a:pt x="5409" y="2703"/>
                    <a:pt x="5272" y="2703"/>
                  </a:cubicBezTo>
                  <a:cubicBezTo>
                    <a:pt x="5254" y="2703"/>
                    <a:pt x="5236" y="2703"/>
                    <a:pt x="5219" y="2704"/>
                  </a:cubicBezTo>
                  <a:cubicBezTo>
                    <a:pt x="4321" y="2733"/>
                    <a:pt x="3461" y="3265"/>
                    <a:pt x="3054" y="4042"/>
                  </a:cubicBezTo>
                  <a:cubicBezTo>
                    <a:pt x="3333" y="3280"/>
                    <a:pt x="3502" y="2480"/>
                    <a:pt x="3554" y="1673"/>
                  </a:cubicBezTo>
                  <a:cubicBezTo>
                    <a:pt x="3585" y="1191"/>
                    <a:pt x="3566" y="675"/>
                    <a:pt x="3290" y="273"/>
                  </a:cubicBezTo>
                  <a:cubicBezTo>
                    <a:pt x="3192" y="132"/>
                    <a:pt x="3041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055426" y="5522444"/>
              <a:ext cx="41698" cy="646895"/>
            </a:xfrm>
            <a:custGeom>
              <a:avLst/>
              <a:gdLst/>
              <a:ahLst/>
              <a:cxnLst/>
              <a:rect l="l" t="t" r="r" b="b"/>
              <a:pathLst>
                <a:path w="292" h="4530" fill="none" extrusionOk="0">
                  <a:moveTo>
                    <a:pt x="263" y="0"/>
                  </a:moveTo>
                  <a:cubicBezTo>
                    <a:pt x="291" y="1514"/>
                    <a:pt x="203" y="3030"/>
                    <a:pt x="1" y="453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053712" y="5860460"/>
              <a:ext cx="384853" cy="308882"/>
            </a:xfrm>
            <a:custGeom>
              <a:avLst/>
              <a:gdLst/>
              <a:ahLst/>
              <a:cxnLst/>
              <a:rect l="l" t="t" r="r" b="b"/>
              <a:pathLst>
                <a:path w="2695" h="2163" fill="none" extrusionOk="0">
                  <a:moveTo>
                    <a:pt x="2695" y="1"/>
                  </a:moveTo>
                  <a:cubicBezTo>
                    <a:pt x="1671" y="523"/>
                    <a:pt x="748" y="1264"/>
                    <a:pt x="1" y="21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769819" y="5811335"/>
              <a:ext cx="281035" cy="361433"/>
            </a:xfrm>
            <a:custGeom>
              <a:avLst/>
              <a:gdLst/>
              <a:ahLst/>
              <a:cxnLst/>
              <a:rect l="l" t="t" r="r" b="b"/>
              <a:pathLst>
                <a:path w="1968" h="2531" fill="none" extrusionOk="0">
                  <a:moveTo>
                    <a:pt x="0" y="1"/>
                  </a:moveTo>
                  <a:cubicBezTo>
                    <a:pt x="416" y="345"/>
                    <a:pt x="834" y="688"/>
                    <a:pt x="1191" y="1099"/>
                  </a:cubicBezTo>
                  <a:cubicBezTo>
                    <a:pt x="1547" y="1508"/>
                    <a:pt x="1841" y="1992"/>
                    <a:pt x="1968" y="253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939469" y="6139070"/>
              <a:ext cx="228341" cy="135520"/>
            </a:xfrm>
            <a:custGeom>
              <a:avLst/>
              <a:gdLst/>
              <a:ahLst/>
              <a:cxnLst/>
              <a:rect l="l" t="t" r="r" b="b"/>
              <a:pathLst>
                <a:path w="1599" h="949" extrusionOk="0">
                  <a:moveTo>
                    <a:pt x="887" y="1"/>
                  </a:moveTo>
                  <a:cubicBezTo>
                    <a:pt x="772" y="1"/>
                    <a:pt x="656" y="13"/>
                    <a:pt x="543" y="38"/>
                  </a:cubicBezTo>
                  <a:cubicBezTo>
                    <a:pt x="399" y="69"/>
                    <a:pt x="251" y="124"/>
                    <a:pt x="153" y="241"/>
                  </a:cubicBezTo>
                  <a:cubicBezTo>
                    <a:pt x="17" y="400"/>
                    <a:pt x="6" y="632"/>
                    <a:pt x="1" y="844"/>
                  </a:cubicBezTo>
                  <a:cubicBezTo>
                    <a:pt x="347" y="908"/>
                    <a:pt x="715" y="948"/>
                    <a:pt x="1087" y="948"/>
                  </a:cubicBezTo>
                  <a:cubicBezTo>
                    <a:pt x="1216" y="948"/>
                    <a:pt x="1345" y="943"/>
                    <a:pt x="1473" y="933"/>
                  </a:cubicBezTo>
                  <a:cubicBezTo>
                    <a:pt x="1522" y="809"/>
                    <a:pt x="1572" y="681"/>
                    <a:pt x="1586" y="547"/>
                  </a:cubicBezTo>
                  <a:cubicBezTo>
                    <a:pt x="1598" y="412"/>
                    <a:pt x="1570" y="267"/>
                    <a:pt x="1479" y="169"/>
                  </a:cubicBezTo>
                  <a:cubicBezTo>
                    <a:pt x="1398" y="80"/>
                    <a:pt x="1277" y="44"/>
                    <a:pt x="1160" y="25"/>
                  </a:cubicBezTo>
                  <a:cubicBezTo>
                    <a:pt x="1070" y="9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2994449" y="6205188"/>
              <a:ext cx="315022" cy="87966"/>
            </a:xfrm>
            <a:custGeom>
              <a:avLst/>
              <a:gdLst/>
              <a:ahLst/>
              <a:cxnLst/>
              <a:rect l="l" t="t" r="r" b="b"/>
              <a:pathLst>
                <a:path w="2206" h="616" extrusionOk="0">
                  <a:moveTo>
                    <a:pt x="1631" y="0"/>
                  </a:moveTo>
                  <a:cubicBezTo>
                    <a:pt x="1388" y="0"/>
                    <a:pt x="1249" y="306"/>
                    <a:pt x="1249" y="306"/>
                  </a:cubicBezTo>
                  <a:cubicBezTo>
                    <a:pt x="1249" y="306"/>
                    <a:pt x="1261" y="139"/>
                    <a:pt x="1108" y="119"/>
                  </a:cubicBezTo>
                  <a:cubicBezTo>
                    <a:pt x="1097" y="117"/>
                    <a:pt x="1086" y="116"/>
                    <a:pt x="1076" y="116"/>
                  </a:cubicBezTo>
                  <a:cubicBezTo>
                    <a:pt x="943" y="116"/>
                    <a:pt x="877" y="238"/>
                    <a:pt x="877" y="238"/>
                  </a:cubicBezTo>
                  <a:cubicBezTo>
                    <a:pt x="877" y="238"/>
                    <a:pt x="838" y="19"/>
                    <a:pt x="599" y="19"/>
                  </a:cubicBezTo>
                  <a:cubicBezTo>
                    <a:pt x="577" y="19"/>
                    <a:pt x="554" y="21"/>
                    <a:pt x="529" y="25"/>
                  </a:cubicBezTo>
                  <a:cubicBezTo>
                    <a:pt x="226" y="72"/>
                    <a:pt x="317" y="424"/>
                    <a:pt x="317" y="424"/>
                  </a:cubicBezTo>
                  <a:cubicBezTo>
                    <a:pt x="317" y="424"/>
                    <a:pt x="266" y="393"/>
                    <a:pt x="202" y="393"/>
                  </a:cubicBezTo>
                  <a:cubicBezTo>
                    <a:pt x="170" y="393"/>
                    <a:pt x="135" y="401"/>
                    <a:pt x="101" y="424"/>
                  </a:cubicBezTo>
                  <a:cubicBezTo>
                    <a:pt x="0" y="492"/>
                    <a:pt x="25" y="600"/>
                    <a:pt x="25" y="600"/>
                  </a:cubicBezTo>
                  <a:cubicBezTo>
                    <a:pt x="242" y="611"/>
                    <a:pt x="473" y="615"/>
                    <a:pt x="699" y="615"/>
                  </a:cubicBezTo>
                  <a:cubicBezTo>
                    <a:pt x="1448" y="615"/>
                    <a:pt x="2146" y="569"/>
                    <a:pt x="2158" y="569"/>
                  </a:cubicBezTo>
                  <a:cubicBezTo>
                    <a:pt x="2158" y="569"/>
                    <a:pt x="2158" y="569"/>
                    <a:pt x="2158" y="569"/>
                  </a:cubicBezTo>
                  <a:cubicBezTo>
                    <a:pt x="2206" y="327"/>
                    <a:pt x="2074" y="286"/>
                    <a:pt x="1980" y="286"/>
                  </a:cubicBezTo>
                  <a:cubicBezTo>
                    <a:pt x="1933" y="286"/>
                    <a:pt x="1894" y="296"/>
                    <a:pt x="1894" y="296"/>
                  </a:cubicBezTo>
                  <a:cubicBezTo>
                    <a:pt x="1894" y="296"/>
                    <a:pt x="1961" y="56"/>
                    <a:pt x="1685" y="5"/>
                  </a:cubicBezTo>
                  <a:cubicBezTo>
                    <a:pt x="1666" y="2"/>
                    <a:pt x="1648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2753111" y="6187480"/>
              <a:ext cx="262614" cy="104103"/>
            </a:xfrm>
            <a:custGeom>
              <a:avLst/>
              <a:gdLst/>
              <a:ahLst/>
              <a:cxnLst/>
              <a:rect l="l" t="t" r="r" b="b"/>
              <a:pathLst>
                <a:path w="1839" h="729" extrusionOk="0">
                  <a:moveTo>
                    <a:pt x="1108" y="0"/>
                  </a:moveTo>
                  <a:cubicBezTo>
                    <a:pt x="851" y="0"/>
                    <a:pt x="744" y="223"/>
                    <a:pt x="744" y="223"/>
                  </a:cubicBezTo>
                  <a:cubicBezTo>
                    <a:pt x="744" y="223"/>
                    <a:pt x="699" y="86"/>
                    <a:pt x="539" y="86"/>
                  </a:cubicBezTo>
                  <a:cubicBezTo>
                    <a:pt x="507" y="86"/>
                    <a:pt x="472" y="91"/>
                    <a:pt x="431" y="103"/>
                  </a:cubicBezTo>
                  <a:cubicBezTo>
                    <a:pt x="183" y="179"/>
                    <a:pt x="264" y="351"/>
                    <a:pt x="264" y="351"/>
                  </a:cubicBezTo>
                  <a:cubicBezTo>
                    <a:pt x="264" y="351"/>
                    <a:pt x="246" y="346"/>
                    <a:pt x="219" y="346"/>
                  </a:cubicBezTo>
                  <a:cubicBezTo>
                    <a:pt x="181" y="346"/>
                    <a:pt x="124" y="357"/>
                    <a:pt x="78" y="410"/>
                  </a:cubicBezTo>
                  <a:cubicBezTo>
                    <a:pt x="0" y="501"/>
                    <a:pt x="86" y="591"/>
                    <a:pt x="86" y="591"/>
                  </a:cubicBezTo>
                  <a:cubicBezTo>
                    <a:pt x="449" y="678"/>
                    <a:pt x="1737" y="728"/>
                    <a:pt x="1737" y="728"/>
                  </a:cubicBezTo>
                  <a:cubicBezTo>
                    <a:pt x="1737" y="728"/>
                    <a:pt x="1839" y="418"/>
                    <a:pt x="1720" y="325"/>
                  </a:cubicBezTo>
                  <a:cubicBezTo>
                    <a:pt x="1676" y="291"/>
                    <a:pt x="1628" y="280"/>
                    <a:pt x="1585" y="280"/>
                  </a:cubicBezTo>
                  <a:cubicBezTo>
                    <a:pt x="1514" y="280"/>
                    <a:pt x="1457" y="311"/>
                    <a:pt x="1457" y="311"/>
                  </a:cubicBezTo>
                  <a:cubicBezTo>
                    <a:pt x="1457" y="311"/>
                    <a:pt x="1411" y="17"/>
                    <a:pt x="1135" y="1"/>
                  </a:cubicBezTo>
                  <a:cubicBezTo>
                    <a:pt x="1126" y="0"/>
                    <a:pt x="1117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3"/>
          <p:cNvSpPr/>
          <p:nvPr/>
        </p:nvSpPr>
        <p:spPr>
          <a:xfrm>
            <a:off x="2649375" y="643325"/>
            <a:ext cx="1386370" cy="28500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"/>
          <p:cNvSpPr/>
          <p:nvPr/>
        </p:nvSpPr>
        <p:spPr>
          <a:xfrm>
            <a:off x="-1974212" y="306412"/>
            <a:ext cx="3025088" cy="6219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"/>
          <p:cNvSpPr/>
          <p:nvPr/>
        </p:nvSpPr>
        <p:spPr>
          <a:xfrm>
            <a:off x="6132600" y="152176"/>
            <a:ext cx="2245848" cy="4617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"/>
          <p:cNvSpPr/>
          <p:nvPr/>
        </p:nvSpPr>
        <p:spPr>
          <a:xfrm rot="8100000">
            <a:off x="4074104" y="-810399"/>
            <a:ext cx="7188496" cy="6611445"/>
          </a:xfrm>
          <a:custGeom>
            <a:avLst/>
            <a:gdLst/>
            <a:ahLst/>
            <a:cxnLst/>
            <a:rect l="l" t="t" r="r" b="b"/>
            <a:pathLst>
              <a:path w="12395" h="11400" extrusionOk="0">
                <a:moveTo>
                  <a:pt x="7495" y="0"/>
                </a:moveTo>
                <a:cubicBezTo>
                  <a:pt x="7317" y="0"/>
                  <a:pt x="7141" y="24"/>
                  <a:pt x="6970" y="77"/>
                </a:cubicBezTo>
                <a:cubicBezTo>
                  <a:pt x="6755" y="143"/>
                  <a:pt x="6557" y="253"/>
                  <a:pt x="6340" y="309"/>
                </a:cubicBezTo>
                <a:cubicBezTo>
                  <a:pt x="6224" y="340"/>
                  <a:pt x="6107" y="353"/>
                  <a:pt x="5991" y="353"/>
                </a:cubicBezTo>
                <a:cubicBezTo>
                  <a:pt x="5751" y="353"/>
                  <a:pt x="5512" y="296"/>
                  <a:pt x="5287" y="210"/>
                </a:cubicBezTo>
                <a:cubicBezTo>
                  <a:pt x="5012" y="107"/>
                  <a:pt x="4720" y="57"/>
                  <a:pt x="4428" y="57"/>
                </a:cubicBezTo>
                <a:cubicBezTo>
                  <a:pt x="3577" y="57"/>
                  <a:pt x="2720" y="474"/>
                  <a:pt x="2244" y="1185"/>
                </a:cubicBezTo>
                <a:cubicBezTo>
                  <a:pt x="2072" y="1440"/>
                  <a:pt x="1948" y="1724"/>
                  <a:pt x="1777" y="1981"/>
                </a:cubicBezTo>
                <a:cubicBezTo>
                  <a:pt x="1278" y="2723"/>
                  <a:pt x="367" y="3250"/>
                  <a:pt x="167" y="4163"/>
                </a:cubicBezTo>
                <a:cubicBezTo>
                  <a:pt x="0" y="4928"/>
                  <a:pt x="182" y="5771"/>
                  <a:pt x="678" y="6381"/>
                </a:cubicBezTo>
                <a:cubicBezTo>
                  <a:pt x="889" y="6639"/>
                  <a:pt x="1146" y="6855"/>
                  <a:pt x="1358" y="7112"/>
                </a:cubicBezTo>
                <a:cubicBezTo>
                  <a:pt x="2087" y="7995"/>
                  <a:pt x="2196" y="9263"/>
                  <a:pt x="2905" y="10162"/>
                </a:cubicBezTo>
                <a:cubicBezTo>
                  <a:pt x="3390" y="10778"/>
                  <a:pt x="4129" y="11169"/>
                  <a:pt x="4902" y="11302"/>
                </a:cubicBezTo>
                <a:cubicBezTo>
                  <a:pt x="5123" y="11340"/>
                  <a:pt x="5347" y="11358"/>
                  <a:pt x="5571" y="11358"/>
                </a:cubicBezTo>
                <a:cubicBezTo>
                  <a:pt x="6129" y="11358"/>
                  <a:pt x="6687" y="11247"/>
                  <a:pt x="7214" y="11059"/>
                </a:cubicBezTo>
                <a:cubicBezTo>
                  <a:pt x="7501" y="10957"/>
                  <a:pt x="7792" y="10829"/>
                  <a:pt x="8094" y="10829"/>
                </a:cubicBezTo>
                <a:cubicBezTo>
                  <a:pt x="8124" y="10829"/>
                  <a:pt x="8155" y="10830"/>
                  <a:pt x="8185" y="10833"/>
                </a:cubicBezTo>
                <a:cubicBezTo>
                  <a:pt x="8545" y="10865"/>
                  <a:pt x="8853" y="11090"/>
                  <a:pt x="9192" y="11214"/>
                </a:cubicBezTo>
                <a:cubicBezTo>
                  <a:pt x="9389" y="11286"/>
                  <a:pt x="9598" y="11322"/>
                  <a:pt x="9808" y="11322"/>
                </a:cubicBezTo>
                <a:cubicBezTo>
                  <a:pt x="10084" y="11322"/>
                  <a:pt x="10361" y="11260"/>
                  <a:pt x="10610" y="11139"/>
                </a:cubicBezTo>
                <a:cubicBezTo>
                  <a:pt x="10774" y="11059"/>
                  <a:pt x="10928" y="10953"/>
                  <a:pt x="11103" y="10901"/>
                </a:cubicBezTo>
                <a:cubicBezTo>
                  <a:pt x="11162" y="10883"/>
                  <a:pt x="11222" y="10875"/>
                  <a:pt x="11281" y="10875"/>
                </a:cubicBezTo>
                <a:cubicBezTo>
                  <a:pt x="11631" y="10875"/>
                  <a:pt x="11957" y="11163"/>
                  <a:pt x="12194" y="11393"/>
                </a:cubicBezTo>
                <a:cubicBezTo>
                  <a:pt x="12198" y="11397"/>
                  <a:pt x="12202" y="11399"/>
                  <a:pt x="12207" y="11399"/>
                </a:cubicBezTo>
                <a:cubicBezTo>
                  <a:pt x="12279" y="11399"/>
                  <a:pt x="12395" y="10932"/>
                  <a:pt x="12384" y="10873"/>
                </a:cubicBezTo>
                <a:cubicBezTo>
                  <a:pt x="12351" y="10705"/>
                  <a:pt x="12251" y="10689"/>
                  <a:pt x="12168" y="10558"/>
                </a:cubicBezTo>
                <a:cubicBezTo>
                  <a:pt x="11920" y="10163"/>
                  <a:pt x="11725" y="9894"/>
                  <a:pt x="11805" y="9378"/>
                </a:cubicBezTo>
                <a:cubicBezTo>
                  <a:pt x="11885" y="8861"/>
                  <a:pt x="12150" y="8391"/>
                  <a:pt x="12261" y="7879"/>
                </a:cubicBezTo>
                <a:cubicBezTo>
                  <a:pt x="12360" y="7423"/>
                  <a:pt x="12332" y="6939"/>
                  <a:pt x="12179" y="6498"/>
                </a:cubicBezTo>
                <a:cubicBezTo>
                  <a:pt x="11920" y="5742"/>
                  <a:pt x="11137" y="5439"/>
                  <a:pt x="10787" y="4745"/>
                </a:cubicBezTo>
                <a:cubicBezTo>
                  <a:pt x="10386" y="3951"/>
                  <a:pt x="10478" y="3000"/>
                  <a:pt x="10210" y="2153"/>
                </a:cubicBezTo>
                <a:cubicBezTo>
                  <a:pt x="9941" y="1306"/>
                  <a:pt x="9297" y="586"/>
                  <a:pt x="8485" y="225"/>
                </a:cubicBezTo>
                <a:cubicBezTo>
                  <a:pt x="8174" y="87"/>
                  <a:pt x="7833" y="0"/>
                  <a:pt x="749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"/>
          <p:cNvSpPr/>
          <p:nvPr/>
        </p:nvSpPr>
        <p:spPr>
          <a:xfrm rot="8100007">
            <a:off x="-1718611" y="892590"/>
            <a:ext cx="8113559" cy="7183209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p3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75" name="Google Shape;3475;p30"/>
          <p:cNvSpPr/>
          <p:nvPr/>
        </p:nvSpPr>
        <p:spPr>
          <a:xfrm>
            <a:off x="5204250" y="140750"/>
            <a:ext cx="1917853" cy="39425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0"/>
          <p:cNvSpPr/>
          <p:nvPr/>
        </p:nvSpPr>
        <p:spPr>
          <a:xfrm>
            <a:off x="306776" y="1152475"/>
            <a:ext cx="1524523" cy="31340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7" name="Google Shape;3477;p30"/>
          <p:cNvGrpSpPr/>
          <p:nvPr/>
        </p:nvGrpSpPr>
        <p:grpSpPr>
          <a:xfrm rot="-149239">
            <a:off x="-1183951" y="3674677"/>
            <a:ext cx="8943725" cy="3349295"/>
            <a:chOff x="-1195787" y="3654421"/>
            <a:chExt cx="8943348" cy="3349154"/>
          </a:xfrm>
        </p:grpSpPr>
        <p:grpSp>
          <p:nvGrpSpPr>
            <p:cNvPr id="3478" name="Google Shape;3478;p30"/>
            <p:cNvGrpSpPr/>
            <p:nvPr/>
          </p:nvGrpSpPr>
          <p:grpSpPr>
            <a:xfrm rot="188576">
              <a:off x="-1123699" y="3893478"/>
              <a:ext cx="8799172" cy="2871039"/>
              <a:chOff x="-1381801" y="3817225"/>
              <a:chExt cx="8303504" cy="2709309"/>
            </a:xfrm>
          </p:grpSpPr>
          <p:sp>
            <p:nvSpPr>
              <p:cNvPr id="3479" name="Google Shape;3479;p30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0" name="Google Shape;3480;p30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3481" name="Google Shape;3481;p30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30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30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30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30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30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30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488" name="Google Shape;3488;p30"/>
            <p:cNvSpPr/>
            <p:nvPr/>
          </p:nvSpPr>
          <p:spPr>
            <a:xfrm rot="188576" flipH="1">
              <a:off x="-774197" y="4889692"/>
              <a:ext cx="8422340" cy="1884413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9" name="Google Shape;3489;p30"/>
          <p:cNvGrpSpPr/>
          <p:nvPr/>
        </p:nvGrpSpPr>
        <p:grpSpPr>
          <a:xfrm>
            <a:off x="-28270" y="4419770"/>
            <a:ext cx="9852368" cy="2003052"/>
            <a:chOff x="-81000" y="3254975"/>
            <a:chExt cx="9853354" cy="2003252"/>
          </a:xfrm>
        </p:grpSpPr>
        <p:sp>
          <p:nvSpPr>
            <p:cNvPr id="3490" name="Google Shape;3490;p30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0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2" name="Google Shape;3492;p30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3493" name="Google Shape;3493;p30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0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95" name="Google Shape;3495;p30"/>
          <p:cNvSpPr/>
          <p:nvPr/>
        </p:nvSpPr>
        <p:spPr>
          <a:xfrm>
            <a:off x="7996375" y="1001325"/>
            <a:ext cx="1917853" cy="39426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30"/>
          <p:cNvSpPr/>
          <p:nvPr/>
        </p:nvSpPr>
        <p:spPr>
          <a:xfrm rot="1325467">
            <a:off x="-533664" y="2641117"/>
            <a:ext cx="4701920" cy="3522962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30"/>
          <p:cNvSpPr/>
          <p:nvPr/>
        </p:nvSpPr>
        <p:spPr>
          <a:xfrm rot="427181">
            <a:off x="3573322" y="1290194"/>
            <a:ext cx="6549626" cy="4907407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3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500" name="Google Shape;3500;p31"/>
          <p:cNvGrpSpPr/>
          <p:nvPr/>
        </p:nvGrpSpPr>
        <p:grpSpPr>
          <a:xfrm rot="-139965" flipH="1">
            <a:off x="-998686" y="4377088"/>
            <a:ext cx="9852651" cy="2003109"/>
            <a:chOff x="-81000" y="3254975"/>
            <a:chExt cx="9853354" cy="2003252"/>
          </a:xfrm>
        </p:grpSpPr>
        <p:sp>
          <p:nvSpPr>
            <p:cNvPr id="3501" name="Google Shape;3501;p31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1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3" name="Google Shape;3503;p31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3504" name="Google Shape;3504;p31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1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06AE2A">
                  <a:alpha val="74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06" name="Google Shape;3506;p31"/>
          <p:cNvSpPr/>
          <p:nvPr/>
        </p:nvSpPr>
        <p:spPr>
          <a:xfrm rot="221360">
            <a:off x="2611549" y="898034"/>
            <a:ext cx="9839017" cy="4602232"/>
          </a:xfrm>
          <a:custGeom>
            <a:avLst/>
            <a:gdLst/>
            <a:ahLst/>
            <a:cxnLst/>
            <a:rect l="l" t="t" r="r" b="b"/>
            <a:pathLst>
              <a:path w="8096" h="3787" extrusionOk="0">
                <a:moveTo>
                  <a:pt x="3955" y="0"/>
                </a:moveTo>
                <a:cubicBezTo>
                  <a:pt x="3316" y="0"/>
                  <a:pt x="2590" y="381"/>
                  <a:pt x="2603" y="1051"/>
                </a:cubicBezTo>
                <a:cubicBezTo>
                  <a:pt x="2430" y="870"/>
                  <a:pt x="2216" y="791"/>
                  <a:pt x="2001" y="791"/>
                </a:cubicBezTo>
                <a:cubicBezTo>
                  <a:pt x="1444" y="791"/>
                  <a:pt x="875" y="1317"/>
                  <a:pt x="966" y="1962"/>
                </a:cubicBezTo>
                <a:cubicBezTo>
                  <a:pt x="160" y="2299"/>
                  <a:pt x="0" y="3364"/>
                  <a:pt x="961" y="3364"/>
                </a:cubicBezTo>
                <a:cubicBezTo>
                  <a:pt x="1122" y="3364"/>
                  <a:pt x="1316" y="3334"/>
                  <a:pt x="1544" y="3265"/>
                </a:cubicBezTo>
                <a:lnTo>
                  <a:pt x="1544" y="3265"/>
                </a:lnTo>
                <a:cubicBezTo>
                  <a:pt x="1481" y="3528"/>
                  <a:pt x="1909" y="3673"/>
                  <a:pt x="2476" y="3673"/>
                </a:cubicBezTo>
                <a:cubicBezTo>
                  <a:pt x="2765" y="3673"/>
                  <a:pt x="3089" y="3635"/>
                  <a:pt x="3403" y="3557"/>
                </a:cubicBezTo>
                <a:cubicBezTo>
                  <a:pt x="3588" y="3690"/>
                  <a:pt x="3949" y="3786"/>
                  <a:pt x="4371" y="3786"/>
                </a:cubicBezTo>
                <a:cubicBezTo>
                  <a:pt x="4878" y="3786"/>
                  <a:pt x="5473" y="3647"/>
                  <a:pt x="5959" y="3263"/>
                </a:cubicBezTo>
                <a:cubicBezTo>
                  <a:pt x="6058" y="3463"/>
                  <a:pt x="6416" y="3552"/>
                  <a:pt x="6791" y="3552"/>
                </a:cubicBezTo>
                <a:cubicBezTo>
                  <a:pt x="7269" y="3552"/>
                  <a:pt x="7773" y="3407"/>
                  <a:pt x="7795" y="3163"/>
                </a:cubicBezTo>
                <a:cubicBezTo>
                  <a:pt x="8001" y="3035"/>
                  <a:pt x="8096" y="2637"/>
                  <a:pt x="7573" y="2352"/>
                </a:cubicBezTo>
                <a:cubicBezTo>
                  <a:pt x="7777" y="1974"/>
                  <a:pt x="7420" y="1393"/>
                  <a:pt x="6864" y="1393"/>
                </a:cubicBezTo>
                <a:cubicBezTo>
                  <a:pt x="6705" y="1393"/>
                  <a:pt x="6530" y="1440"/>
                  <a:pt x="6347" y="1554"/>
                </a:cubicBezTo>
                <a:cubicBezTo>
                  <a:pt x="6658" y="787"/>
                  <a:pt x="5929" y="524"/>
                  <a:pt x="5369" y="524"/>
                </a:cubicBezTo>
                <a:cubicBezTo>
                  <a:pt x="5169" y="524"/>
                  <a:pt x="4991" y="558"/>
                  <a:pt x="4889" y="614"/>
                </a:cubicBezTo>
                <a:cubicBezTo>
                  <a:pt x="4821" y="193"/>
                  <a:pt x="4410" y="0"/>
                  <a:pt x="395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31"/>
          <p:cNvSpPr/>
          <p:nvPr/>
        </p:nvSpPr>
        <p:spPr>
          <a:xfrm>
            <a:off x="5808782" y="77811"/>
            <a:ext cx="2223965" cy="457194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31"/>
          <p:cNvSpPr/>
          <p:nvPr/>
        </p:nvSpPr>
        <p:spPr>
          <a:xfrm>
            <a:off x="8254212" y="1027728"/>
            <a:ext cx="1213632" cy="24950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31"/>
          <p:cNvSpPr/>
          <p:nvPr/>
        </p:nvSpPr>
        <p:spPr>
          <a:xfrm rot="-634806">
            <a:off x="-4453601" y="1619439"/>
            <a:ext cx="9839016" cy="4602229"/>
          </a:xfrm>
          <a:custGeom>
            <a:avLst/>
            <a:gdLst/>
            <a:ahLst/>
            <a:cxnLst/>
            <a:rect l="l" t="t" r="r" b="b"/>
            <a:pathLst>
              <a:path w="8096" h="3787" extrusionOk="0">
                <a:moveTo>
                  <a:pt x="3955" y="0"/>
                </a:moveTo>
                <a:cubicBezTo>
                  <a:pt x="3316" y="0"/>
                  <a:pt x="2590" y="381"/>
                  <a:pt x="2603" y="1051"/>
                </a:cubicBezTo>
                <a:cubicBezTo>
                  <a:pt x="2430" y="870"/>
                  <a:pt x="2216" y="791"/>
                  <a:pt x="2001" y="791"/>
                </a:cubicBezTo>
                <a:cubicBezTo>
                  <a:pt x="1444" y="791"/>
                  <a:pt x="875" y="1317"/>
                  <a:pt x="966" y="1962"/>
                </a:cubicBezTo>
                <a:cubicBezTo>
                  <a:pt x="160" y="2299"/>
                  <a:pt x="0" y="3364"/>
                  <a:pt x="961" y="3364"/>
                </a:cubicBezTo>
                <a:cubicBezTo>
                  <a:pt x="1122" y="3364"/>
                  <a:pt x="1316" y="3334"/>
                  <a:pt x="1544" y="3265"/>
                </a:cubicBezTo>
                <a:lnTo>
                  <a:pt x="1544" y="3265"/>
                </a:lnTo>
                <a:cubicBezTo>
                  <a:pt x="1481" y="3528"/>
                  <a:pt x="1909" y="3673"/>
                  <a:pt x="2476" y="3673"/>
                </a:cubicBezTo>
                <a:cubicBezTo>
                  <a:pt x="2765" y="3673"/>
                  <a:pt x="3089" y="3635"/>
                  <a:pt x="3403" y="3557"/>
                </a:cubicBezTo>
                <a:cubicBezTo>
                  <a:pt x="3588" y="3690"/>
                  <a:pt x="3949" y="3786"/>
                  <a:pt x="4371" y="3786"/>
                </a:cubicBezTo>
                <a:cubicBezTo>
                  <a:pt x="4878" y="3786"/>
                  <a:pt x="5473" y="3647"/>
                  <a:pt x="5959" y="3263"/>
                </a:cubicBezTo>
                <a:cubicBezTo>
                  <a:pt x="6058" y="3463"/>
                  <a:pt x="6416" y="3552"/>
                  <a:pt x="6791" y="3552"/>
                </a:cubicBezTo>
                <a:cubicBezTo>
                  <a:pt x="7269" y="3552"/>
                  <a:pt x="7773" y="3407"/>
                  <a:pt x="7795" y="3163"/>
                </a:cubicBezTo>
                <a:cubicBezTo>
                  <a:pt x="8001" y="3035"/>
                  <a:pt x="8096" y="2637"/>
                  <a:pt x="7573" y="2352"/>
                </a:cubicBezTo>
                <a:cubicBezTo>
                  <a:pt x="7777" y="1974"/>
                  <a:pt x="7420" y="1393"/>
                  <a:pt x="6864" y="1393"/>
                </a:cubicBezTo>
                <a:cubicBezTo>
                  <a:pt x="6705" y="1393"/>
                  <a:pt x="6530" y="1440"/>
                  <a:pt x="6347" y="1554"/>
                </a:cubicBezTo>
                <a:cubicBezTo>
                  <a:pt x="6658" y="787"/>
                  <a:pt x="5929" y="524"/>
                  <a:pt x="5369" y="524"/>
                </a:cubicBezTo>
                <a:cubicBezTo>
                  <a:pt x="5169" y="524"/>
                  <a:pt x="4991" y="558"/>
                  <a:pt x="4889" y="614"/>
                </a:cubicBezTo>
                <a:cubicBezTo>
                  <a:pt x="4821" y="193"/>
                  <a:pt x="4410" y="0"/>
                  <a:pt x="395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31"/>
          <p:cNvSpPr/>
          <p:nvPr/>
        </p:nvSpPr>
        <p:spPr>
          <a:xfrm rot="789100" flipH="1">
            <a:off x="-5044546" y="99562"/>
            <a:ext cx="9839014" cy="4602226"/>
          </a:xfrm>
          <a:custGeom>
            <a:avLst/>
            <a:gdLst/>
            <a:ahLst/>
            <a:cxnLst/>
            <a:rect l="l" t="t" r="r" b="b"/>
            <a:pathLst>
              <a:path w="8096" h="3787" extrusionOk="0">
                <a:moveTo>
                  <a:pt x="3955" y="0"/>
                </a:moveTo>
                <a:cubicBezTo>
                  <a:pt x="3316" y="0"/>
                  <a:pt x="2590" y="381"/>
                  <a:pt x="2603" y="1051"/>
                </a:cubicBezTo>
                <a:cubicBezTo>
                  <a:pt x="2430" y="870"/>
                  <a:pt x="2216" y="791"/>
                  <a:pt x="2001" y="791"/>
                </a:cubicBezTo>
                <a:cubicBezTo>
                  <a:pt x="1444" y="791"/>
                  <a:pt x="875" y="1317"/>
                  <a:pt x="966" y="1962"/>
                </a:cubicBezTo>
                <a:cubicBezTo>
                  <a:pt x="160" y="2299"/>
                  <a:pt x="0" y="3364"/>
                  <a:pt x="961" y="3364"/>
                </a:cubicBezTo>
                <a:cubicBezTo>
                  <a:pt x="1122" y="3364"/>
                  <a:pt x="1316" y="3334"/>
                  <a:pt x="1544" y="3265"/>
                </a:cubicBezTo>
                <a:lnTo>
                  <a:pt x="1544" y="3265"/>
                </a:lnTo>
                <a:cubicBezTo>
                  <a:pt x="1481" y="3528"/>
                  <a:pt x="1909" y="3673"/>
                  <a:pt x="2476" y="3673"/>
                </a:cubicBezTo>
                <a:cubicBezTo>
                  <a:pt x="2765" y="3673"/>
                  <a:pt x="3089" y="3635"/>
                  <a:pt x="3403" y="3557"/>
                </a:cubicBezTo>
                <a:cubicBezTo>
                  <a:pt x="3588" y="3690"/>
                  <a:pt x="3949" y="3786"/>
                  <a:pt x="4371" y="3786"/>
                </a:cubicBezTo>
                <a:cubicBezTo>
                  <a:pt x="4878" y="3786"/>
                  <a:pt x="5473" y="3647"/>
                  <a:pt x="5959" y="3263"/>
                </a:cubicBezTo>
                <a:cubicBezTo>
                  <a:pt x="6058" y="3463"/>
                  <a:pt x="6416" y="3552"/>
                  <a:pt x="6791" y="3552"/>
                </a:cubicBezTo>
                <a:cubicBezTo>
                  <a:pt x="7269" y="3552"/>
                  <a:pt x="7773" y="3407"/>
                  <a:pt x="7795" y="3163"/>
                </a:cubicBezTo>
                <a:cubicBezTo>
                  <a:pt x="8001" y="3035"/>
                  <a:pt x="8096" y="2637"/>
                  <a:pt x="7573" y="2352"/>
                </a:cubicBezTo>
                <a:cubicBezTo>
                  <a:pt x="7777" y="1974"/>
                  <a:pt x="7420" y="1393"/>
                  <a:pt x="6864" y="1393"/>
                </a:cubicBezTo>
                <a:cubicBezTo>
                  <a:pt x="6705" y="1393"/>
                  <a:pt x="6530" y="1440"/>
                  <a:pt x="6347" y="1554"/>
                </a:cubicBezTo>
                <a:cubicBezTo>
                  <a:pt x="6658" y="787"/>
                  <a:pt x="5929" y="524"/>
                  <a:pt x="5369" y="524"/>
                </a:cubicBezTo>
                <a:cubicBezTo>
                  <a:pt x="5169" y="524"/>
                  <a:pt x="4991" y="558"/>
                  <a:pt x="4889" y="614"/>
                </a:cubicBezTo>
                <a:cubicBezTo>
                  <a:pt x="4821" y="193"/>
                  <a:pt x="4410" y="0"/>
                  <a:pt x="395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31"/>
          <p:cNvSpPr/>
          <p:nvPr/>
        </p:nvSpPr>
        <p:spPr>
          <a:xfrm rot="-634807">
            <a:off x="3408165" y="1978488"/>
            <a:ext cx="9404793" cy="4399126"/>
          </a:xfrm>
          <a:custGeom>
            <a:avLst/>
            <a:gdLst/>
            <a:ahLst/>
            <a:cxnLst/>
            <a:rect l="l" t="t" r="r" b="b"/>
            <a:pathLst>
              <a:path w="8096" h="3787" extrusionOk="0">
                <a:moveTo>
                  <a:pt x="3955" y="0"/>
                </a:moveTo>
                <a:cubicBezTo>
                  <a:pt x="3316" y="0"/>
                  <a:pt x="2590" y="381"/>
                  <a:pt x="2603" y="1051"/>
                </a:cubicBezTo>
                <a:cubicBezTo>
                  <a:pt x="2430" y="870"/>
                  <a:pt x="2216" y="791"/>
                  <a:pt x="2001" y="791"/>
                </a:cubicBezTo>
                <a:cubicBezTo>
                  <a:pt x="1444" y="791"/>
                  <a:pt x="875" y="1317"/>
                  <a:pt x="966" y="1962"/>
                </a:cubicBezTo>
                <a:cubicBezTo>
                  <a:pt x="160" y="2299"/>
                  <a:pt x="0" y="3364"/>
                  <a:pt x="961" y="3364"/>
                </a:cubicBezTo>
                <a:cubicBezTo>
                  <a:pt x="1122" y="3364"/>
                  <a:pt x="1316" y="3334"/>
                  <a:pt x="1544" y="3265"/>
                </a:cubicBezTo>
                <a:lnTo>
                  <a:pt x="1544" y="3265"/>
                </a:lnTo>
                <a:cubicBezTo>
                  <a:pt x="1481" y="3528"/>
                  <a:pt x="1909" y="3673"/>
                  <a:pt x="2476" y="3673"/>
                </a:cubicBezTo>
                <a:cubicBezTo>
                  <a:pt x="2765" y="3673"/>
                  <a:pt x="3089" y="3635"/>
                  <a:pt x="3403" y="3557"/>
                </a:cubicBezTo>
                <a:cubicBezTo>
                  <a:pt x="3588" y="3690"/>
                  <a:pt x="3949" y="3786"/>
                  <a:pt x="4371" y="3786"/>
                </a:cubicBezTo>
                <a:cubicBezTo>
                  <a:pt x="4878" y="3786"/>
                  <a:pt x="5473" y="3647"/>
                  <a:pt x="5959" y="3263"/>
                </a:cubicBezTo>
                <a:cubicBezTo>
                  <a:pt x="6058" y="3463"/>
                  <a:pt x="6416" y="3552"/>
                  <a:pt x="6791" y="3552"/>
                </a:cubicBezTo>
                <a:cubicBezTo>
                  <a:pt x="7269" y="3552"/>
                  <a:pt x="7773" y="3407"/>
                  <a:pt x="7795" y="3163"/>
                </a:cubicBezTo>
                <a:cubicBezTo>
                  <a:pt x="8001" y="3035"/>
                  <a:pt x="8096" y="2637"/>
                  <a:pt x="7573" y="2352"/>
                </a:cubicBezTo>
                <a:cubicBezTo>
                  <a:pt x="7777" y="1974"/>
                  <a:pt x="7420" y="1393"/>
                  <a:pt x="6864" y="1393"/>
                </a:cubicBezTo>
                <a:cubicBezTo>
                  <a:pt x="6705" y="1393"/>
                  <a:pt x="6530" y="1440"/>
                  <a:pt x="6347" y="1554"/>
                </a:cubicBezTo>
                <a:cubicBezTo>
                  <a:pt x="6658" y="787"/>
                  <a:pt x="5929" y="524"/>
                  <a:pt x="5369" y="524"/>
                </a:cubicBezTo>
                <a:cubicBezTo>
                  <a:pt x="5169" y="524"/>
                  <a:pt x="4991" y="558"/>
                  <a:pt x="4889" y="614"/>
                </a:cubicBezTo>
                <a:cubicBezTo>
                  <a:pt x="4821" y="193"/>
                  <a:pt x="4410" y="0"/>
                  <a:pt x="395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6" name="Google Shape;3906;p34"/>
          <p:cNvGrpSpPr/>
          <p:nvPr/>
        </p:nvGrpSpPr>
        <p:grpSpPr>
          <a:xfrm flipH="1">
            <a:off x="11" y="4481210"/>
            <a:ext cx="9302624" cy="2560992"/>
            <a:chOff x="161636" y="4714260"/>
            <a:chExt cx="9302624" cy="2560992"/>
          </a:xfrm>
        </p:grpSpPr>
        <p:sp>
          <p:nvSpPr>
            <p:cNvPr id="3907" name="Google Shape;3907;p34"/>
            <p:cNvSpPr/>
            <p:nvPr/>
          </p:nvSpPr>
          <p:spPr>
            <a:xfrm>
              <a:off x="161636" y="4714260"/>
              <a:ext cx="9302621" cy="2560842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4"/>
            <p:cNvSpPr/>
            <p:nvPr/>
          </p:nvSpPr>
          <p:spPr>
            <a:xfrm>
              <a:off x="9151773" y="4908295"/>
              <a:ext cx="312487" cy="2366807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4"/>
            <p:cNvSpPr/>
            <p:nvPr/>
          </p:nvSpPr>
          <p:spPr>
            <a:xfrm>
              <a:off x="3951368" y="4795818"/>
              <a:ext cx="4754377" cy="2479285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4"/>
            <p:cNvSpPr/>
            <p:nvPr/>
          </p:nvSpPr>
          <p:spPr>
            <a:xfrm>
              <a:off x="7170346" y="4857359"/>
              <a:ext cx="1933328" cy="241774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4"/>
            <p:cNvSpPr/>
            <p:nvPr/>
          </p:nvSpPr>
          <p:spPr>
            <a:xfrm>
              <a:off x="279641" y="4752051"/>
              <a:ext cx="7906436" cy="252320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4"/>
            <p:cNvSpPr/>
            <p:nvPr/>
          </p:nvSpPr>
          <p:spPr>
            <a:xfrm>
              <a:off x="161636" y="4714260"/>
              <a:ext cx="7136719" cy="1960663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3" name="Google Shape;3913;p34"/>
          <p:cNvSpPr/>
          <p:nvPr/>
        </p:nvSpPr>
        <p:spPr>
          <a:xfrm>
            <a:off x="7143112" y="3231045"/>
            <a:ext cx="1890877" cy="38875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34"/>
          <p:cNvSpPr/>
          <p:nvPr/>
        </p:nvSpPr>
        <p:spPr>
          <a:xfrm flipH="1">
            <a:off x="8913184" y="1233154"/>
            <a:ext cx="330764" cy="385658"/>
          </a:xfrm>
          <a:custGeom>
            <a:avLst/>
            <a:gdLst/>
            <a:ahLst/>
            <a:cxnLst/>
            <a:rect l="l" t="t" r="r" b="b"/>
            <a:pathLst>
              <a:path w="958" h="1117" extrusionOk="0">
                <a:moveTo>
                  <a:pt x="281" y="0"/>
                </a:moveTo>
                <a:cubicBezTo>
                  <a:pt x="196" y="0"/>
                  <a:pt x="112" y="31"/>
                  <a:pt x="48" y="86"/>
                </a:cubicBezTo>
                <a:cubicBezTo>
                  <a:pt x="34" y="97"/>
                  <a:pt x="21" y="112"/>
                  <a:pt x="16" y="128"/>
                </a:cubicBezTo>
                <a:cubicBezTo>
                  <a:pt x="0" y="179"/>
                  <a:pt x="86" y="242"/>
                  <a:pt x="122" y="264"/>
                </a:cubicBezTo>
                <a:cubicBezTo>
                  <a:pt x="172" y="295"/>
                  <a:pt x="227" y="318"/>
                  <a:pt x="272" y="355"/>
                </a:cubicBezTo>
                <a:cubicBezTo>
                  <a:pt x="317" y="392"/>
                  <a:pt x="350" y="444"/>
                  <a:pt x="377" y="495"/>
                </a:cubicBezTo>
                <a:cubicBezTo>
                  <a:pt x="471" y="660"/>
                  <a:pt x="547" y="840"/>
                  <a:pt x="697" y="954"/>
                </a:cubicBezTo>
                <a:cubicBezTo>
                  <a:pt x="744" y="991"/>
                  <a:pt x="776" y="1042"/>
                  <a:pt x="820" y="1084"/>
                </a:cubicBezTo>
                <a:cubicBezTo>
                  <a:pt x="830" y="1096"/>
                  <a:pt x="843" y="1108"/>
                  <a:pt x="857" y="1113"/>
                </a:cubicBezTo>
                <a:cubicBezTo>
                  <a:pt x="863" y="1115"/>
                  <a:pt x="869" y="1116"/>
                  <a:pt x="875" y="1116"/>
                </a:cubicBezTo>
                <a:cubicBezTo>
                  <a:pt x="893" y="1116"/>
                  <a:pt x="912" y="1108"/>
                  <a:pt x="923" y="1094"/>
                </a:cubicBezTo>
                <a:cubicBezTo>
                  <a:pt x="936" y="1078"/>
                  <a:pt x="939" y="1058"/>
                  <a:pt x="941" y="1037"/>
                </a:cubicBezTo>
                <a:cubicBezTo>
                  <a:pt x="957" y="886"/>
                  <a:pt x="955" y="712"/>
                  <a:pt x="890" y="572"/>
                </a:cubicBezTo>
                <a:cubicBezTo>
                  <a:pt x="848" y="480"/>
                  <a:pt x="791" y="396"/>
                  <a:pt x="732" y="314"/>
                </a:cubicBezTo>
                <a:cubicBezTo>
                  <a:pt x="692" y="260"/>
                  <a:pt x="649" y="205"/>
                  <a:pt x="601" y="156"/>
                </a:cubicBezTo>
                <a:cubicBezTo>
                  <a:pt x="589" y="144"/>
                  <a:pt x="577" y="133"/>
                  <a:pt x="562" y="119"/>
                </a:cubicBezTo>
                <a:cubicBezTo>
                  <a:pt x="496" y="62"/>
                  <a:pt x="419" y="18"/>
                  <a:pt x="334" y="4"/>
                </a:cubicBezTo>
                <a:cubicBezTo>
                  <a:pt x="317" y="2"/>
                  <a:pt x="299" y="0"/>
                  <a:pt x="2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5" name="Google Shape;3915;p34"/>
          <p:cNvGrpSpPr/>
          <p:nvPr/>
        </p:nvGrpSpPr>
        <p:grpSpPr>
          <a:xfrm flipH="1">
            <a:off x="7880007" y="2152517"/>
            <a:ext cx="417092" cy="388758"/>
            <a:chOff x="2587396" y="2616573"/>
            <a:chExt cx="230846" cy="215176"/>
          </a:xfrm>
        </p:grpSpPr>
        <p:sp>
          <p:nvSpPr>
            <p:cNvPr id="3916" name="Google Shape;3916;p34"/>
            <p:cNvSpPr/>
            <p:nvPr/>
          </p:nvSpPr>
          <p:spPr>
            <a:xfrm>
              <a:off x="2587396" y="2616573"/>
              <a:ext cx="230846" cy="215176"/>
            </a:xfrm>
            <a:custGeom>
              <a:avLst/>
              <a:gdLst/>
              <a:ahLst/>
              <a:cxnLst/>
              <a:rect l="l" t="t" r="r" b="b"/>
              <a:pathLst>
                <a:path w="1208" h="1126" extrusionOk="0">
                  <a:moveTo>
                    <a:pt x="55" y="0"/>
                  </a:moveTo>
                  <a:lnTo>
                    <a:pt x="0" y="1066"/>
                  </a:lnTo>
                  <a:lnTo>
                    <a:pt x="1135" y="1126"/>
                  </a:lnTo>
                  <a:cubicBezTo>
                    <a:pt x="1135" y="1126"/>
                    <a:pt x="1136" y="1126"/>
                    <a:pt x="1136" y="1126"/>
                  </a:cubicBezTo>
                  <a:cubicBezTo>
                    <a:pt x="1145" y="1126"/>
                    <a:pt x="1153" y="1118"/>
                    <a:pt x="1152" y="1110"/>
                  </a:cubicBezTo>
                  <a:lnTo>
                    <a:pt x="1206" y="78"/>
                  </a:lnTo>
                  <a:cubicBezTo>
                    <a:pt x="1207" y="69"/>
                    <a:pt x="1200" y="59"/>
                    <a:pt x="1191" y="59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4"/>
            <p:cNvSpPr/>
            <p:nvPr/>
          </p:nvSpPr>
          <p:spPr>
            <a:xfrm>
              <a:off x="2587396" y="2616573"/>
              <a:ext cx="230846" cy="215176"/>
            </a:xfrm>
            <a:custGeom>
              <a:avLst/>
              <a:gdLst/>
              <a:ahLst/>
              <a:cxnLst/>
              <a:rect l="l" t="t" r="r" b="b"/>
              <a:pathLst>
                <a:path w="1208" h="1126" extrusionOk="0">
                  <a:moveTo>
                    <a:pt x="55" y="0"/>
                  </a:moveTo>
                  <a:lnTo>
                    <a:pt x="0" y="1066"/>
                  </a:lnTo>
                  <a:lnTo>
                    <a:pt x="1135" y="1126"/>
                  </a:lnTo>
                  <a:cubicBezTo>
                    <a:pt x="1135" y="1126"/>
                    <a:pt x="1136" y="1126"/>
                    <a:pt x="1136" y="1126"/>
                  </a:cubicBezTo>
                  <a:cubicBezTo>
                    <a:pt x="1145" y="1126"/>
                    <a:pt x="1153" y="1118"/>
                    <a:pt x="1152" y="1110"/>
                  </a:cubicBezTo>
                  <a:lnTo>
                    <a:pt x="1206" y="78"/>
                  </a:lnTo>
                  <a:cubicBezTo>
                    <a:pt x="1207" y="69"/>
                    <a:pt x="1200" y="59"/>
                    <a:pt x="1191" y="59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00000">
                <a:alpha val="5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8" name="Google Shape;3918;p34"/>
          <p:cNvSpPr/>
          <p:nvPr/>
        </p:nvSpPr>
        <p:spPr>
          <a:xfrm flipH="1">
            <a:off x="8594159" y="1448941"/>
            <a:ext cx="784442" cy="532740"/>
          </a:xfrm>
          <a:custGeom>
            <a:avLst/>
            <a:gdLst/>
            <a:ahLst/>
            <a:cxnLst/>
            <a:rect l="l" t="t" r="r" b="b"/>
            <a:pathLst>
              <a:path w="2272" h="1543" extrusionOk="0">
                <a:moveTo>
                  <a:pt x="637" y="1"/>
                </a:moveTo>
                <a:cubicBezTo>
                  <a:pt x="326" y="1"/>
                  <a:pt x="63" y="262"/>
                  <a:pt x="45" y="599"/>
                </a:cubicBezTo>
                <a:lnTo>
                  <a:pt x="4" y="1394"/>
                </a:lnTo>
                <a:cubicBezTo>
                  <a:pt x="1" y="1471"/>
                  <a:pt x="61" y="1538"/>
                  <a:pt x="138" y="1542"/>
                </a:cubicBezTo>
                <a:cubicBezTo>
                  <a:pt x="141" y="1543"/>
                  <a:pt x="143" y="1543"/>
                  <a:pt x="146" y="1543"/>
                </a:cubicBezTo>
                <a:cubicBezTo>
                  <a:pt x="222" y="1543"/>
                  <a:pt x="283" y="1484"/>
                  <a:pt x="287" y="1409"/>
                </a:cubicBezTo>
                <a:lnTo>
                  <a:pt x="328" y="614"/>
                </a:lnTo>
                <a:cubicBezTo>
                  <a:pt x="338" y="428"/>
                  <a:pt x="476" y="283"/>
                  <a:pt x="639" y="283"/>
                </a:cubicBezTo>
                <a:cubicBezTo>
                  <a:pt x="644" y="283"/>
                  <a:pt x="648" y="283"/>
                  <a:pt x="653" y="284"/>
                </a:cubicBezTo>
                <a:lnTo>
                  <a:pt x="2119" y="360"/>
                </a:lnTo>
                <a:cubicBezTo>
                  <a:pt x="2122" y="360"/>
                  <a:pt x="2124" y="360"/>
                  <a:pt x="2127" y="360"/>
                </a:cubicBezTo>
                <a:cubicBezTo>
                  <a:pt x="2201" y="360"/>
                  <a:pt x="2264" y="301"/>
                  <a:pt x="2267" y="226"/>
                </a:cubicBezTo>
                <a:cubicBezTo>
                  <a:pt x="2271" y="148"/>
                  <a:pt x="2210" y="81"/>
                  <a:pt x="2133" y="77"/>
                </a:cubicBezTo>
                <a:lnTo>
                  <a:pt x="667" y="2"/>
                </a:lnTo>
                <a:cubicBezTo>
                  <a:pt x="657" y="1"/>
                  <a:pt x="647" y="1"/>
                  <a:pt x="6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34"/>
          <p:cNvSpPr/>
          <p:nvPr/>
        </p:nvSpPr>
        <p:spPr>
          <a:xfrm flipH="1">
            <a:off x="8129085" y="1773831"/>
            <a:ext cx="1810915" cy="1060646"/>
          </a:xfrm>
          <a:custGeom>
            <a:avLst/>
            <a:gdLst/>
            <a:ahLst/>
            <a:cxnLst/>
            <a:rect l="l" t="t" r="r" b="b"/>
            <a:pathLst>
              <a:path w="5245" h="3072" extrusionOk="0">
                <a:moveTo>
                  <a:pt x="3013" y="1"/>
                </a:moveTo>
                <a:cubicBezTo>
                  <a:pt x="2976" y="1"/>
                  <a:pt x="2938" y="3"/>
                  <a:pt x="2901" y="8"/>
                </a:cubicBezTo>
                <a:lnTo>
                  <a:pt x="357" y="366"/>
                </a:lnTo>
                <a:cubicBezTo>
                  <a:pt x="206" y="386"/>
                  <a:pt x="90" y="514"/>
                  <a:pt x="83" y="664"/>
                </a:cubicBezTo>
                <a:lnTo>
                  <a:pt x="7" y="2100"/>
                </a:lnTo>
                <a:cubicBezTo>
                  <a:pt x="0" y="2252"/>
                  <a:pt x="100" y="2389"/>
                  <a:pt x="249" y="2425"/>
                </a:cubicBezTo>
                <a:lnTo>
                  <a:pt x="2743" y="3047"/>
                </a:lnTo>
                <a:cubicBezTo>
                  <a:pt x="2807" y="3063"/>
                  <a:pt x="2873" y="3071"/>
                  <a:pt x="2939" y="3071"/>
                </a:cubicBezTo>
                <a:cubicBezTo>
                  <a:pt x="2993" y="3071"/>
                  <a:pt x="3048" y="3066"/>
                  <a:pt x="3101" y="3055"/>
                </a:cubicBezTo>
                <a:lnTo>
                  <a:pt x="4906" y="2681"/>
                </a:lnTo>
                <a:cubicBezTo>
                  <a:pt x="5048" y="2652"/>
                  <a:pt x="5153" y="2530"/>
                  <a:pt x="5159" y="2385"/>
                </a:cubicBezTo>
                <a:lnTo>
                  <a:pt x="5235" y="917"/>
                </a:lnTo>
                <a:cubicBezTo>
                  <a:pt x="5245" y="773"/>
                  <a:pt x="5153" y="641"/>
                  <a:pt x="5016" y="597"/>
                </a:cubicBezTo>
                <a:lnTo>
                  <a:pt x="3260" y="38"/>
                </a:lnTo>
                <a:cubicBezTo>
                  <a:pt x="3180" y="13"/>
                  <a:pt x="3097" y="1"/>
                  <a:pt x="30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4"/>
          <p:cNvSpPr/>
          <p:nvPr/>
        </p:nvSpPr>
        <p:spPr>
          <a:xfrm flipH="1">
            <a:off x="9524646" y="1858765"/>
            <a:ext cx="415354" cy="824142"/>
          </a:xfrm>
          <a:custGeom>
            <a:avLst/>
            <a:gdLst/>
            <a:ahLst/>
            <a:cxnLst/>
            <a:rect l="l" t="t" r="r" b="b"/>
            <a:pathLst>
              <a:path w="1203" h="2387" extrusionOk="0">
                <a:moveTo>
                  <a:pt x="1203" y="1"/>
                </a:moveTo>
                <a:lnTo>
                  <a:pt x="357" y="120"/>
                </a:lnTo>
                <a:cubicBezTo>
                  <a:pt x="206" y="140"/>
                  <a:pt x="90" y="268"/>
                  <a:pt x="83" y="418"/>
                </a:cubicBezTo>
                <a:lnTo>
                  <a:pt x="7" y="1854"/>
                </a:lnTo>
                <a:cubicBezTo>
                  <a:pt x="0" y="2006"/>
                  <a:pt x="100" y="2143"/>
                  <a:pt x="249" y="2179"/>
                </a:cubicBezTo>
                <a:lnTo>
                  <a:pt x="1079" y="2386"/>
                </a:lnTo>
                <a:lnTo>
                  <a:pt x="1203" y="1"/>
                </a:lnTo>
                <a:close/>
              </a:path>
            </a:pathLst>
          </a:custGeom>
          <a:solidFill>
            <a:srgbClr val="000000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34"/>
          <p:cNvSpPr/>
          <p:nvPr/>
        </p:nvSpPr>
        <p:spPr>
          <a:xfrm flipH="1">
            <a:off x="8856907" y="1804214"/>
            <a:ext cx="36253" cy="259637"/>
          </a:xfrm>
          <a:custGeom>
            <a:avLst/>
            <a:gdLst/>
            <a:ahLst/>
            <a:cxnLst/>
            <a:rect l="l" t="t" r="r" b="b"/>
            <a:pathLst>
              <a:path w="105" h="752" extrusionOk="0">
                <a:moveTo>
                  <a:pt x="68" y="0"/>
                </a:moveTo>
                <a:cubicBezTo>
                  <a:pt x="53" y="0"/>
                  <a:pt x="39" y="5"/>
                  <a:pt x="38" y="16"/>
                </a:cubicBezTo>
                <a:lnTo>
                  <a:pt x="1" y="731"/>
                </a:lnTo>
                <a:cubicBezTo>
                  <a:pt x="1" y="744"/>
                  <a:pt x="19" y="751"/>
                  <a:pt x="37" y="751"/>
                </a:cubicBezTo>
                <a:cubicBezTo>
                  <a:pt x="51" y="751"/>
                  <a:pt x="65" y="746"/>
                  <a:pt x="65" y="736"/>
                </a:cubicBezTo>
                <a:lnTo>
                  <a:pt x="104" y="19"/>
                </a:lnTo>
                <a:cubicBezTo>
                  <a:pt x="105" y="7"/>
                  <a:pt x="86" y="0"/>
                  <a:pt x="68" y="0"/>
                </a:cubicBezTo>
                <a:close/>
              </a:path>
            </a:pathLst>
          </a:custGeom>
          <a:solidFill>
            <a:srgbClr val="000000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4"/>
          <p:cNvSpPr/>
          <p:nvPr/>
        </p:nvSpPr>
        <p:spPr>
          <a:xfrm flipH="1">
            <a:off x="8879695" y="2166391"/>
            <a:ext cx="50063" cy="526180"/>
          </a:xfrm>
          <a:custGeom>
            <a:avLst/>
            <a:gdLst/>
            <a:ahLst/>
            <a:cxnLst/>
            <a:rect l="l" t="t" r="r" b="b"/>
            <a:pathLst>
              <a:path w="145" h="1524" extrusionOk="0">
                <a:moveTo>
                  <a:pt x="109" y="0"/>
                </a:moveTo>
                <a:cubicBezTo>
                  <a:pt x="94" y="0"/>
                  <a:pt x="79" y="5"/>
                  <a:pt x="78" y="16"/>
                </a:cubicBezTo>
                <a:lnTo>
                  <a:pt x="1" y="1504"/>
                </a:lnTo>
                <a:cubicBezTo>
                  <a:pt x="0" y="1517"/>
                  <a:pt x="19" y="1524"/>
                  <a:pt x="37" y="1524"/>
                </a:cubicBezTo>
                <a:cubicBezTo>
                  <a:pt x="52" y="1524"/>
                  <a:pt x="66" y="1519"/>
                  <a:pt x="66" y="1508"/>
                </a:cubicBezTo>
                <a:lnTo>
                  <a:pt x="143" y="19"/>
                </a:lnTo>
                <a:cubicBezTo>
                  <a:pt x="144" y="7"/>
                  <a:pt x="126" y="0"/>
                  <a:pt x="109" y="0"/>
                </a:cubicBezTo>
                <a:close/>
              </a:path>
            </a:pathLst>
          </a:custGeom>
          <a:solidFill>
            <a:srgbClr val="000000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4"/>
          <p:cNvSpPr/>
          <p:nvPr/>
        </p:nvSpPr>
        <p:spPr>
          <a:xfrm flipH="1">
            <a:off x="8901790" y="1171007"/>
            <a:ext cx="494074" cy="531704"/>
          </a:xfrm>
          <a:custGeom>
            <a:avLst/>
            <a:gdLst/>
            <a:ahLst/>
            <a:cxnLst/>
            <a:rect l="l" t="t" r="r" b="b"/>
            <a:pathLst>
              <a:path w="1431" h="1540" extrusionOk="0">
                <a:moveTo>
                  <a:pt x="524" y="0"/>
                </a:moveTo>
                <a:cubicBezTo>
                  <a:pt x="522" y="0"/>
                  <a:pt x="520" y="0"/>
                  <a:pt x="518" y="0"/>
                </a:cubicBezTo>
                <a:cubicBezTo>
                  <a:pt x="493" y="2"/>
                  <a:pt x="471" y="13"/>
                  <a:pt x="451" y="26"/>
                </a:cubicBezTo>
                <a:cubicBezTo>
                  <a:pt x="285" y="126"/>
                  <a:pt x="147" y="270"/>
                  <a:pt x="56" y="440"/>
                </a:cubicBezTo>
                <a:cubicBezTo>
                  <a:pt x="26" y="494"/>
                  <a:pt x="0" y="556"/>
                  <a:pt x="11" y="618"/>
                </a:cubicBezTo>
                <a:cubicBezTo>
                  <a:pt x="31" y="720"/>
                  <a:pt x="80" y="808"/>
                  <a:pt x="97" y="912"/>
                </a:cubicBezTo>
                <a:cubicBezTo>
                  <a:pt x="111" y="1004"/>
                  <a:pt x="141" y="1088"/>
                  <a:pt x="167" y="1174"/>
                </a:cubicBezTo>
                <a:cubicBezTo>
                  <a:pt x="191" y="1249"/>
                  <a:pt x="202" y="1311"/>
                  <a:pt x="253" y="1376"/>
                </a:cubicBezTo>
                <a:cubicBezTo>
                  <a:pt x="286" y="1417"/>
                  <a:pt x="337" y="1443"/>
                  <a:pt x="388" y="1459"/>
                </a:cubicBezTo>
                <a:cubicBezTo>
                  <a:pt x="393" y="1461"/>
                  <a:pt x="417" y="1461"/>
                  <a:pt x="444" y="1461"/>
                </a:cubicBezTo>
                <a:cubicBezTo>
                  <a:pt x="493" y="1461"/>
                  <a:pt x="556" y="1458"/>
                  <a:pt x="552" y="1453"/>
                </a:cubicBezTo>
                <a:lnTo>
                  <a:pt x="552" y="1453"/>
                </a:lnTo>
                <a:cubicBezTo>
                  <a:pt x="593" y="1510"/>
                  <a:pt x="663" y="1540"/>
                  <a:pt x="732" y="1540"/>
                </a:cubicBezTo>
                <a:cubicBezTo>
                  <a:pt x="743" y="1540"/>
                  <a:pt x="755" y="1539"/>
                  <a:pt x="766" y="1537"/>
                </a:cubicBezTo>
                <a:cubicBezTo>
                  <a:pt x="786" y="1534"/>
                  <a:pt x="806" y="1528"/>
                  <a:pt x="826" y="1521"/>
                </a:cubicBezTo>
                <a:cubicBezTo>
                  <a:pt x="841" y="1514"/>
                  <a:pt x="862" y="1491"/>
                  <a:pt x="877" y="1487"/>
                </a:cubicBezTo>
                <a:cubicBezTo>
                  <a:pt x="879" y="1486"/>
                  <a:pt x="881" y="1486"/>
                  <a:pt x="883" y="1486"/>
                </a:cubicBezTo>
                <a:cubicBezTo>
                  <a:pt x="902" y="1486"/>
                  <a:pt x="929" y="1505"/>
                  <a:pt x="950" y="1511"/>
                </a:cubicBezTo>
                <a:cubicBezTo>
                  <a:pt x="977" y="1521"/>
                  <a:pt x="1005" y="1527"/>
                  <a:pt x="1033" y="1530"/>
                </a:cubicBezTo>
                <a:cubicBezTo>
                  <a:pt x="1040" y="1531"/>
                  <a:pt x="1047" y="1531"/>
                  <a:pt x="1054" y="1531"/>
                </a:cubicBezTo>
                <a:cubicBezTo>
                  <a:pt x="1068" y="1531"/>
                  <a:pt x="1083" y="1529"/>
                  <a:pt x="1097" y="1523"/>
                </a:cubicBezTo>
                <a:cubicBezTo>
                  <a:pt x="1116" y="1513"/>
                  <a:pt x="1123" y="1492"/>
                  <a:pt x="1142" y="1485"/>
                </a:cubicBezTo>
                <a:cubicBezTo>
                  <a:pt x="1146" y="1483"/>
                  <a:pt x="1151" y="1482"/>
                  <a:pt x="1155" y="1482"/>
                </a:cubicBezTo>
                <a:cubicBezTo>
                  <a:pt x="1168" y="1482"/>
                  <a:pt x="1181" y="1488"/>
                  <a:pt x="1194" y="1491"/>
                </a:cubicBezTo>
                <a:cubicBezTo>
                  <a:pt x="1214" y="1495"/>
                  <a:pt x="1234" y="1498"/>
                  <a:pt x="1255" y="1498"/>
                </a:cubicBezTo>
                <a:cubicBezTo>
                  <a:pt x="1264" y="1498"/>
                  <a:pt x="1273" y="1497"/>
                  <a:pt x="1283" y="1496"/>
                </a:cubicBezTo>
                <a:cubicBezTo>
                  <a:pt x="1324" y="1491"/>
                  <a:pt x="1364" y="1473"/>
                  <a:pt x="1391" y="1440"/>
                </a:cubicBezTo>
                <a:cubicBezTo>
                  <a:pt x="1387" y="1438"/>
                  <a:pt x="1389" y="1435"/>
                  <a:pt x="1391" y="1434"/>
                </a:cubicBezTo>
                <a:cubicBezTo>
                  <a:pt x="1430" y="1383"/>
                  <a:pt x="1417" y="1337"/>
                  <a:pt x="1386" y="1287"/>
                </a:cubicBezTo>
                <a:cubicBezTo>
                  <a:pt x="1349" y="1227"/>
                  <a:pt x="1318" y="1163"/>
                  <a:pt x="1291" y="1098"/>
                </a:cubicBezTo>
                <a:cubicBezTo>
                  <a:pt x="1123" y="699"/>
                  <a:pt x="1022" y="200"/>
                  <a:pt x="579" y="14"/>
                </a:cubicBezTo>
                <a:cubicBezTo>
                  <a:pt x="561" y="7"/>
                  <a:pt x="543" y="0"/>
                  <a:pt x="5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4"/>
          <p:cNvSpPr/>
          <p:nvPr/>
        </p:nvSpPr>
        <p:spPr>
          <a:xfrm flipH="1">
            <a:off x="9006752" y="1561841"/>
            <a:ext cx="90805" cy="118080"/>
          </a:xfrm>
          <a:custGeom>
            <a:avLst/>
            <a:gdLst/>
            <a:ahLst/>
            <a:cxnLst/>
            <a:rect l="l" t="t" r="r" b="b"/>
            <a:pathLst>
              <a:path w="263" h="342" extrusionOk="0">
                <a:moveTo>
                  <a:pt x="12" y="1"/>
                </a:moveTo>
                <a:cubicBezTo>
                  <a:pt x="11" y="1"/>
                  <a:pt x="10" y="1"/>
                  <a:pt x="9" y="1"/>
                </a:cubicBezTo>
                <a:cubicBezTo>
                  <a:pt x="0" y="4"/>
                  <a:pt x="6" y="17"/>
                  <a:pt x="9" y="22"/>
                </a:cubicBezTo>
                <a:cubicBezTo>
                  <a:pt x="76" y="130"/>
                  <a:pt x="144" y="236"/>
                  <a:pt x="231" y="330"/>
                </a:cubicBezTo>
                <a:cubicBezTo>
                  <a:pt x="235" y="334"/>
                  <a:pt x="243" y="341"/>
                  <a:pt x="249" y="341"/>
                </a:cubicBezTo>
                <a:cubicBezTo>
                  <a:pt x="251" y="341"/>
                  <a:pt x="253" y="341"/>
                  <a:pt x="254" y="339"/>
                </a:cubicBezTo>
                <a:cubicBezTo>
                  <a:pt x="262" y="334"/>
                  <a:pt x="253" y="322"/>
                  <a:pt x="248" y="316"/>
                </a:cubicBezTo>
                <a:cubicBezTo>
                  <a:pt x="164" y="224"/>
                  <a:pt x="98" y="122"/>
                  <a:pt x="34" y="17"/>
                </a:cubicBezTo>
                <a:cubicBezTo>
                  <a:pt x="30" y="11"/>
                  <a:pt x="21" y="1"/>
                  <a:pt x="12" y="1"/>
                </a:cubicBezTo>
                <a:close/>
              </a:path>
            </a:pathLst>
          </a:custGeom>
          <a:solidFill>
            <a:srgbClr val="2D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34"/>
          <p:cNvSpPr/>
          <p:nvPr/>
        </p:nvSpPr>
        <p:spPr>
          <a:xfrm flipH="1">
            <a:off x="9095830" y="1579795"/>
            <a:ext cx="87697" cy="96673"/>
          </a:xfrm>
          <a:custGeom>
            <a:avLst/>
            <a:gdLst/>
            <a:ahLst/>
            <a:cxnLst/>
            <a:rect l="l" t="t" r="r" b="b"/>
            <a:pathLst>
              <a:path w="254" h="280" extrusionOk="0">
                <a:moveTo>
                  <a:pt x="13" y="0"/>
                </a:moveTo>
                <a:cubicBezTo>
                  <a:pt x="12" y="0"/>
                  <a:pt x="11" y="0"/>
                  <a:pt x="10" y="1"/>
                </a:cubicBezTo>
                <a:cubicBezTo>
                  <a:pt x="1" y="4"/>
                  <a:pt x="7" y="16"/>
                  <a:pt x="10" y="21"/>
                </a:cubicBezTo>
                <a:cubicBezTo>
                  <a:pt x="66" y="117"/>
                  <a:pt x="139" y="202"/>
                  <a:pt x="227" y="271"/>
                </a:cubicBezTo>
                <a:cubicBezTo>
                  <a:pt x="231" y="275"/>
                  <a:pt x="238" y="279"/>
                  <a:pt x="243" y="279"/>
                </a:cubicBezTo>
                <a:cubicBezTo>
                  <a:pt x="245" y="279"/>
                  <a:pt x="248" y="278"/>
                  <a:pt x="249" y="275"/>
                </a:cubicBezTo>
                <a:cubicBezTo>
                  <a:pt x="253" y="266"/>
                  <a:pt x="243" y="254"/>
                  <a:pt x="237" y="249"/>
                </a:cubicBezTo>
                <a:cubicBezTo>
                  <a:pt x="155" y="184"/>
                  <a:pt x="88" y="106"/>
                  <a:pt x="35" y="16"/>
                </a:cubicBezTo>
                <a:cubicBezTo>
                  <a:pt x="31" y="11"/>
                  <a:pt x="22" y="0"/>
                  <a:pt x="13" y="0"/>
                </a:cubicBezTo>
                <a:close/>
              </a:path>
            </a:pathLst>
          </a:custGeom>
          <a:solidFill>
            <a:srgbClr val="2D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6" name="Google Shape;3926;p34"/>
          <p:cNvGrpSpPr/>
          <p:nvPr/>
        </p:nvGrpSpPr>
        <p:grpSpPr>
          <a:xfrm flipH="1">
            <a:off x="6773960" y="3452298"/>
            <a:ext cx="2629177" cy="2829838"/>
            <a:chOff x="4187871" y="2521790"/>
            <a:chExt cx="2166785" cy="2332156"/>
          </a:xfrm>
        </p:grpSpPr>
        <p:sp>
          <p:nvSpPr>
            <p:cNvPr id="3927" name="Google Shape;3927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5674" y="1702"/>
                  </a:moveTo>
                  <a:cubicBezTo>
                    <a:pt x="6951" y="1702"/>
                    <a:pt x="8138" y="2074"/>
                    <a:pt x="8120" y="3172"/>
                  </a:cubicBezTo>
                  <a:cubicBezTo>
                    <a:pt x="8119" y="3250"/>
                    <a:pt x="8103" y="3322"/>
                    <a:pt x="8087" y="3396"/>
                  </a:cubicBezTo>
                  <a:cubicBezTo>
                    <a:pt x="8987" y="3592"/>
                    <a:pt x="9776" y="4062"/>
                    <a:pt x="9759" y="5006"/>
                  </a:cubicBezTo>
                  <a:cubicBezTo>
                    <a:pt x="9727" y="6701"/>
                    <a:pt x="7085" y="7125"/>
                    <a:pt x="5808" y="7192"/>
                  </a:cubicBezTo>
                  <a:cubicBezTo>
                    <a:pt x="5640" y="7201"/>
                    <a:pt x="5441" y="7208"/>
                    <a:pt x="5224" y="7208"/>
                  </a:cubicBezTo>
                  <a:cubicBezTo>
                    <a:pt x="3920" y="7208"/>
                    <a:pt x="1972" y="6960"/>
                    <a:pt x="2143" y="5408"/>
                  </a:cubicBezTo>
                  <a:cubicBezTo>
                    <a:pt x="2193" y="4953"/>
                    <a:pt x="2404" y="4627"/>
                    <a:pt x="2708" y="4388"/>
                  </a:cubicBezTo>
                  <a:cubicBezTo>
                    <a:pt x="2050" y="3827"/>
                    <a:pt x="2087" y="2891"/>
                    <a:pt x="2803" y="2360"/>
                  </a:cubicBezTo>
                  <a:cubicBezTo>
                    <a:pt x="3276" y="2010"/>
                    <a:pt x="4512" y="1702"/>
                    <a:pt x="5674" y="1702"/>
                  </a:cubicBezTo>
                  <a:close/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9" name="Google Shape;3929;p34"/>
            <p:cNvGrpSpPr/>
            <p:nvPr/>
          </p:nvGrpSpPr>
          <p:grpSpPr>
            <a:xfrm>
              <a:off x="4953789" y="2521790"/>
              <a:ext cx="724675" cy="1481820"/>
              <a:chOff x="4953789" y="2521790"/>
              <a:chExt cx="724675" cy="1481820"/>
            </a:xfrm>
          </p:grpSpPr>
          <p:grpSp>
            <p:nvGrpSpPr>
              <p:cNvPr id="3930" name="Google Shape;3930;p34"/>
              <p:cNvGrpSpPr/>
              <p:nvPr/>
            </p:nvGrpSpPr>
            <p:grpSpPr>
              <a:xfrm>
                <a:off x="4953789" y="2521790"/>
                <a:ext cx="724675" cy="1481820"/>
                <a:chOff x="4846064" y="2454465"/>
                <a:chExt cx="724675" cy="1481820"/>
              </a:xfrm>
            </p:grpSpPr>
            <p:sp>
              <p:nvSpPr>
                <p:cNvPr id="3931" name="Google Shape;3931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2" name="Google Shape;3932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33" name="Google Shape;3933;p34"/>
              <p:cNvSpPr/>
              <p:nvPr/>
            </p:nvSpPr>
            <p:spPr>
              <a:xfrm>
                <a:off x="4953789" y="2521790"/>
                <a:ext cx="724675" cy="148182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1450" extrusionOk="0">
                    <a:moveTo>
                      <a:pt x="7902" y="1839"/>
                    </a:moveTo>
                    <a:cubicBezTo>
                      <a:pt x="8001" y="1839"/>
                      <a:pt x="8066" y="1903"/>
                      <a:pt x="8074" y="2032"/>
                    </a:cubicBezTo>
                    <a:cubicBezTo>
                      <a:pt x="8133" y="2927"/>
                      <a:pt x="7917" y="3743"/>
                      <a:pt x="7648" y="4560"/>
                    </a:cubicBezTo>
                    <a:cubicBezTo>
                      <a:pt x="7673" y="4559"/>
                      <a:pt x="7698" y="4558"/>
                      <a:pt x="7722" y="4558"/>
                    </a:cubicBezTo>
                    <a:cubicBezTo>
                      <a:pt x="7892" y="4558"/>
                      <a:pt x="8052" y="4590"/>
                      <a:pt x="8199" y="4659"/>
                    </a:cubicBezTo>
                    <a:cubicBezTo>
                      <a:pt x="8235" y="4595"/>
                      <a:pt x="8271" y="4532"/>
                      <a:pt x="8300" y="4471"/>
                    </a:cubicBezTo>
                    <a:cubicBezTo>
                      <a:pt x="8342" y="4387"/>
                      <a:pt x="8428" y="4349"/>
                      <a:pt x="8514" y="4349"/>
                    </a:cubicBezTo>
                    <a:cubicBezTo>
                      <a:pt x="8640" y="4349"/>
                      <a:pt x="8767" y="4432"/>
                      <a:pt x="8758" y="4578"/>
                    </a:cubicBezTo>
                    <a:cubicBezTo>
                      <a:pt x="8748" y="4749"/>
                      <a:pt x="8713" y="4949"/>
                      <a:pt x="8643" y="5126"/>
                    </a:cubicBezTo>
                    <a:cubicBezTo>
                      <a:pt x="8656" y="5152"/>
                      <a:pt x="8670" y="5176"/>
                      <a:pt x="8682" y="5204"/>
                    </a:cubicBezTo>
                    <a:cubicBezTo>
                      <a:pt x="8785" y="5452"/>
                      <a:pt x="8794" y="5707"/>
                      <a:pt x="8743" y="5957"/>
                    </a:cubicBezTo>
                    <a:cubicBezTo>
                      <a:pt x="8754" y="5953"/>
                      <a:pt x="8762" y="5948"/>
                      <a:pt x="8774" y="5947"/>
                    </a:cubicBezTo>
                    <a:cubicBezTo>
                      <a:pt x="8789" y="5945"/>
                      <a:pt x="8805" y="5944"/>
                      <a:pt x="8820" y="5944"/>
                    </a:cubicBezTo>
                    <a:cubicBezTo>
                      <a:pt x="9038" y="5944"/>
                      <a:pt x="9182" y="6201"/>
                      <a:pt x="9141" y="6396"/>
                    </a:cubicBezTo>
                    <a:cubicBezTo>
                      <a:pt x="9084" y="6666"/>
                      <a:pt x="8825" y="6800"/>
                      <a:pt x="8592" y="6902"/>
                    </a:cubicBezTo>
                    <a:cubicBezTo>
                      <a:pt x="8688" y="7030"/>
                      <a:pt x="8769" y="7185"/>
                      <a:pt x="8819" y="7384"/>
                    </a:cubicBezTo>
                    <a:cubicBezTo>
                      <a:pt x="9016" y="8163"/>
                      <a:pt x="8584" y="8771"/>
                      <a:pt x="8024" y="9265"/>
                    </a:cubicBezTo>
                    <a:cubicBezTo>
                      <a:pt x="8356" y="9588"/>
                      <a:pt x="8546" y="10061"/>
                      <a:pt x="8493" y="10647"/>
                    </a:cubicBezTo>
                    <a:cubicBezTo>
                      <a:pt x="8457" y="11051"/>
                      <a:pt x="8299" y="11385"/>
                      <a:pt x="8072" y="11670"/>
                    </a:cubicBezTo>
                    <a:cubicBezTo>
                      <a:pt x="8070" y="11712"/>
                      <a:pt x="8062" y="11753"/>
                      <a:pt x="8045" y="11791"/>
                    </a:cubicBezTo>
                    <a:cubicBezTo>
                      <a:pt x="7966" y="11964"/>
                      <a:pt x="7778" y="12090"/>
                      <a:pt x="7571" y="12149"/>
                    </a:cubicBezTo>
                    <a:cubicBezTo>
                      <a:pt x="7315" y="12340"/>
                      <a:pt x="7028" y="12504"/>
                      <a:pt x="6732" y="12648"/>
                    </a:cubicBezTo>
                    <a:cubicBezTo>
                      <a:pt x="6762" y="12768"/>
                      <a:pt x="6782" y="12897"/>
                      <a:pt x="6788" y="13041"/>
                    </a:cubicBezTo>
                    <a:cubicBezTo>
                      <a:pt x="6821" y="13897"/>
                      <a:pt x="6314" y="14542"/>
                      <a:pt x="5685" y="15057"/>
                    </a:cubicBezTo>
                    <a:cubicBezTo>
                      <a:pt x="6140" y="15671"/>
                      <a:pt x="5747" y="16630"/>
                      <a:pt x="5062" y="17386"/>
                    </a:cubicBezTo>
                    <a:cubicBezTo>
                      <a:pt x="5185" y="17320"/>
                      <a:pt x="5304" y="17247"/>
                      <a:pt x="5422" y="17175"/>
                    </a:cubicBezTo>
                    <a:cubicBezTo>
                      <a:pt x="5470" y="17145"/>
                      <a:pt x="5517" y="17132"/>
                      <a:pt x="5561" y="17132"/>
                    </a:cubicBezTo>
                    <a:cubicBezTo>
                      <a:pt x="5736" y="17132"/>
                      <a:pt x="5865" y="17335"/>
                      <a:pt x="5789" y="17517"/>
                    </a:cubicBezTo>
                    <a:cubicBezTo>
                      <a:pt x="5650" y="17851"/>
                      <a:pt x="5209" y="18215"/>
                      <a:pt x="4832" y="18215"/>
                    </a:cubicBezTo>
                    <a:cubicBezTo>
                      <a:pt x="4807" y="18215"/>
                      <a:pt x="4783" y="18213"/>
                      <a:pt x="4759" y="18210"/>
                    </a:cubicBezTo>
                    <a:cubicBezTo>
                      <a:pt x="4607" y="18192"/>
                      <a:pt x="4518" y="18044"/>
                      <a:pt x="4514" y="17899"/>
                    </a:cubicBezTo>
                    <a:cubicBezTo>
                      <a:pt x="4439" y="17960"/>
                      <a:pt x="4361" y="18017"/>
                      <a:pt x="4281" y="18071"/>
                    </a:cubicBezTo>
                    <a:cubicBezTo>
                      <a:pt x="4206" y="18668"/>
                      <a:pt x="3809" y="18979"/>
                      <a:pt x="3159" y="19338"/>
                    </a:cubicBezTo>
                    <a:cubicBezTo>
                      <a:pt x="3080" y="19382"/>
                      <a:pt x="2988" y="19402"/>
                      <a:pt x="2894" y="19402"/>
                    </a:cubicBezTo>
                    <a:cubicBezTo>
                      <a:pt x="2596" y="19402"/>
                      <a:pt x="2267" y="19203"/>
                      <a:pt x="2185" y="18934"/>
                    </a:cubicBezTo>
                    <a:cubicBezTo>
                      <a:pt x="1856" y="17864"/>
                      <a:pt x="834" y="15132"/>
                      <a:pt x="1351" y="14174"/>
                    </a:cubicBezTo>
                    <a:cubicBezTo>
                      <a:pt x="1196" y="14127"/>
                      <a:pt x="1068" y="14007"/>
                      <a:pt x="960" y="13884"/>
                    </a:cubicBezTo>
                    <a:cubicBezTo>
                      <a:pt x="727" y="13623"/>
                      <a:pt x="938" y="13270"/>
                      <a:pt x="1206" y="13270"/>
                    </a:cubicBezTo>
                    <a:cubicBezTo>
                      <a:pt x="1283" y="13270"/>
                      <a:pt x="1364" y="13299"/>
                      <a:pt x="1442" y="13367"/>
                    </a:cubicBezTo>
                    <a:cubicBezTo>
                      <a:pt x="1539" y="13452"/>
                      <a:pt x="1667" y="13508"/>
                      <a:pt x="1751" y="13605"/>
                    </a:cubicBezTo>
                    <a:cubicBezTo>
                      <a:pt x="1814" y="13678"/>
                      <a:pt x="1843" y="13761"/>
                      <a:pt x="1845" y="13843"/>
                    </a:cubicBezTo>
                    <a:cubicBezTo>
                      <a:pt x="1880" y="13839"/>
                      <a:pt x="1917" y="13837"/>
                      <a:pt x="1955" y="13837"/>
                    </a:cubicBezTo>
                    <a:cubicBezTo>
                      <a:pt x="2016" y="13837"/>
                      <a:pt x="2081" y="13842"/>
                      <a:pt x="2150" y="13854"/>
                    </a:cubicBezTo>
                    <a:cubicBezTo>
                      <a:pt x="2056" y="12703"/>
                      <a:pt x="2159" y="11338"/>
                      <a:pt x="2727" y="10880"/>
                    </a:cubicBezTo>
                    <a:cubicBezTo>
                      <a:pt x="2673" y="10143"/>
                      <a:pt x="2789" y="9308"/>
                      <a:pt x="3038" y="8652"/>
                    </a:cubicBezTo>
                    <a:cubicBezTo>
                      <a:pt x="3024" y="8632"/>
                      <a:pt x="3011" y="8610"/>
                      <a:pt x="3003" y="8584"/>
                    </a:cubicBezTo>
                    <a:cubicBezTo>
                      <a:pt x="2949" y="8413"/>
                      <a:pt x="2947" y="8182"/>
                      <a:pt x="2956" y="8003"/>
                    </a:cubicBezTo>
                    <a:cubicBezTo>
                      <a:pt x="2963" y="7855"/>
                      <a:pt x="3090" y="7749"/>
                      <a:pt x="3217" y="7749"/>
                    </a:cubicBezTo>
                    <a:cubicBezTo>
                      <a:pt x="3288" y="7749"/>
                      <a:pt x="3360" y="7783"/>
                      <a:pt x="3409" y="7863"/>
                    </a:cubicBezTo>
                    <a:cubicBezTo>
                      <a:pt x="3421" y="7881"/>
                      <a:pt x="3431" y="7902"/>
                      <a:pt x="3441" y="7922"/>
                    </a:cubicBezTo>
                    <a:cubicBezTo>
                      <a:pt x="3592" y="7739"/>
                      <a:pt x="3763" y="7605"/>
                      <a:pt x="3954" y="7548"/>
                    </a:cubicBezTo>
                    <a:cubicBezTo>
                      <a:pt x="3966" y="6442"/>
                      <a:pt x="4234" y="5249"/>
                      <a:pt x="4985" y="5109"/>
                    </a:cubicBezTo>
                    <a:cubicBezTo>
                      <a:pt x="5080" y="4792"/>
                      <a:pt x="5230" y="4502"/>
                      <a:pt x="5409" y="4263"/>
                    </a:cubicBezTo>
                    <a:lnTo>
                      <a:pt x="5409" y="4263"/>
                    </a:lnTo>
                    <a:cubicBezTo>
                      <a:pt x="5385" y="4270"/>
                      <a:pt x="5359" y="4273"/>
                      <a:pt x="5334" y="4273"/>
                    </a:cubicBezTo>
                    <a:cubicBezTo>
                      <a:pt x="5250" y="4273"/>
                      <a:pt x="5163" y="4237"/>
                      <a:pt x="5092" y="4151"/>
                    </a:cubicBezTo>
                    <a:cubicBezTo>
                      <a:pt x="4914" y="3934"/>
                      <a:pt x="4914" y="3578"/>
                      <a:pt x="5031" y="3335"/>
                    </a:cubicBezTo>
                    <a:cubicBezTo>
                      <a:pt x="5074" y="3247"/>
                      <a:pt x="5150" y="3209"/>
                      <a:pt x="5229" y="3209"/>
                    </a:cubicBezTo>
                    <a:cubicBezTo>
                      <a:pt x="5352" y="3209"/>
                      <a:pt x="5479" y="3303"/>
                      <a:pt x="5489" y="3443"/>
                    </a:cubicBezTo>
                    <a:cubicBezTo>
                      <a:pt x="5502" y="3616"/>
                      <a:pt x="5582" y="3744"/>
                      <a:pt x="5613" y="3909"/>
                    </a:cubicBezTo>
                    <a:cubicBezTo>
                      <a:pt x="5620" y="3951"/>
                      <a:pt x="5621" y="3990"/>
                      <a:pt x="5616" y="4026"/>
                    </a:cubicBezTo>
                    <a:cubicBezTo>
                      <a:pt x="5857" y="3791"/>
                      <a:pt x="6135" y="3646"/>
                      <a:pt x="6421" y="3646"/>
                    </a:cubicBezTo>
                    <a:cubicBezTo>
                      <a:pt x="6510" y="3646"/>
                      <a:pt x="6600" y="3660"/>
                      <a:pt x="6689" y="3689"/>
                    </a:cubicBezTo>
                    <a:cubicBezTo>
                      <a:pt x="6948" y="2470"/>
                      <a:pt x="7591" y="1839"/>
                      <a:pt x="7902" y="1839"/>
                    </a:cubicBezTo>
                    <a:close/>
                    <a:moveTo>
                      <a:pt x="7941" y="1"/>
                    </a:moveTo>
                    <a:cubicBezTo>
                      <a:pt x="7091" y="1"/>
                      <a:pt x="6303" y="1236"/>
                      <a:pt x="5845" y="2310"/>
                    </a:cubicBezTo>
                    <a:cubicBezTo>
                      <a:pt x="5651" y="2162"/>
                      <a:pt x="5411" y="2069"/>
                      <a:pt x="5164" y="2069"/>
                    </a:cubicBezTo>
                    <a:cubicBezTo>
                      <a:pt x="5084" y="2069"/>
                      <a:pt x="5003" y="2079"/>
                      <a:pt x="4923" y="2099"/>
                    </a:cubicBezTo>
                    <a:cubicBezTo>
                      <a:pt x="3983" y="2344"/>
                      <a:pt x="3731" y="3242"/>
                      <a:pt x="3789" y="4124"/>
                    </a:cubicBezTo>
                    <a:cubicBezTo>
                      <a:pt x="3592" y="4152"/>
                      <a:pt x="3399" y="4220"/>
                      <a:pt x="3236" y="4339"/>
                    </a:cubicBezTo>
                    <a:cubicBezTo>
                      <a:pt x="2640" y="4776"/>
                      <a:pt x="2418" y="5603"/>
                      <a:pt x="2231" y="6273"/>
                    </a:cubicBezTo>
                    <a:cubicBezTo>
                      <a:pt x="1989" y="7141"/>
                      <a:pt x="1840" y="8034"/>
                      <a:pt x="1798" y="8934"/>
                    </a:cubicBezTo>
                    <a:cubicBezTo>
                      <a:pt x="753" y="9621"/>
                      <a:pt x="327" y="11254"/>
                      <a:pt x="1126" y="12343"/>
                    </a:cubicBezTo>
                    <a:cubicBezTo>
                      <a:pt x="809" y="12528"/>
                      <a:pt x="537" y="12799"/>
                      <a:pt x="364" y="13142"/>
                    </a:cubicBezTo>
                    <a:cubicBezTo>
                      <a:pt x="86" y="13688"/>
                      <a:pt x="1" y="14781"/>
                      <a:pt x="500" y="15267"/>
                    </a:cubicBezTo>
                    <a:cubicBezTo>
                      <a:pt x="1" y="16347"/>
                      <a:pt x="635" y="17681"/>
                      <a:pt x="1395" y="18712"/>
                    </a:cubicBezTo>
                    <a:cubicBezTo>
                      <a:pt x="1203" y="20020"/>
                      <a:pt x="2155" y="20992"/>
                      <a:pt x="2732" y="21450"/>
                    </a:cubicBezTo>
                    <a:cubicBezTo>
                      <a:pt x="5366" y="21059"/>
                      <a:pt x="6086" y="19307"/>
                      <a:pt x="5908" y="18740"/>
                    </a:cubicBezTo>
                    <a:cubicBezTo>
                      <a:pt x="6570" y="17995"/>
                      <a:pt x="7057" y="16994"/>
                      <a:pt x="7228" y="16217"/>
                    </a:cubicBezTo>
                    <a:cubicBezTo>
                      <a:pt x="7307" y="15861"/>
                      <a:pt x="7331" y="15472"/>
                      <a:pt x="7248" y="15117"/>
                    </a:cubicBezTo>
                    <a:cubicBezTo>
                      <a:pt x="7776" y="14671"/>
                      <a:pt x="8179" y="14075"/>
                      <a:pt x="8261" y="13492"/>
                    </a:cubicBezTo>
                    <a:cubicBezTo>
                      <a:pt x="8299" y="13219"/>
                      <a:pt x="8245" y="12930"/>
                      <a:pt x="8129" y="12666"/>
                    </a:cubicBezTo>
                    <a:cubicBezTo>
                      <a:pt x="9147" y="12158"/>
                      <a:pt x="10045" y="11195"/>
                      <a:pt x="9757" y="10012"/>
                    </a:cubicBezTo>
                    <a:cubicBezTo>
                      <a:pt x="9707" y="9808"/>
                      <a:pt x="9612" y="9627"/>
                      <a:pt x="9483" y="9475"/>
                    </a:cubicBezTo>
                    <a:cubicBezTo>
                      <a:pt x="9964" y="8947"/>
                      <a:pt x="10265" y="8303"/>
                      <a:pt x="10207" y="7566"/>
                    </a:cubicBezTo>
                    <a:cubicBezTo>
                      <a:pt x="10176" y="7181"/>
                      <a:pt x="10015" y="6839"/>
                      <a:pt x="9777" y="6573"/>
                    </a:cubicBezTo>
                    <a:cubicBezTo>
                      <a:pt x="10207" y="6015"/>
                      <a:pt x="10490" y="5371"/>
                      <a:pt x="10490" y="4792"/>
                    </a:cubicBezTo>
                    <a:cubicBezTo>
                      <a:pt x="10490" y="3938"/>
                      <a:pt x="9737" y="3160"/>
                      <a:pt x="9008" y="3160"/>
                    </a:cubicBezTo>
                    <a:cubicBezTo>
                      <a:pt x="8908" y="3160"/>
                      <a:pt x="8808" y="3175"/>
                      <a:pt x="8711" y="3206"/>
                    </a:cubicBezTo>
                    <a:cubicBezTo>
                      <a:pt x="8779" y="3029"/>
                      <a:pt x="8842" y="2848"/>
                      <a:pt x="8893" y="2662"/>
                    </a:cubicBezTo>
                    <a:cubicBezTo>
                      <a:pt x="9078" y="1980"/>
                      <a:pt x="9270" y="887"/>
                      <a:pt x="8666" y="324"/>
                    </a:cubicBezTo>
                    <a:cubicBezTo>
                      <a:pt x="8424" y="98"/>
                      <a:pt x="8180" y="1"/>
                      <a:pt x="7941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4" name="Google Shape;3934;p34"/>
            <p:cNvGrpSpPr/>
            <p:nvPr/>
          </p:nvGrpSpPr>
          <p:grpSpPr>
            <a:xfrm>
              <a:off x="5292915" y="2904922"/>
              <a:ext cx="1061741" cy="1312156"/>
              <a:chOff x="5292915" y="2904922"/>
              <a:chExt cx="1061741" cy="1312156"/>
            </a:xfrm>
          </p:grpSpPr>
          <p:grpSp>
            <p:nvGrpSpPr>
              <p:cNvPr id="3935" name="Google Shape;3935;p34"/>
              <p:cNvGrpSpPr/>
              <p:nvPr/>
            </p:nvGrpSpPr>
            <p:grpSpPr>
              <a:xfrm>
                <a:off x="5292927" y="2904922"/>
                <a:ext cx="1061729" cy="1312156"/>
                <a:chOff x="5496277" y="3083647"/>
                <a:chExt cx="1061729" cy="1312156"/>
              </a:xfrm>
            </p:grpSpPr>
            <p:sp>
              <p:nvSpPr>
                <p:cNvPr id="3936" name="Google Shape;3936;p34"/>
                <p:cNvSpPr/>
                <p:nvPr/>
              </p:nvSpPr>
              <p:spPr>
                <a:xfrm>
                  <a:off x="5496277" y="3083647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34"/>
                <p:cNvSpPr/>
                <p:nvPr/>
              </p:nvSpPr>
              <p:spPr>
                <a:xfrm>
                  <a:off x="5496277" y="3083649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8" name="Google Shape;3938;p34"/>
              <p:cNvGrpSpPr/>
              <p:nvPr/>
            </p:nvGrpSpPr>
            <p:grpSpPr>
              <a:xfrm>
                <a:off x="5292915" y="2904922"/>
                <a:ext cx="1061729" cy="1312153"/>
                <a:chOff x="5292915" y="2904922"/>
                <a:chExt cx="1061729" cy="1312153"/>
              </a:xfrm>
            </p:grpSpPr>
            <p:sp>
              <p:nvSpPr>
                <p:cNvPr id="3939" name="Google Shape;3939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5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41" name="Google Shape;3941;p34"/>
            <p:cNvGrpSpPr/>
            <p:nvPr/>
          </p:nvGrpSpPr>
          <p:grpSpPr>
            <a:xfrm>
              <a:off x="4187871" y="2741265"/>
              <a:ext cx="851649" cy="1406865"/>
              <a:chOff x="4187871" y="2741265"/>
              <a:chExt cx="851649" cy="1406865"/>
            </a:xfrm>
          </p:grpSpPr>
          <p:grpSp>
            <p:nvGrpSpPr>
              <p:cNvPr id="3942" name="Google Shape;3942;p34"/>
              <p:cNvGrpSpPr/>
              <p:nvPr/>
            </p:nvGrpSpPr>
            <p:grpSpPr>
              <a:xfrm>
                <a:off x="4187871" y="2741265"/>
                <a:ext cx="851649" cy="1406865"/>
                <a:chOff x="3998771" y="2828915"/>
                <a:chExt cx="851649" cy="1406865"/>
              </a:xfrm>
            </p:grpSpPr>
            <p:sp>
              <p:nvSpPr>
                <p:cNvPr id="3943" name="Google Shape;3943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5" name="Google Shape;3945;p34"/>
              <p:cNvSpPr/>
              <p:nvPr/>
            </p:nvSpPr>
            <p:spPr>
              <a:xfrm>
                <a:off x="4187871" y="2741265"/>
                <a:ext cx="851649" cy="1406865"/>
              </a:xfrm>
              <a:custGeom>
                <a:avLst/>
                <a:gdLst/>
                <a:ahLst/>
                <a:cxnLst/>
                <a:rect l="l" t="t" r="r" b="b"/>
                <a:pathLst>
                  <a:path w="12328" h="20365" extrusionOk="0">
                    <a:moveTo>
                      <a:pt x="2279" y="1820"/>
                    </a:moveTo>
                    <a:cubicBezTo>
                      <a:pt x="2606" y="1820"/>
                      <a:pt x="3297" y="2345"/>
                      <a:pt x="3726" y="3457"/>
                    </a:cubicBezTo>
                    <a:cubicBezTo>
                      <a:pt x="3853" y="3393"/>
                      <a:pt x="3985" y="3363"/>
                      <a:pt x="4119" y="3363"/>
                    </a:cubicBezTo>
                    <a:cubicBezTo>
                      <a:pt x="4376" y="3363"/>
                      <a:pt x="4640" y="3472"/>
                      <a:pt x="4885" y="3655"/>
                    </a:cubicBezTo>
                    <a:cubicBezTo>
                      <a:pt x="4888" y="3517"/>
                      <a:pt x="4914" y="3379"/>
                      <a:pt x="4950" y="3248"/>
                    </a:cubicBezTo>
                    <a:cubicBezTo>
                      <a:pt x="4993" y="3092"/>
                      <a:pt x="5113" y="3023"/>
                      <a:pt x="5234" y="3023"/>
                    </a:cubicBezTo>
                    <a:cubicBezTo>
                      <a:pt x="5407" y="3023"/>
                      <a:pt x="5582" y="3163"/>
                      <a:pt x="5541" y="3389"/>
                    </a:cubicBezTo>
                    <a:cubicBezTo>
                      <a:pt x="5512" y="3554"/>
                      <a:pt x="5541" y="3726"/>
                      <a:pt x="5494" y="3887"/>
                    </a:cubicBezTo>
                    <a:cubicBezTo>
                      <a:pt x="5466" y="3984"/>
                      <a:pt x="5397" y="4048"/>
                      <a:pt x="5317" y="4083"/>
                    </a:cubicBezTo>
                    <a:cubicBezTo>
                      <a:pt x="5437" y="4237"/>
                      <a:pt x="5547" y="4407"/>
                      <a:pt x="5635" y="4590"/>
                    </a:cubicBezTo>
                    <a:cubicBezTo>
                      <a:pt x="6399" y="4609"/>
                      <a:pt x="6852" y="5743"/>
                      <a:pt x="7038" y="6833"/>
                    </a:cubicBezTo>
                    <a:cubicBezTo>
                      <a:pt x="7170" y="6851"/>
                      <a:pt x="7298" y="6906"/>
                      <a:pt x="7422" y="6984"/>
                    </a:cubicBezTo>
                    <a:cubicBezTo>
                      <a:pt x="7478" y="6972"/>
                      <a:pt x="7536" y="6965"/>
                      <a:pt x="7593" y="6965"/>
                    </a:cubicBezTo>
                    <a:cubicBezTo>
                      <a:pt x="7746" y="6965"/>
                      <a:pt x="7898" y="7009"/>
                      <a:pt x="8023" y="7094"/>
                    </a:cubicBezTo>
                    <a:cubicBezTo>
                      <a:pt x="8228" y="7234"/>
                      <a:pt x="8202" y="7529"/>
                      <a:pt x="8024" y="7629"/>
                    </a:cubicBezTo>
                    <a:cubicBezTo>
                      <a:pt x="8252" y="7982"/>
                      <a:pt x="8440" y="8421"/>
                      <a:pt x="8574" y="8882"/>
                    </a:cubicBezTo>
                    <a:cubicBezTo>
                      <a:pt x="8606" y="8826"/>
                      <a:pt x="8637" y="8768"/>
                      <a:pt x="8678" y="8716"/>
                    </a:cubicBezTo>
                    <a:cubicBezTo>
                      <a:pt x="8727" y="8654"/>
                      <a:pt x="8795" y="8627"/>
                      <a:pt x="8863" y="8627"/>
                    </a:cubicBezTo>
                    <a:cubicBezTo>
                      <a:pt x="9005" y="8627"/>
                      <a:pt x="9152" y="8742"/>
                      <a:pt x="9156" y="8894"/>
                    </a:cubicBezTo>
                    <a:cubicBezTo>
                      <a:pt x="9161" y="9125"/>
                      <a:pt x="9079" y="9353"/>
                      <a:pt x="8921" y="9520"/>
                    </a:cubicBezTo>
                    <a:cubicBezTo>
                      <a:pt x="8870" y="9571"/>
                      <a:pt x="8805" y="9599"/>
                      <a:pt x="8737" y="9605"/>
                    </a:cubicBezTo>
                    <a:cubicBezTo>
                      <a:pt x="8753" y="9714"/>
                      <a:pt x="8768" y="9823"/>
                      <a:pt x="8777" y="9930"/>
                    </a:cubicBezTo>
                    <a:cubicBezTo>
                      <a:pt x="9409" y="10292"/>
                      <a:pt x="9726" y="11624"/>
                      <a:pt x="9816" y="12776"/>
                    </a:cubicBezTo>
                    <a:cubicBezTo>
                      <a:pt x="9941" y="12734"/>
                      <a:pt x="10054" y="12714"/>
                      <a:pt x="10155" y="12714"/>
                    </a:cubicBezTo>
                    <a:cubicBezTo>
                      <a:pt x="11545" y="12714"/>
                      <a:pt x="10767" y="16483"/>
                      <a:pt x="10584" y="17797"/>
                    </a:cubicBezTo>
                    <a:cubicBezTo>
                      <a:pt x="10541" y="18107"/>
                      <a:pt x="10184" y="18378"/>
                      <a:pt x="9860" y="18378"/>
                    </a:cubicBezTo>
                    <a:cubicBezTo>
                      <a:pt x="9800" y="18378"/>
                      <a:pt x="9742" y="18368"/>
                      <a:pt x="9686" y="18348"/>
                    </a:cubicBezTo>
                    <a:cubicBezTo>
                      <a:pt x="9472" y="18271"/>
                      <a:pt x="9285" y="18193"/>
                      <a:pt x="9119" y="18108"/>
                    </a:cubicBezTo>
                    <a:lnTo>
                      <a:pt x="9119" y="18108"/>
                    </a:lnTo>
                    <a:cubicBezTo>
                      <a:pt x="9164" y="18258"/>
                      <a:pt x="9120" y="18440"/>
                      <a:pt x="8975" y="18509"/>
                    </a:cubicBezTo>
                    <a:cubicBezTo>
                      <a:pt x="8803" y="18589"/>
                      <a:pt x="8662" y="18583"/>
                      <a:pt x="8481" y="18600"/>
                    </a:cubicBezTo>
                    <a:cubicBezTo>
                      <a:pt x="8344" y="18611"/>
                      <a:pt x="8215" y="18663"/>
                      <a:pt x="8075" y="18663"/>
                    </a:cubicBezTo>
                    <a:cubicBezTo>
                      <a:pt x="8073" y="18663"/>
                      <a:pt x="8072" y="18663"/>
                      <a:pt x="8071" y="18663"/>
                    </a:cubicBezTo>
                    <a:cubicBezTo>
                      <a:pt x="7877" y="18662"/>
                      <a:pt x="7719" y="18452"/>
                      <a:pt x="7826" y="18270"/>
                    </a:cubicBezTo>
                    <a:cubicBezTo>
                      <a:pt x="7978" y="18011"/>
                      <a:pt x="8329" y="17852"/>
                      <a:pt x="8647" y="17852"/>
                    </a:cubicBezTo>
                    <a:cubicBezTo>
                      <a:pt x="8680" y="17852"/>
                      <a:pt x="8712" y="17854"/>
                      <a:pt x="8743" y="17857"/>
                    </a:cubicBezTo>
                    <a:cubicBezTo>
                      <a:pt x="8574" y="17706"/>
                      <a:pt x="8450" y="17523"/>
                      <a:pt x="8378" y="17277"/>
                    </a:cubicBezTo>
                    <a:cubicBezTo>
                      <a:pt x="7173" y="16714"/>
                      <a:pt x="6042" y="15435"/>
                      <a:pt x="6514" y="14524"/>
                    </a:cubicBezTo>
                    <a:cubicBezTo>
                      <a:pt x="5865" y="14147"/>
                      <a:pt x="5308" y="13641"/>
                      <a:pt x="5145" y="12899"/>
                    </a:cubicBezTo>
                    <a:cubicBezTo>
                      <a:pt x="5012" y="12873"/>
                      <a:pt x="4894" y="12765"/>
                      <a:pt x="4871" y="12595"/>
                    </a:cubicBezTo>
                    <a:cubicBezTo>
                      <a:pt x="4856" y="12477"/>
                      <a:pt x="4889" y="12380"/>
                      <a:pt x="4910" y="12266"/>
                    </a:cubicBezTo>
                    <a:cubicBezTo>
                      <a:pt x="4913" y="12261"/>
                      <a:pt x="4913" y="12256"/>
                      <a:pt x="4914" y="12251"/>
                    </a:cubicBezTo>
                    <a:cubicBezTo>
                      <a:pt x="4274" y="12041"/>
                      <a:pt x="3676" y="11733"/>
                      <a:pt x="3317" y="11211"/>
                    </a:cubicBezTo>
                    <a:cubicBezTo>
                      <a:pt x="3303" y="11213"/>
                      <a:pt x="3289" y="11214"/>
                      <a:pt x="3275" y="11214"/>
                    </a:cubicBezTo>
                    <a:cubicBezTo>
                      <a:pt x="3271" y="11214"/>
                      <a:pt x="3268" y="11214"/>
                      <a:pt x="3265" y="11214"/>
                    </a:cubicBezTo>
                    <a:cubicBezTo>
                      <a:pt x="3167" y="11204"/>
                      <a:pt x="3087" y="11161"/>
                      <a:pt x="2992" y="11136"/>
                    </a:cubicBezTo>
                    <a:cubicBezTo>
                      <a:pt x="2904" y="11111"/>
                      <a:pt x="2818" y="11101"/>
                      <a:pt x="2732" y="11069"/>
                    </a:cubicBezTo>
                    <a:cubicBezTo>
                      <a:pt x="2494" y="10980"/>
                      <a:pt x="2454" y="10657"/>
                      <a:pt x="2714" y="10561"/>
                    </a:cubicBezTo>
                    <a:cubicBezTo>
                      <a:pt x="2810" y="10526"/>
                      <a:pt x="2916" y="10511"/>
                      <a:pt x="3022" y="10507"/>
                    </a:cubicBezTo>
                    <a:cubicBezTo>
                      <a:pt x="2916" y="9982"/>
                      <a:pt x="3030" y="9524"/>
                      <a:pt x="3289" y="9175"/>
                    </a:cubicBezTo>
                    <a:cubicBezTo>
                      <a:pt x="2654" y="8778"/>
                      <a:pt x="2133" y="8244"/>
                      <a:pt x="2205" y="7445"/>
                    </a:cubicBezTo>
                    <a:cubicBezTo>
                      <a:pt x="2224" y="7237"/>
                      <a:pt x="2281" y="7068"/>
                      <a:pt x="2360" y="6923"/>
                    </a:cubicBezTo>
                    <a:cubicBezTo>
                      <a:pt x="2328" y="6919"/>
                      <a:pt x="2300" y="6911"/>
                      <a:pt x="2266" y="6911"/>
                    </a:cubicBezTo>
                    <a:cubicBezTo>
                      <a:pt x="2264" y="6911"/>
                      <a:pt x="2261" y="6911"/>
                      <a:pt x="2259" y="6911"/>
                    </a:cubicBezTo>
                    <a:cubicBezTo>
                      <a:pt x="2257" y="6911"/>
                      <a:pt x="2255" y="6911"/>
                      <a:pt x="2253" y="6911"/>
                    </a:cubicBezTo>
                    <a:cubicBezTo>
                      <a:pt x="1991" y="6911"/>
                      <a:pt x="1860" y="6540"/>
                      <a:pt x="2101" y="6401"/>
                    </a:cubicBezTo>
                    <a:cubicBezTo>
                      <a:pt x="2141" y="6378"/>
                      <a:pt x="2184" y="6367"/>
                      <a:pt x="2225" y="6351"/>
                    </a:cubicBezTo>
                    <a:cubicBezTo>
                      <a:pt x="2047" y="6068"/>
                      <a:pt x="1941" y="5759"/>
                      <a:pt x="1973" y="5432"/>
                    </a:cubicBezTo>
                    <a:cubicBezTo>
                      <a:pt x="1877" y="5336"/>
                      <a:pt x="1804" y="5222"/>
                      <a:pt x="1795" y="5098"/>
                    </a:cubicBezTo>
                    <a:cubicBezTo>
                      <a:pt x="1786" y="4965"/>
                      <a:pt x="1903" y="4863"/>
                      <a:pt x="2025" y="4863"/>
                    </a:cubicBezTo>
                    <a:cubicBezTo>
                      <a:pt x="2060" y="4863"/>
                      <a:pt x="2095" y="4872"/>
                      <a:pt x="2128" y="4891"/>
                    </a:cubicBezTo>
                    <a:cubicBezTo>
                      <a:pt x="2135" y="4895"/>
                      <a:pt x="2142" y="4900"/>
                      <a:pt x="2149" y="4904"/>
                    </a:cubicBezTo>
                    <a:cubicBezTo>
                      <a:pt x="2327" y="4629"/>
                      <a:pt x="2603" y="4505"/>
                      <a:pt x="2917" y="4470"/>
                    </a:cubicBezTo>
                    <a:cubicBezTo>
                      <a:pt x="2523" y="3705"/>
                      <a:pt x="2182" y="2934"/>
                      <a:pt x="2097" y="2041"/>
                    </a:cubicBezTo>
                    <a:cubicBezTo>
                      <a:pt x="2083" y="1895"/>
                      <a:pt x="2155" y="1820"/>
                      <a:pt x="2279" y="1820"/>
                    </a:cubicBezTo>
                    <a:close/>
                    <a:moveTo>
                      <a:pt x="2046" y="1"/>
                    </a:moveTo>
                    <a:cubicBezTo>
                      <a:pt x="1759" y="1"/>
                      <a:pt x="1483" y="132"/>
                      <a:pt x="1238" y="447"/>
                    </a:cubicBezTo>
                    <a:cubicBezTo>
                      <a:pt x="731" y="1098"/>
                      <a:pt x="1095" y="2145"/>
                      <a:pt x="1386" y="2790"/>
                    </a:cubicBezTo>
                    <a:cubicBezTo>
                      <a:pt x="1466" y="2967"/>
                      <a:pt x="1557" y="3135"/>
                      <a:pt x="1652" y="3300"/>
                    </a:cubicBezTo>
                    <a:cubicBezTo>
                      <a:pt x="1603" y="3292"/>
                      <a:pt x="1555" y="3289"/>
                      <a:pt x="1506" y="3289"/>
                    </a:cubicBezTo>
                    <a:cubicBezTo>
                      <a:pt x="723" y="3289"/>
                      <a:pt x="1" y="4243"/>
                      <a:pt x="146" y="5145"/>
                    </a:cubicBezTo>
                    <a:cubicBezTo>
                      <a:pt x="238" y="5718"/>
                      <a:pt x="618" y="6309"/>
                      <a:pt x="1131" y="6792"/>
                    </a:cubicBezTo>
                    <a:cubicBezTo>
                      <a:pt x="938" y="7090"/>
                      <a:pt x="833" y="7454"/>
                      <a:pt x="864" y="7840"/>
                    </a:cubicBezTo>
                    <a:cubicBezTo>
                      <a:pt x="923" y="8576"/>
                      <a:pt x="1322" y="9166"/>
                      <a:pt x="1876" y="9609"/>
                    </a:cubicBezTo>
                    <a:cubicBezTo>
                      <a:pt x="1774" y="9778"/>
                      <a:pt x="1708" y="9973"/>
                      <a:pt x="1691" y="10183"/>
                    </a:cubicBezTo>
                    <a:cubicBezTo>
                      <a:pt x="1595" y="11396"/>
                      <a:pt x="2634" y="12205"/>
                      <a:pt x="3719" y="12545"/>
                    </a:cubicBezTo>
                    <a:cubicBezTo>
                      <a:pt x="3646" y="12824"/>
                      <a:pt x="3638" y="13118"/>
                      <a:pt x="3720" y="13382"/>
                    </a:cubicBezTo>
                    <a:cubicBezTo>
                      <a:pt x="3892" y="13943"/>
                      <a:pt x="4386" y="14469"/>
                      <a:pt x="4977" y="14826"/>
                    </a:cubicBezTo>
                    <a:cubicBezTo>
                      <a:pt x="4951" y="15190"/>
                      <a:pt x="5035" y="15571"/>
                      <a:pt x="5169" y="15909"/>
                    </a:cubicBezTo>
                    <a:cubicBezTo>
                      <a:pt x="5463" y="16649"/>
                      <a:pt x="6100" y="17560"/>
                      <a:pt x="6872" y="18191"/>
                    </a:cubicBezTo>
                    <a:cubicBezTo>
                      <a:pt x="6788" y="18775"/>
                      <a:pt x="7756" y="20365"/>
                      <a:pt x="10363" y="20365"/>
                    </a:cubicBezTo>
                    <a:cubicBezTo>
                      <a:pt x="10388" y="20365"/>
                      <a:pt x="10413" y="20365"/>
                      <a:pt x="10438" y="20364"/>
                    </a:cubicBezTo>
                    <a:cubicBezTo>
                      <a:pt x="10935" y="19820"/>
                      <a:pt x="11722" y="18710"/>
                      <a:pt x="11324" y="17451"/>
                    </a:cubicBezTo>
                    <a:cubicBezTo>
                      <a:pt x="11911" y="16315"/>
                      <a:pt x="12327" y="14898"/>
                      <a:pt x="11663" y="13911"/>
                    </a:cubicBezTo>
                    <a:cubicBezTo>
                      <a:pt x="12079" y="13351"/>
                      <a:pt x="11822" y="12286"/>
                      <a:pt x="11461" y="11790"/>
                    </a:cubicBezTo>
                    <a:cubicBezTo>
                      <a:pt x="11235" y="11480"/>
                      <a:pt x="10924" y="11254"/>
                      <a:pt x="10580" y="11122"/>
                    </a:cubicBezTo>
                    <a:cubicBezTo>
                      <a:pt x="11199" y="9921"/>
                      <a:pt x="10520" y="8375"/>
                      <a:pt x="9379" y="7861"/>
                    </a:cubicBezTo>
                    <a:cubicBezTo>
                      <a:pt x="9196" y="6979"/>
                      <a:pt x="8907" y="6124"/>
                      <a:pt x="8531" y="5304"/>
                    </a:cubicBezTo>
                    <a:cubicBezTo>
                      <a:pt x="8240" y="4670"/>
                      <a:pt x="7891" y="3890"/>
                      <a:pt x="7234" y="3551"/>
                    </a:cubicBezTo>
                    <a:cubicBezTo>
                      <a:pt x="7061" y="3464"/>
                      <a:pt x="6868" y="3425"/>
                      <a:pt x="6676" y="3425"/>
                    </a:cubicBezTo>
                    <a:cubicBezTo>
                      <a:pt x="6668" y="3425"/>
                      <a:pt x="6661" y="3425"/>
                      <a:pt x="6653" y="3425"/>
                    </a:cubicBezTo>
                    <a:cubicBezTo>
                      <a:pt x="6572" y="2547"/>
                      <a:pt x="6182" y="1700"/>
                      <a:pt x="5215" y="1607"/>
                    </a:cubicBezTo>
                    <a:cubicBezTo>
                      <a:pt x="5185" y="1604"/>
                      <a:pt x="5155" y="1602"/>
                      <a:pt x="5125" y="1602"/>
                    </a:cubicBezTo>
                    <a:cubicBezTo>
                      <a:pt x="4822" y="1602"/>
                      <a:pt x="4539" y="1748"/>
                      <a:pt x="4337" y="1961"/>
                    </a:cubicBezTo>
                    <a:cubicBezTo>
                      <a:pt x="3751" y="1029"/>
                      <a:pt x="2851" y="1"/>
                      <a:pt x="2046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6" name="Google Shape;3946;p34"/>
            <p:cNvGrpSpPr/>
            <p:nvPr/>
          </p:nvGrpSpPr>
          <p:grpSpPr>
            <a:xfrm>
              <a:off x="4405964" y="2808216"/>
              <a:ext cx="1697568" cy="1883184"/>
              <a:chOff x="4405964" y="2808216"/>
              <a:chExt cx="1697568" cy="1883184"/>
            </a:xfrm>
          </p:grpSpPr>
          <p:grpSp>
            <p:nvGrpSpPr>
              <p:cNvPr id="3947" name="Google Shape;3947;p34"/>
              <p:cNvGrpSpPr/>
              <p:nvPr/>
            </p:nvGrpSpPr>
            <p:grpSpPr>
              <a:xfrm>
                <a:off x="5059554" y="2808216"/>
                <a:ext cx="381477" cy="1607493"/>
                <a:chOff x="5059554" y="2808216"/>
                <a:chExt cx="381477" cy="1607493"/>
              </a:xfrm>
            </p:grpSpPr>
            <p:sp>
              <p:nvSpPr>
                <p:cNvPr id="3948" name="Google Shape;3948;p34"/>
                <p:cNvSpPr/>
                <p:nvPr/>
              </p:nvSpPr>
              <p:spPr>
                <a:xfrm>
                  <a:off x="5059554" y="2808216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34"/>
                <p:cNvSpPr/>
                <p:nvPr/>
              </p:nvSpPr>
              <p:spPr>
                <a:xfrm>
                  <a:off x="5059557" y="2808228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50" name="Google Shape;3950;p34"/>
              <p:cNvSpPr/>
              <p:nvPr/>
            </p:nvSpPr>
            <p:spPr>
              <a:xfrm>
                <a:off x="5043876" y="4265443"/>
                <a:ext cx="112121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3552" extrusionOk="0">
                    <a:moveTo>
                      <a:pt x="0" y="0"/>
                    </a:moveTo>
                    <a:lnTo>
                      <a:pt x="140" y="3238"/>
                    </a:lnTo>
                    <a:cubicBezTo>
                      <a:pt x="140" y="3238"/>
                      <a:pt x="359" y="3494"/>
                      <a:pt x="714" y="3548"/>
                    </a:cubicBezTo>
                    <a:cubicBezTo>
                      <a:pt x="727" y="3550"/>
                      <a:pt x="741" y="3551"/>
                      <a:pt x="757" y="3551"/>
                    </a:cubicBezTo>
                    <a:cubicBezTo>
                      <a:pt x="961" y="3551"/>
                      <a:pt x="1359" y="3386"/>
                      <a:pt x="1359" y="3386"/>
                    </a:cubicBezTo>
                    <a:cubicBezTo>
                      <a:pt x="1359" y="3386"/>
                      <a:pt x="1406" y="3118"/>
                      <a:pt x="1515" y="2513"/>
                    </a:cubicBezTo>
                    <a:cubicBezTo>
                      <a:pt x="1622" y="1908"/>
                      <a:pt x="1622" y="111"/>
                      <a:pt x="1622" y="111"/>
                    </a:cubicBezTo>
                    <a:lnTo>
                      <a:pt x="1622" y="111"/>
                    </a:lnTo>
                    <a:cubicBezTo>
                      <a:pt x="1622" y="111"/>
                      <a:pt x="1164" y="654"/>
                      <a:pt x="755" y="1272"/>
                    </a:cubicBezTo>
                    <a:cubicBezTo>
                      <a:pt x="408" y="5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51" name="Google Shape;3951;p34"/>
              <p:cNvGrpSpPr/>
              <p:nvPr/>
            </p:nvGrpSpPr>
            <p:grpSpPr>
              <a:xfrm>
                <a:off x="5261482" y="3088138"/>
                <a:ext cx="842050" cy="1489073"/>
                <a:chOff x="5261482" y="3088138"/>
                <a:chExt cx="842050" cy="1489073"/>
              </a:xfrm>
            </p:grpSpPr>
            <p:sp>
              <p:nvSpPr>
                <p:cNvPr id="3952" name="Google Shape;3952;p34"/>
                <p:cNvSpPr/>
                <p:nvPr/>
              </p:nvSpPr>
              <p:spPr>
                <a:xfrm>
                  <a:off x="5261482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34"/>
                <p:cNvSpPr/>
                <p:nvPr/>
              </p:nvSpPr>
              <p:spPr>
                <a:xfrm>
                  <a:off x="5261486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54" name="Google Shape;3954;p34"/>
              <p:cNvSpPr/>
              <p:nvPr/>
            </p:nvSpPr>
            <p:spPr>
              <a:xfrm>
                <a:off x="5227647" y="4446502"/>
                <a:ext cx="133467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545" extrusionOk="0">
                    <a:moveTo>
                      <a:pt x="316" y="0"/>
                    </a:moveTo>
                    <a:cubicBezTo>
                      <a:pt x="316" y="0"/>
                      <a:pt x="0" y="1769"/>
                      <a:pt x="0" y="2384"/>
                    </a:cubicBezTo>
                    <a:lnTo>
                      <a:pt x="0" y="3270"/>
                    </a:lnTo>
                    <a:cubicBezTo>
                      <a:pt x="0" y="3270"/>
                      <a:pt x="420" y="3539"/>
                      <a:pt x="607" y="3544"/>
                    </a:cubicBezTo>
                    <a:cubicBezTo>
                      <a:pt x="614" y="3544"/>
                      <a:pt x="622" y="3544"/>
                      <a:pt x="629" y="3544"/>
                    </a:cubicBezTo>
                    <a:cubicBezTo>
                      <a:pt x="977" y="3544"/>
                      <a:pt x="1226" y="3340"/>
                      <a:pt x="1226" y="3340"/>
                    </a:cubicBezTo>
                    <a:lnTo>
                      <a:pt x="1932" y="177"/>
                    </a:lnTo>
                    <a:lnTo>
                      <a:pt x="1932" y="177"/>
                    </a:lnTo>
                    <a:cubicBezTo>
                      <a:pt x="1931" y="177"/>
                      <a:pt x="1438" y="628"/>
                      <a:pt x="966" y="1297"/>
                    </a:cubicBezTo>
                    <a:cubicBezTo>
                      <a:pt x="671" y="616"/>
                      <a:pt x="316" y="0"/>
                      <a:pt x="316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55" name="Google Shape;3955;p34"/>
              <p:cNvGrpSpPr/>
              <p:nvPr/>
            </p:nvGrpSpPr>
            <p:grpSpPr>
              <a:xfrm>
                <a:off x="4405964" y="3015670"/>
                <a:ext cx="606548" cy="1533160"/>
                <a:chOff x="4405964" y="3015670"/>
                <a:chExt cx="606548" cy="1533160"/>
              </a:xfrm>
            </p:grpSpPr>
            <p:sp>
              <p:nvSpPr>
                <p:cNvPr id="3956" name="Google Shape;3956;p34"/>
                <p:cNvSpPr/>
                <p:nvPr/>
              </p:nvSpPr>
              <p:spPr>
                <a:xfrm>
                  <a:off x="4405964" y="3015670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7" name="Google Shape;3957;p34"/>
                <p:cNvSpPr/>
                <p:nvPr/>
              </p:nvSpPr>
              <p:spPr>
                <a:xfrm>
                  <a:off x="4405968" y="3015683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58" name="Google Shape;3958;p34"/>
              <p:cNvSpPr/>
              <p:nvPr/>
            </p:nvSpPr>
            <p:spPr>
              <a:xfrm>
                <a:off x="4910339" y="4418668"/>
                <a:ext cx="133536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545" extrusionOk="0">
                    <a:moveTo>
                      <a:pt x="1617" y="0"/>
                    </a:moveTo>
                    <a:cubicBezTo>
                      <a:pt x="1617" y="0"/>
                      <a:pt x="1261" y="616"/>
                      <a:pt x="966" y="1297"/>
                    </a:cubicBezTo>
                    <a:cubicBezTo>
                      <a:pt x="494" y="629"/>
                      <a:pt x="1" y="177"/>
                      <a:pt x="1" y="177"/>
                    </a:cubicBezTo>
                    <a:lnTo>
                      <a:pt x="1" y="177"/>
                    </a:lnTo>
                    <a:lnTo>
                      <a:pt x="706" y="3340"/>
                    </a:lnTo>
                    <a:cubicBezTo>
                      <a:pt x="706" y="3340"/>
                      <a:pt x="955" y="3544"/>
                      <a:pt x="1303" y="3544"/>
                    </a:cubicBezTo>
                    <a:cubicBezTo>
                      <a:pt x="1311" y="3544"/>
                      <a:pt x="1318" y="3544"/>
                      <a:pt x="1326" y="3544"/>
                    </a:cubicBezTo>
                    <a:cubicBezTo>
                      <a:pt x="1512" y="3539"/>
                      <a:pt x="1932" y="3270"/>
                      <a:pt x="1932" y="3270"/>
                    </a:cubicBezTo>
                    <a:lnTo>
                      <a:pt x="1932" y="2384"/>
                    </a:lnTo>
                    <a:cubicBezTo>
                      <a:pt x="1932" y="1769"/>
                      <a:pt x="1617" y="0"/>
                      <a:pt x="1617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9" name="Google Shape;3959;p34"/>
          <p:cNvGrpSpPr/>
          <p:nvPr/>
        </p:nvGrpSpPr>
        <p:grpSpPr>
          <a:xfrm>
            <a:off x="-444643" y="2993938"/>
            <a:ext cx="2999914" cy="3228870"/>
            <a:chOff x="4187871" y="2521790"/>
            <a:chExt cx="2166785" cy="2332156"/>
          </a:xfrm>
        </p:grpSpPr>
        <p:sp>
          <p:nvSpPr>
            <p:cNvPr id="3960" name="Google Shape;3960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5674" y="1702"/>
                  </a:moveTo>
                  <a:cubicBezTo>
                    <a:pt x="6951" y="1702"/>
                    <a:pt x="8138" y="2074"/>
                    <a:pt x="8120" y="3172"/>
                  </a:cubicBezTo>
                  <a:cubicBezTo>
                    <a:pt x="8119" y="3250"/>
                    <a:pt x="8103" y="3322"/>
                    <a:pt x="8087" y="3396"/>
                  </a:cubicBezTo>
                  <a:cubicBezTo>
                    <a:pt x="8987" y="3592"/>
                    <a:pt x="9776" y="4062"/>
                    <a:pt x="9759" y="5006"/>
                  </a:cubicBezTo>
                  <a:cubicBezTo>
                    <a:pt x="9727" y="6701"/>
                    <a:pt x="7085" y="7125"/>
                    <a:pt x="5808" y="7192"/>
                  </a:cubicBezTo>
                  <a:cubicBezTo>
                    <a:pt x="5640" y="7201"/>
                    <a:pt x="5441" y="7208"/>
                    <a:pt x="5224" y="7208"/>
                  </a:cubicBezTo>
                  <a:cubicBezTo>
                    <a:pt x="3920" y="7208"/>
                    <a:pt x="1972" y="6960"/>
                    <a:pt x="2143" y="5408"/>
                  </a:cubicBezTo>
                  <a:cubicBezTo>
                    <a:pt x="2193" y="4953"/>
                    <a:pt x="2404" y="4627"/>
                    <a:pt x="2708" y="4388"/>
                  </a:cubicBezTo>
                  <a:cubicBezTo>
                    <a:pt x="2050" y="3827"/>
                    <a:pt x="2087" y="2891"/>
                    <a:pt x="2803" y="2360"/>
                  </a:cubicBezTo>
                  <a:cubicBezTo>
                    <a:pt x="3276" y="2010"/>
                    <a:pt x="4512" y="1702"/>
                    <a:pt x="5674" y="1702"/>
                  </a:cubicBezTo>
                  <a:close/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2" name="Google Shape;3962;p34"/>
            <p:cNvGrpSpPr/>
            <p:nvPr/>
          </p:nvGrpSpPr>
          <p:grpSpPr>
            <a:xfrm>
              <a:off x="4953789" y="2521790"/>
              <a:ext cx="724675" cy="1481820"/>
              <a:chOff x="4953789" y="2521790"/>
              <a:chExt cx="724675" cy="1481820"/>
            </a:xfrm>
          </p:grpSpPr>
          <p:grpSp>
            <p:nvGrpSpPr>
              <p:cNvPr id="3963" name="Google Shape;3963;p34"/>
              <p:cNvGrpSpPr/>
              <p:nvPr/>
            </p:nvGrpSpPr>
            <p:grpSpPr>
              <a:xfrm>
                <a:off x="4953789" y="2521790"/>
                <a:ext cx="724675" cy="1481820"/>
                <a:chOff x="4846064" y="2454465"/>
                <a:chExt cx="724675" cy="1481820"/>
              </a:xfrm>
            </p:grpSpPr>
            <p:sp>
              <p:nvSpPr>
                <p:cNvPr id="3964" name="Google Shape;3964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66" name="Google Shape;3966;p34"/>
              <p:cNvSpPr/>
              <p:nvPr/>
            </p:nvSpPr>
            <p:spPr>
              <a:xfrm>
                <a:off x="4953789" y="2521790"/>
                <a:ext cx="724675" cy="148182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1450" extrusionOk="0">
                    <a:moveTo>
                      <a:pt x="7902" y="1839"/>
                    </a:moveTo>
                    <a:cubicBezTo>
                      <a:pt x="8001" y="1839"/>
                      <a:pt x="8066" y="1903"/>
                      <a:pt x="8074" y="2032"/>
                    </a:cubicBezTo>
                    <a:cubicBezTo>
                      <a:pt x="8133" y="2927"/>
                      <a:pt x="7917" y="3743"/>
                      <a:pt x="7648" y="4560"/>
                    </a:cubicBezTo>
                    <a:cubicBezTo>
                      <a:pt x="7673" y="4559"/>
                      <a:pt x="7698" y="4558"/>
                      <a:pt x="7722" y="4558"/>
                    </a:cubicBezTo>
                    <a:cubicBezTo>
                      <a:pt x="7892" y="4558"/>
                      <a:pt x="8052" y="4590"/>
                      <a:pt x="8199" y="4659"/>
                    </a:cubicBezTo>
                    <a:cubicBezTo>
                      <a:pt x="8235" y="4595"/>
                      <a:pt x="8271" y="4532"/>
                      <a:pt x="8300" y="4471"/>
                    </a:cubicBezTo>
                    <a:cubicBezTo>
                      <a:pt x="8342" y="4387"/>
                      <a:pt x="8428" y="4349"/>
                      <a:pt x="8514" y="4349"/>
                    </a:cubicBezTo>
                    <a:cubicBezTo>
                      <a:pt x="8640" y="4349"/>
                      <a:pt x="8767" y="4432"/>
                      <a:pt x="8758" y="4578"/>
                    </a:cubicBezTo>
                    <a:cubicBezTo>
                      <a:pt x="8748" y="4749"/>
                      <a:pt x="8713" y="4949"/>
                      <a:pt x="8643" y="5126"/>
                    </a:cubicBezTo>
                    <a:cubicBezTo>
                      <a:pt x="8656" y="5152"/>
                      <a:pt x="8670" y="5176"/>
                      <a:pt x="8682" y="5204"/>
                    </a:cubicBezTo>
                    <a:cubicBezTo>
                      <a:pt x="8785" y="5452"/>
                      <a:pt x="8794" y="5707"/>
                      <a:pt x="8743" y="5957"/>
                    </a:cubicBezTo>
                    <a:cubicBezTo>
                      <a:pt x="8754" y="5953"/>
                      <a:pt x="8762" y="5948"/>
                      <a:pt x="8774" y="5947"/>
                    </a:cubicBezTo>
                    <a:cubicBezTo>
                      <a:pt x="8789" y="5945"/>
                      <a:pt x="8805" y="5944"/>
                      <a:pt x="8820" y="5944"/>
                    </a:cubicBezTo>
                    <a:cubicBezTo>
                      <a:pt x="9038" y="5944"/>
                      <a:pt x="9182" y="6201"/>
                      <a:pt x="9141" y="6396"/>
                    </a:cubicBezTo>
                    <a:cubicBezTo>
                      <a:pt x="9084" y="6666"/>
                      <a:pt x="8825" y="6800"/>
                      <a:pt x="8592" y="6902"/>
                    </a:cubicBezTo>
                    <a:cubicBezTo>
                      <a:pt x="8688" y="7030"/>
                      <a:pt x="8769" y="7185"/>
                      <a:pt x="8819" y="7384"/>
                    </a:cubicBezTo>
                    <a:cubicBezTo>
                      <a:pt x="9016" y="8163"/>
                      <a:pt x="8584" y="8771"/>
                      <a:pt x="8024" y="9265"/>
                    </a:cubicBezTo>
                    <a:cubicBezTo>
                      <a:pt x="8356" y="9588"/>
                      <a:pt x="8546" y="10061"/>
                      <a:pt x="8493" y="10647"/>
                    </a:cubicBezTo>
                    <a:cubicBezTo>
                      <a:pt x="8457" y="11051"/>
                      <a:pt x="8299" y="11385"/>
                      <a:pt x="8072" y="11670"/>
                    </a:cubicBezTo>
                    <a:cubicBezTo>
                      <a:pt x="8070" y="11712"/>
                      <a:pt x="8062" y="11753"/>
                      <a:pt x="8045" y="11791"/>
                    </a:cubicBezTo>
                    <a:cubicBezTo>
                      <a:pt x="7966" y="11964"/>
                      <a:pt x="7778" y="12090"/>
                      <a:pt x="7571" y="12149"/>
                    </a:cubicBezTo>
                    <a:cubicBezTo>
                      <a:pt x="7315" y="12340"/>
                      <a:pt x="7028" y="12504"/>
                      <a:pt x="6732" y="12648"/>
                    </a:cubicBezTo>
                    <a:cubicBezTo>
                      <a:pt x="6762" y="12768"/>
                      <a:pt x="6782" y="12897"/>
                      <a:pt x="6788" y="13041"/>
                    </a:cubicBezTo>
                    <a:cubicBezTo>
                      <a:pt x="6821" y="13897"/>
                      <a:pt x="6314" y="14542"/>
                      <a:pt x="5685" y="15057"/>
                    </a:cubicBezTo>
                    <a:cubicBezTo>
                      <a:pt x="6140" y="15671"/>
                      <a:pt x="5747" y="16630"/>
                      <a:pt x="5062" y="17386"/>
                    </a:cubicBezTo>
                    <a:cubicBezTo>
                      <a:pt x="5185" y="17320"/>
                      <a:pt x="5304" y="17247"/>
                      <a:pt x="5422" y="17175"/>
                    </a:cubicBezTo>
                    <a:cubicBezTo>
                      <a:pt x="5470" y="17145"/>
                      <a:pt x="5517" y="17132"/>
                      <a:pt x="5561" y="17132"/>
                    </a:cubicBezTo>
                    <a:cubicBezTo>
                      <a:pt x="5736" y="17132"/>
                      <a:pt x="5865" y="17335"/>
                      <a:pt x="5789" y="17517"/>
                    </a:cubicBezTo>
                    <a:cubicBezTo>
                      <a:pt x="5650" y="17851"/>
                      <a:pt x="5209" y="18215"/>
                      <a:pt x="4832" y="18215"/>
                    </a:cubicBezTo>
                    <a:cubicBezTo>
                      <a:pt x="4807" y="18215"/>
                      <a:pt x="4783" y="18213"/>
                      <a:pt x="4759" y="18210"/>
                    </a:cubicBezTo>
                    <a:cubicBezTo>
                      <a:pt x="4607" y="18192"/>
                      <a:pt x="4518" y="18044"/>
                      <a:pt x="4514" y="17899"/>
                    </a:cubicBezTo>
                    <a:cubicBezTo>
                      <a:pt x="4439" y="17960"/>
                      <a:pt x="4361" y="18017"/>
                      <a:pt x="4281" y="18071"/>
                    </a:cubicBezTo>
                    <a:cubicBezTo>
                      <a:pt x="4206" y="18668"/>
                      <a:pt x="3809" y="18979"/>
                      <a:pt x="3159" y="19338"/>
                    </a:cubicBezTo>
                    <a:cubicBezTo>
                      <a:pt x="3080" y="19382"/>
                      <a:pt x="2988" y="19402"/>
                      <a:pt x="2894" y="19402"/>
                    </a:cubicBezTo>
                    <a:cubicBezTo>
                      <a:pt x="2596" y="19402"/>
                      <a:pt x="2267" y="19203"/>
                      <a:pt x="2185" y="18934"/>
                    </a:cubicBezTo>
                    <a:cubicBezTo>
                      <a:pt x="1856" y="17864"/>
                      <a:pt x="834" y="15132"/>
                      <a:pt x="1351" y="14174"/>
                    </a:cubicBezTo>
                    <a:cubicBezTo>
                      <a:pt x="1196" y="14127"/>
                      <a:pt x="1068" y="14007"/>
                      <a:pt x="960" y="13884"/>
                    </a:cubicBezTo>
                    <a:cubicBezTo>
                      <a:pt x="727" y="13623"/>
                      <a:pt x="938" y="13270"/>
                      <a:pt x="1206" y="13270"/>
                    </a:cubicBezTo>
                    <a:cubicBezTo>
                      <a:pt x="1283" y="13270"/>
                      <a:pt x="1364" y="13299"/>
                      <a:pt x="1442" y="13367"/>
                    </a:cubicBezTo>
                    <a:cubicBezTo>
                      <a:pt x="1539" y="13452"/>
                      <a:pt x="1667" y="13508"/>
                      <a:pt x="1751" y="13605"/>
                    </a:cubicBezTo>
                    <a:cubicBezTo>
                      <a:pt x="1814" y="13678"/>
                      <a:pt x="1843" y="13761"/>
                      <a:pt x="1845" y="13843"/>
                    </a:cubicBezTo>
                    <a:cubicBezTo>
                      <a:pt x="1880" y="13839"/>
                      <a:pt x="1917" y="13837"/>
                      <a:pt x="1955" y="13837"/>
                    </a:cubicBezTo>
                    <a:cubicBezTo>
                      <a:pt x="2016" y="13837"/>
                      <a:pt x="2081" y="13842"/>
                      <a:pt x="2150" y="13854"/>
                    </a:cubicBezTo>
                    <a:cubicBezTo>
                      <a:pt x="2056" y="12703"/>
                      <a:pt x="2159" y="11338"/>
                      <a:pt x="2727" y="10880"/>
                    </a:cubicBezTo>
                    <a:cubicBezTo>
                      <a:pt x="2673" y="10143"/>
                      <a:pt x="2789" y="9308"/>
                      <a:pt x="3038" y="8652"/>
                    </a:cubicBezTo>
                    <a:cubicBezTo>
                      <a:pt x="3024" y="8632"/>
                      <a:pt x="3011" y="8610"/>
                      <a:pt x="3003" y="8584"/>
                    </a:cubicBezTo>
                    <a:cubicBezTo>
                      <a:pt x="2949" y="8413"/>
                      <a:pt x="2947" y="8182"/>
                      <a:pt x="2956" y="8003"/>
                    </a:cubicBezTo>
                    <a:cubicBezTo>
                      <a:pt x="2963" y="7855"/>
                      <a:pt x="3090" y="7749"/>
                      <a:pt x="3217" y="7749"/>
                    </a:cubicBezTo>
                    <a:cubicBezTo>
                      <a:pt x="3288" y="7749"/>
                      <a:pt x="3360" y="7783"/>
                      <a:pt x="3409" y="7863"/>
                    </a:cubicBezTo>
                    <a:cubicBezTo>
                      <a:pt x="3421" y="7881"/>
                      <a:pt x="3431" y="7902"/>
                      <a:pt x="3441" y="7922"/>
                    </a:cubicBezTo>
                    <a:cubicBezTo>
                      <a:pt x="3592" y="7739"/>
                      <a:pt x="3763" y="7605"/>
                      <a:pt x="3954" y="7548"/>
                    </a:cubicBezTo>
                    <a:cubicBezTo>
                      <a:pt x="3966" y="6442"/>
                      <a:pt x="4234" y="5249"/>
                      <a:pt x="4985" y="5109"/>
                    </a:cubicBezTo>
                    <a:cubicBezTo>
                      <a:pt x="5080" y="4792"/>
                      <a:pt x="5230" y="4502"/>
                      <a:pt x="5409" y="4263"/>
                    </a:cubicBezTo>
                    <a:lnTo>
                      <a:pt x="5409" y="4263"/>
                    </a:lnTo>
                    <a:cubicBezTo>
                      <a:pt x="5385" y="4270"/>
                      <a:pt x="5359" y="4273"/>
                      <a:pt x="5334" y="4273"/>
                    </a:cubicBezTo>
                    <a:cubicBezTo>
                      <a:pt x="5250" y="4273"/>
                      <a:pt x="5163" y="4237"/>
                      <a:pt x="5092" y="4151"/>
                    </a:cubicBezTo>
                    <a:cubicBezTo>
                      <a:pt x="4914" y="3934"/>
                      <a:pt x="4914" y="3578"/>
                      <a:pt x="5031" y="3335"/>
                    </a:cubicBezTo>
                    <a:cubicBezTo>
                      <a:pt x="5074" y="3247"/>
                      <a:pt x="5150" y="3209"/>
                      <a:pt x="5229" y="3209"/>
                    </a:cubicBezTo>
                    <a:cubicBezTo>
                      <a:pt x="5352" y="3209"/>
                      <a:pt x="5479" y="3303"/>
                      <a:pt x="5489" y="3443"/>
                    </a:cubicBezTo>
                    <a:cubicBezTo>
                      <a:pt x="5502" y="3616"/>
                      <a:pt x="5582" y="3744"/>
                      <a:pt x="5613" y="3909"/>
                    </a:cubicBezTo>
                    <a:cubicBezTo>
                      <a:pt x="5620" y="3951"/>
                      <a:pt x="5621" y="3990"/>
                      <a:pt x="5616" y="4026"/>
                    </a:cubicBezTo>
                    <a:cubicBezTo>
                      <a:pt x="5857" y="3791"/>
                      <a:pt x="6135" y="3646"/>
                      <a:pt x="6421" y="3646"/>
                    </a:cubicBezTo>
                    <a:cubicBezTo>
                      <a:pt x="6510" y="3646"/>
                      <a:pt x="6600" y="3660"/>
                      <a:pt x="6689" y="3689"/>
                    </a:cubicBezTo>
                    <a:cubicBezTo>
                      <a:pt x="6948" y="2470"/>
                      <a:pt x="7591" y="1839"/>
                      <a:pt x="7902" y="1839"/>
                    </a:cubicBezTo>
                    <a:close/>
                    <a:moveTo>
                      <a:pt x="7941" y="1"/>
                    </a:moveTo>
                    <a:cubicBezTo>
                      <a:pt x="7091" y="1"/>
                      <a:pt x="6303" y="1236"/>
                      <a:pt x="5845" y="2310"/>
                    </a:cubicBezTo>
                    <a:cubicBezTo>
                      <a:pt x="5651" y="2162"/>
                      <a:pt x="5411" y="2069"/>
                      <a:pt x="5164" y="2069"/>
                    </a:cubicBezTo>
                    <a:cubicBezTo>
                      <a:pt x="5084" y="2069"/>
                      <a:pt x="5003" y="2079"/>
                      <a:pt x="4923" y="2099"/>
                    </a:cubicBezTo>
                    <a:cubicBezTo>
                      <a:pt x="3983" y="2344"/>
                      <a:pt x="3731" y="3242"/>
                      <a:pt x="3789" y="4124"/>
                    </a:cubicBezTo>
                    <a:cubicBezTo>
                      <a:pt x="3592" y="4152"/>
                      <a:pt x="3399" y="4220"/>
                      <a:pt x="3236" y="4339"/>
                    </a:cubicBezTo>
                    <a:cubicBezTo>
                      <a:pt x="2640" y="4776"/>
                      <a:pt x="2418" y="5603"/>
                      <a:pt x="2231" y="6273"/>
                    </a:cubicBezTo>
                    <a:cubicBezTo>
                      <a:pt x="1989" y="7141"/>
                      <a:pt x="1840" y="8034"/>
                      <a:pt x="1798" y="8934"/>
                    </a:cubicBezTo>
                    <a:cubicBezTo>
                      <a:pt x="753" y="9621"/>
                      <a:pt x="327" y="11254"/>
                      <a:pt x="1126" y="12343"/>
                    </a:cubicBezTo>
                    <a:cubicBezTo>
                      <a:pt x="809" y="12528"/>
                      <a:pt x="537" y="12799"/>
                      <a:pt x="364" y="13142"/>
                    </a:cubicBezTo>
                    <a:cubicBezTo>
                      <a:pt x="86" y="13688"/>
                      <a:pt x="1" y="14781"/>
                      <a:pt x="500" y="15267"/>
                    </a:cubicBezTo>
                    <a:cubicBezTo>
                      <a:pt x="1" y="16347"/>
                      <a:pt x="635" y="17681"/>
                      <a:pt x="1395" y="18712"/>
                    </a:cubicBezTo>
                    <a:cubicBezTo>
                      <a:pt x="1203" y="20020"/>
                      <a:pt x="2155" y="20992"/>
                      <a:pt x="2732" y="21450"/>
                    </a:cubicBezTo>
                    <a:cubicBezTo>
                      <a:pt x="5366" y="21059"/>
                      <a:pt x="6086" y="19307"/>
                      <a:pt x="5908" y="18740"/>
                    </a:cubicBezTo>
                    <a:cubicBezTo>
                      <a:pt x="6570" y="17995"/>
                      <a:pt x="7057" y="16994"/>
                      <a:pt x="7228" y="16217"/>
                    </a:cubicBezTo>
                    <a:cubicBezTo>
                      <a:pt x="7307" y="15861"/>
                      <a:pt x="7331" y="15472"/>
                      <a:pt x="7248" y="15117"/>
                    </a:cubicBezTo>
                    <a:cubicBezTo>
                      <a:pt x="7776" y="14671"/>
                      <a:pt x="8179" y="14075"/>
                      <a:pt x="8261" y="13492"/>
                    </a:cubicBezTo>
                    <a:cubicBezTo>
                      <a:pt x="8299" y="13219"/>
                      <a:pt x="8245" y="12930"/>
                      <a:pt x="8129" y="12666"/>
                    </a:cubicBezTo>
                    <a:cubicBezTo>
                      <a:pt x="9147" y="12158"/>
                      <a:pt x="10045" y="11195"/>
                      <a:pt x="9757" y="10012"/>
                    </a:cubicBezTo>
                    <a:cubicBezTo>
                      <a:pt x="9707" y="9808"/>
                      <a:pt x="9612" y="9627"/>
                      <a:pt x="9483" y="9475"/>
                    </a:cubicBezTo>
                    <a:cubicBezTo>
                      <a:pt x="9964" y="8947"/>
                      <a:pt x="10265" y="8303"/>
                      <a:pt x="10207" y="7566"/>
                    </a:cubicBezTo>
                    <a:cubicBezTo>
                      <a:pt x="10176" y="7181"/>
                      <a:pt x="10015" y="6839"/>
                      <a:pt x="9777" y="6573"/>
                    </a:cubicBezTo>
                    <a:cubicBezTo>
                      <a:pt x="10207" y="6015"/>
                      <a:pt x="10490" y="5371"/>
                      <a:pt x="10490" y="4792"/>
                    </a:cubicBezTo>
                    <a:cubicBezTo>
                      <a:pt x="10490" y="3938"/>
                      <a:pt x="9737" y="3160"/>
                      <a:pt x="9008" y="3160"/>
                    </a:cubicBezTo>
                    <a:cubicBezTo>
                      <a:pt x="8908" y="3160"/>
                      <a:pt x="8808" y="3175"/>
                      <a:pt x="8711" y="3206"/>
                    </a:cubicBezTo>
                    <a:cubicBezTo>
                      <a:pt x="8779" y="3029"/>
                      <a:pt x="8842" y="2848"/>
                      <a:pt x="8893" y="2662"/>
                    </a:cubicBezTo>
                    <a:cubicBezTo>
                      <a:pt x="9078" y="1980"/>
                      <a:pt x="9270" y="887"/>
                      <a:pt x="8666" y="324"/>
                    </a:cubicBezTo>
                    <a:cubicBezTo>
                      <a:pt x="8424" y="98"/>
                      <a:pt x="8180" y="1"/>
                      <a:pt x="7941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34"/>
            <p:cNvGrpSpPr/>
            <p:nvPr/>
          </p:nvGrpSpPr>
          <p:grpSpPr>
            <a:xfrm>
              <a:off x="5292915" y="2904922"/>
              <a:ext cx="1061741" cy="1312156"/>
              <a:chOff x="5292915" y="2904922"/>
              <a:chExt cx="1061741" cy="1312156"/>
            </a:xfrm>
          </p:grpSpPr>
          <p:grpSp>
            <p:nvGrpSpPr>
              <p:cNvPr id="3968" name="Google Shape;3968;p34"/>
              <p:cNvGrpSpPr/>
              <p:nvPr/>
            </p:nvGrpSpPr>
            <p:grpSpPr>
              <a:xfrm>
                <a:off x="5292927" y="2904922"/>
                <a:ext cx="1061729" cy="1312156"/>
                <a:chOff x="5496277" y="3083647"/>
                <a:chExt cx="1061729" cy="1312156"/>
              </a:xfrm>
            </p:grpSpPr>
            <p:sp>
              <p:nvSpPr>
                <p:cNvPr id="3969" name="Google Shape;3969;p34"/>
                <p:cNvSpPr/>
                <p:nvPr/>
              </p:nvSpPr>
              <p:spPr>
                <a:xfrm>
                  <a:off x="5496277" y="3083647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34"/>
                <p:cNvSpPr/>
                <p:nvPr/>
              </p:nvSpPr>
              <p:spPr>
                <a:xfrm>
                  <a:off x="5496277" y="3083649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71" name="Google Shape;3971;p34"/>
              <p:cNvGrpSpPr/>
              <p:nvPr/>
            </p:nvGrpSpPr>
            <p:grpSpPr>
              <a:xfrm>
                <a:off x="5292915" y="2904922"/>
                <a:ext cx="1061729" cy="1312153"/>
                <a:chOff x="5292915" y="2904922"/>
                <a:chExt cx="1061729" cy="1312153"/>
              </a:xfrm>
            </p:grpSpPr>
            <p:sp>
              <p:nvSpPr>
                <p:cNvPr id="3972" name="Google Shape;3972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5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74" name="Google Shape;3974;p34"/>
            <p:cNvGrpSpPr/>
            <p:nvPr/>
          </p:nvGrpSpPr>
          <p:grpSpPr>
            <a:xfrm>
              <a:off x="4187871" y="2741265"/>
              <a:ext cx="851649" cy="1406865"/>
              <a:chOff x="4187871" y="2741265"/>
              <a:chExt cx="851649" cy="1406865"/>
            </a:xfrm>
          </p:grpSpPr>
          <p:grpSp>
            <p:nvGrpSpPr>
              <p:cNvPr id="3975" name="Google Shape;3975;p34"/>
              <p:cNvGrpSpPr/>
              <p:nvPr/>
            </p:nvGrpSpPr>
            <p:grpSpPr>
              <a:xfrm>
                <a:off x="4187871" y="2741265"/>
                <a:ext cx="851649" cy="1406865"/>
                <a:chOff x="3998771" y="2828915"/>
                <a:chExt cx="851649" cy="1406865"/>
              </a:xfrm>
            </p:grpSpPr>
            <p:sp>
              <p:nvSpPr>
                <p:cNvPr id="3976" name="Google Shape;3976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78" name="Google Shape;3978;p34"/>
              <p:cNvSpPr/>
              <p:nvPr/>
            </p:nvSpPr>
            <p:spPr>
              <a:xfrm>
                <a:off x="4187871" y="2741265"/>
                <a:ext cx="851649" cy="1406865"/>
              </a:xfrm>
              <a:custGeom>
                <a:avLst/>
                <a:gdLst/>
                <a:ahLst/>
                <a:cxnLst/>
                <a:rect l="l" t="t" r="r" b="b"/>
                <a:pathLst>
                  <a:path w="12328" h="20365" extrusionOk="0">
                    <a:moveTo>
                      <a:pt x="2279" y="1820"/>
                    </a:moveTo>
                    <a:cubicBezTo>
                      <a:pt x="2606" y="1820"/>
                      <a:pt x="3297" y="2345"/>
                      <a:pt x="3726" y="3457"/>
                    </a:cubicBezTo>
                    <a:cubicBezTo>
                      <a:pt x="3853" y="3393"/>
                      <a:pt x="3985" y="3363"/>
                      <a:pt x="4119" y="3363"/>
                    </a:cubicBezTo>
                    <a:cubicBezTo>
                      <a:pt x="4376" y="3363"/>
                      <a:pt x="4640" y="3472"/>
                      <a:pt x="4885" y="3655"/>
                    </a:cubicBezTo>
                    <a:cubicBezTo>
                      <a:pt x="4888" y="3517"/>
                      <a:pt x="4914" y="3379"/>
                      <a:pt x="4950" y="3248"/>
                    </a:cubicBezTo>
                    <a:cubicBezTo>
                      <a:pt x="4993" y="3092"/>
                      <a:pt x="5113" y="3023"/>
                      <a:pt x="5234" y="3023"/>
                    </a:cubicBezTo>
                    <a:cubicBezTo>
                      <a:pt x="5407" y="3023"/>
                      <a:pt x="5582" y="3163"/>
                      <a:pt x="5541" y="3389"/>
                    </a:cubicBezTo>
                    <a:cubicBezTo>
                      <a:pt x="5512" y="3554"/>
                      <a:pt x="5541" y="3726"/>
                      <a:pt x="5494" y="3887"/>
                    </a:cubicBezTo>
                    <a:cubicBezTo>
                      <a:pt x="5466" y="3984"/>
                      <a:pt x="5397" y="4048"/>
                      <a:pt x="5317" y="4083"/>
                    </a:cubicBezTo>
                    <a:cubicBezTo>
                      <a:pt x="5437" y="4237"/>
                      <a:pt x="5547" y="4407"/>
                      <a:pt x="5635" y="4590"/>
                    </a:cubicBezTo>
                    <a:cubicBezTo>
                      <a:pt x="6399" y="4609"/>
                      <a:pt x="6852" y="5743"/>
                      <a:pt x="7038" y="6833"/>
                    </a:cubicBezTo>
                    <a:cubicBezTo>
                      <a:pt x="7170" y="6851"/>
                      <a:pt x="7298" y="6906"/>
                      <a:pt x="7422" y="6984"/>
                    </a:cubicBezTo>
                    <a:cubicBezTo>
                      <a:pt x="7478" y="6972"/>
                      <a:pt x="7536" y="6965"/>
                      <a:pt x="7593" y="6965"/>
                    </a:cubicBezTo>
                    <a:cubicBezTo>
                      <a:pt x="7746" y="6965"/>
                      <a:pt x="7898" y="7009"/>
                      <a:pt x="8023" y="7094"/>
                    </a:cubicBezTo>
                    <a:cubicBezTo>
                      <a:pt x="8228" y="7234"/>
                      <a:pt x="8202" y="7529"/>
                      <a:pt x="8024" y="7629"/>
                    </a:cubicBezTo>
                    <a:cubicBezTo>
                      <a:pt x="8252" y="7982"/>
                      <a:pt x="8440" y="8421"/>
                      <a:pt x="8574" y="8882"/>
                    </a:cubicBezTo>
                    <a:cubicBezTo>
                      <a:pt x="8606" y="8826"/>
                      <a:pt x="8637" y="8768"/>
                      <a:pt x="8678" y="8716"/>
                    </a:cubicBezTo>
                    <a:cubicBezTo>
                      <a:pt x="8727" y="8654"/>
                      <a:pt x="8795" y="8627"/>
                      <a:pt x="8863" y="8627"/>
                    </a:cubicBezTo>
                    <a:cubicBezTo>
                      <a:pt x="9005" y="8627"/>
                      <a:pt x="9152" y="8742"/>
                      <a:pt x="9156" y="8894"/>
                    </a:cubicBezTo>
                    <a:cubicBezTo>
                      <a:pt x="9161" y="9125"/>
                      <a:pt x="9079" y="9353"/>
                      <a:pt x="8921" y="9520"/>
                    </a:cubicBezTo>
                    <a:cubicBezTo>
                      <a:pt x="8870" y="9571"/>
                      <a:pt x="8805" y="9599"/>
                      <a:pt x="8737" y="9605"/>
                    </a:cubicBezTo>
                    <a:cubicBezTo>
                      <a:pt x="8753" y="9714"/>
                      <a:pt x="8768" y="9823"/>
                      <a:pt x="8777" y="9930"/>
                    </a:cubicBezTo>
                    <a:cubicBezTo>
                      <a:pt x="9409" y="10292"/>
                      <a:pt x="9726" y="11624"/>
                      <a:pt x="9816" y="12776"/>
                    </a:cubicBezTo>
                    <a:cubicBezTo>
                      <a:pt x="9941" y="12734"/>
                      <a:pt x="10054" y="12714"/>
                      <a:pt x="10155" y="12714"/>
                    </a:cubicBezTo>
                    <a:cubicBezTo>
                      <a:pt x="11545" y="12714"/>
                      <a:pt x="10767" y="16483"/>
                      <a:pt x="10584" y="17797"/>
                    </a:cubicBezTo>
                    <a:cubicBezTo>
                      <a:pt x="10541" y="18107"/>
                      <a:pt x="10184" y="18378"/>
                      <a:pt x="9860" y="18378"/>
                    </a:cubicBezTo>
                    <a:cubicBezTo>
                      <a:pt x="9800" y="18378"/>
                      <a:pt x="9742" y="18368"/>
                      <a:pt x="9686" y="18348"/>
                    </a:cubicBezTo>
                    <a:cubicBezTo>
                      <a:pt x="9472" y="18271"/>
                      <a:pt x="9285" y="18193"/>
                      <a:pt x="9119" y="18108"/>
                    </a:cubicBezTo>
                    <a:lnTo>
                      <a:pt x="9119" y="18108"/>
                    </a:lnTo>
                    <a:cubicBezTo>
                      <a:pt x="9164" y="18258"/>
                      <a:pt x="9120" y="18440"/>
                      <a:pt x="8975" y="18509"/>
                    </a:cubicBezTo>
                    <a:cubicBezTo>
                      <a:pt x="8803" y="18589"/>
                      <a:pt x="8662" y="18583"/>
                      <a:pt x="8481" y="18600"/>
                    </a:cubicBezTo>
                    <a:cubicBezTo>
                      <a:pt x="8344" y="18611"/>
                      <a:pt x="8215" y="18663"/>
                      <a:pt x="8075" y="18663"/>
                    </a:cubicBezTo>
                    <a:cubicBezTo>
                      <a:pt x="8073" y="18663"/>
                      <a:pt x="8072" y="18663"/>
                      <a:pt x="8071" y="18663"/>
                    </a:cubicBezTo>
                    <a:cubicBezTo>
                      <a:pt x="7877" y="18662"/>
                      <a:pt x="7719" y="18452"/>
                      <a:pt x="7826" y="18270"/>
                    </a:cubicBezTo>
                    <a:cubicBezTo>
                      <a:pt x="7978" y="18011"/>
                      <a:pt x="8329" y="17852"/>
                      <a:pt x="8647" y="17852"/>
                    </a:cubicBezTo>
                    <a:cubicBezTo>
                      <a:pt x="8680" y="17852"/>
                      <a:pt x="8712" y="17854"/>
                      <a:pt x="8743" y="17857"/>
                    </a:cubicBezTo>
                    <a:cubicBezTo>
                      <a:pt x="8574" y="17706"/>
                      <a:pt x="8450" y="17523"/>
                      <a:pt x="8378" y="17277"/>
                    </a:cubicBezTo>
                    <a:cubicBezTo>
                      <a:pt x="7173" y="16714"/>
                      <a:pt x="6042" y="15435"/>
                      <a:pt x="6514" y="14524"/>
                    </a:cubicBezTo>
                    <a:cubicBezTo>
                      <a:pt x="5865" y="14147"/>
                      <a:pt x="5308" y="13641"/>
                      <a:pt x="5145" y="12899"/>
                    </a:cubicBezTo>
                    <a:cubicBezTo>
                      <a:pt x="5012" y="12873"/>
                      <a:pt x="4894" y="12765"/>
                      <a:pt x="4871" y="12595"/>
                    </a:cubicBezTo>
                    <a:cubicBezTo>
                      <a:pt x="4856" y="12477"/>
                      <a:pt x="4889" y="12380"/>
                      <a:pt x="4910" y="12266"/>
                    </a:cubicBezTo>
                    <a:cubicBezTo>
                      <a:pt x="4913" y="12261"/>
                      <a:pt x="4913" y="12256"/>
                      <a:pt x="4914" y="12251"/>
                    </a:cubicBezTo>
                    <a:cubicBezTo>
                      <a:pt x="4274" y="12041"/>
                      <a:pt x="3676" y="11733"/>
                      <a:pt x="3317" y="11211"/>
                    </a:cubicBezTo>
                    <a:cubicBezTo>
                      <a:pt x="3303" y="11213"/>
                      <a:pt x="3289" y="11214"/>
                      <a:pt x="3275" y="11214"/>
                    </a:cubicBezTo>
                    <a:cubicBezTo>
                      <a:pt x="3271" y="11214"/>
                      <a:pt x="3268" y="11214"/>
                      <a:pt x="3265" y="11214"/>
                    </a:cubicBezTo>
                    <a:cubicBezTo>
                      <a:pt x="3167" y="11204"/>
                      <a:pt x="3087" y="11161"/>
                      <a:pt x="2992" y="11136"/>
                    </a:cubicBezTo>
                    <a:cubicBezTo>
                      <a:pt x="2904" y="11111"/>
                      <a:pt x="2818" y="11101"/>
                      <a:pt x="2732" y="11069"/>
                    </a:cubicBezTo>
                    <a:cubicBezTo>
                      <a:pt x="2494" y="10980"/>
                      <a:pt x="2454" y="10657"/>
                      <a:pt x="2714" y="10561"/>
                    </a:cubicBezTo>
                    <a:cubicBezTo>
                      <a:pt x="2810" y="10526"/>
                      <a:pt x="2916" y="10511"/>
                      <a:pt x="3022" y="10507"/>
                    </a:cubicBezTo>
                    <a:cubicBezTo>
                      <a:pt x="2916" y="9982"/>
                      <a:pt x="3030" y="9524"/>
                      <a:pt x="3289" y="9175"/>
                    </a:cubicBezTo>
                    <a:cubicBezTo>
                      <a:pt x="2654" y="8778"/>
                      <a:pt x="2133" y="8244"/>
                      <a:pt x="2205" y="7445"/>
                    </a:cubicBezTo>
                    <a:cubicBezTo>
                      <a:pt x="2224" y="7237"/>
                      <a:pt x="2281" y="7068"/>
                      <a:pt x="2360" y="6923"/>
                    </a:cubicBezTo>
                    <a:cubicBezTo>
                      <a:pt x="2328" y="6919"/>
                      <a:pt x="2300" y="6911"/>
                      <a:pt x="2266" y="6911"/>
                    </a:cubicBezTo>
                    <a:cubicBezTo>
                      <a:pt x="2264" y="6911"/>
                      <a:pt x="2261" y="6911"/>
                      <a:pt x="2259" y="6911"/>
                    </a:cubicBezTo>
                    <a:cubicBezTo>
                      <a:pt x="2257" y="6911"/>
                      <a:pt x="2255" y="6911"/>
                      <a:pt x="2253" y="6911"/>
                    </a:cubicBezTo>
                    <a:cubicBezTo>
                      <a:pt x="1991" y="6911"/>
                      <a:pt x="1860" y="6540"/>
                      <a:pt x="2101" y="6401"/>
                    </a:cubicBezTo>
                    <a:cubicBezTo>
                      <a:pt x="2141" y="6378"/>
                      <a:pt x="2184" y="6367"/>
                      <a:pt x="2225" y="6351"/>
                    </a:cubicBezTo>
                    <a:cubicBezTo>
                      <a:pt x="2047" y="6068"/>
                      <a:pt x="1941" y="5759"/>
                      <a:pt x="1973" y="5432"/>
                    </a:cubicBezTo>
                    <a:cubicBezTo>
                      <a:pt x="1877" y="5336"/>
                      <a:pt x="1804" y="5222"/>
                      <a:pt x="1795" y="5098"/>
                    </a:cubicBezTo>
                    <a:cubicBezTo>
                      <a:pt x="1786" y="4965"/>
                      <a:pt x="1903" y="4863"/>
                      <a:pt x="2025" y="4863"/>
                    </a:cubicBezTo>
                    <a:cubicBezTo>
                      <a:pt x="2060" y="4863"/>
                      <a:pt x="2095" y="4872"/>
                      <a:pt x="2128" y="4891"/>
                    </a:cubicBezTo>
                    <a:cubicBezTo>
                      <a:pt x="2135" y="4895"/>
                      <a:pt x="2142" y="4900"/>
                      <a:pt x="2149" y="4904"/>
                    </a:cubicBezTo>
                    <a:cubicBezTo>
                      <a:pt x="2327" y="4629"/>
                      <a:pt x="2603" y="4505"/>
                      <a:pt x="2917" y="4470"/>
                    </a:cubicBezTo>
                    <a:cubicBezTo>
                      <a:pt x="2523" y="3705"/>
                      <a:pt x="2182" y="2934"/>
                      <a:pt x="2097" y="2041"/>
                    </a:cubicBezTo>
                    <a:cubicBezTo>
                      <a:pt x="2083" y="1895"/>
                      <a:pt x="2155" y="1820"/>
                      <a:pt x="2279" y="1820"/>
                    </a:cubicBezTo>
                    <a:close/>
                    <a:moveTo>
                      <a:pt x="2046" y="1"/>
                    </a:moveTo>
                    <a:cubicBezTo>
                      <a:pt x="1759" y="1"/>
                      <a:pt x="1483" y="132"/>
                      <a:pt x="1238" y="447"/>
                    </a:cubicBezTo>
                    <a:cubicBezTo>
                      <a:pt x="731" y="1098"/>
                      <a:pt x="1095" y="2145"/>
                      <a:pt x="1386" y="2790"/>
                    </a:cubicBezTo>
                    <a:cubicBezTo>
                      <a:pt x="1466" y="2967"/>
                      <a:pt x="1557" y="3135"/>
                      <a:pt x="1652" y="3300"/>
                    </a:cubicBezTo>
                    <a:cubicBezTo>
                      <a:pt x="1603" y="3292"/>
                      <a:pt x="1555" y="3289"/>
                      <a:pt x="1506" y="3289"/>
                    </a:cubicBezTo>
                    <a:cubicBezTo>
                      <a:pt x="723" y="3289"/>
                      <a:pt x="1" y="4243"/>
                      <a:pt x="146" y="5145"/>
                    </a:cubicBezTo>
                    <a:cubicBezTo>
                      <a:pt x="238" y="5718"/>
                      <a:pt x="618" y="6309"/>
                      <a:pt x="1131" y="6792"/>
                    </a:cubicBezTo>
                    <a:cubicBezTo>
                      <a:pt x="938" y="7090"/>
                      <a:pt x="833" y="7454"/>
                      <a:pt x="864" y="7840"/>
                    </a:cubicBezTo>
                    <a:cubicBezTo>
                      <a:pt x="923" y="8576"/>
                      <a:pt x="1322" y="9166"/>
                      <a:pt x="1876" y="9609"/>
                    </a:cubicBezTo>
                    <a:cubicBezTo>
                      <a:pt x="1774" y="9778"/>
                      <a:pt x="1708" y="9973"/>
                      <a:pt x="1691" y="10183"/>
                    </a:cubicBezTo>
                    <a:cubicBezTo>
                      <a:pt x="1595" y="11396"/>
                      <a:pt x="2634" y="12205"/>
                      <a:pt x="3719" y="12545"/>
                    </a:cubicBezTo>
                    <a:cubicBezTo>
                      <a:pt x="3646" y="12824"/>
                      <a:pt x="3638" y="13118"/>
                      <a:pt x="3720" y="13382"/>
                    </a:cubicBezTo>
                    <a:cubicBezTo>
                      <a:pt x="3892" y="13943"/>
                      <a:pt x="4386" y="14469"/>
                      <a:pt x="4977" y="14826"/>
                    </a:cubicBezTo>
                    <a:cubicBezTo>
                      <a:pt x="4951" y="15190"/>
                      <a:pt x="5035" y="15571"/>
                      <a:pt x="5169" y="15909"/>
                    </a:cubicBezTo>
                    <a:cubicBezTo>
                      <a:pt x="5463" y="16649"/>
                      <a:pt x="6100" y="17560"/>
                      <a:pt x="6872" y="18191"/>
                    </a:cubicBezTo>
                    <a:cubicBezTo>
                      <a:pt x="6788" y="18775"/>
                      <a:pt x="7756" y="20365"/>
                      <a:pt x="10363" y="20365"/>
                    </a:cubicBezTo>
                    <a:cubicBezTo>
                      <a:pt x="10388" y="20365"/>
                      <a:pt x="10413" y="20365"/>
                      <a:pt x="10438" y="20364"/>
                    </a:cubicBezTo>
                    <a:cubicBezTo>
                      <a:pt x="10935" y="19820"/>
                      <a:pt x="11722" y="18710"/>
                      <a:pt x="11324" y="17451"/>
                    </a:cubicBezTo>
                    <a:cubicBezTo>
                      <a:pt x="11911" y="16315"/>
                      <a:pt x="12327" y="14898"/>
                      <a:pt x="11663" y="13911"/>
                    </a:cubicBezTo>
                    <a:cubicBezTo>
                      <a:pt x="12079" y="13351"/>
                      <a:pt x="11822" y="12286"/>
                      <a:pt x="11461" y="11790"/>
                    </a:cubicBezTo>
                    <a:cubicBezTo>
                      <a:pt x="11235" y="11480"/>
                      <a:pt x="10924" y="11254"/>
                      <a:pt x="10580" y="11122"/>
                    </a:cubicBezTo>
                    <a:cubicBezTo>
                      <a:pt x="11199" y="9921"/>
                      <a:pt x="10520" y="8375"/>
                      <a:pt x="9379" y="7861"/>
                    </a:cubicBezTo>
                    <a:cubicBezTo>
                      <a:pt x="9196" y="6979"/>
                      <a:pt x="8907" y="6124"/>
                      <a:pt x="8531" y="5304"/>
                    </a:cubicBezTo>
                    <a:cubicBezTo>
                      <a:pt x="8240" y="4670"/>
                      <a:pt x="7891" y="3890"/>
                      <a:pt x="7234" y="3551"/>
                    </a:cubicBezTo>
                    <a:cubicBezTo>
                      <a:pt x="7061" y="3464"/>
                      <a:pt x="6868" y="3425"/>
                      <a:pt x="6676" y="3425"/>
                    </a:cubicBezTo>
                    <a:cubicBezTo>
                      <a:pt x="6668" y="3425"/>
                      <a:pt x="6661" y="3425"/>
                      <a:pt x="6653" y="3425"/>
                    </a:cubicBezTo>
                    <a:cubicBezTo>
                      <a:pt x="6572" y="2547"/>
                      <a:pt x="6182" y="1700"/>
                      <a:pt x="5215" y="1607"/>
                    </a:cubicBezTo>
                    <a:cubicBezTo>
                      <a:pt x="5185" y="1604"/>
                      <a:pt x="5155" y="1602"/>
                      <a:pt x="5125" y="1602"/>
                    </a:cubicBezTo>
                    <a:cubicBezTo>
                      <a:pt x="4822" y="1602"/>
                      <a:pt x="4539" y="1748"/>
                      <a:pt x="4337" y="1961"/>
                    </a:cubicBezTo>
                    <a:cubicBezTo>
                      <a:pt x="3751" y="1029"/>
                      <a:pt x="2851" y="1"/>
                      <a:pt x="2046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9" name="Google Shape;3979;p34"/>
            <p:cNvGrpSpPr/>
            <p:nvPr/>
          </p:nvGrpSpPr>
          <p:grpSpPr>
            <a:xfrm>
              <a:off x="4405964" y="2808216"/>
              <a:ext cx="1697568" cy="1883184"/>
              <a:chOff x="4405964" y="2808216"/>
              <a:chExt cx="1697568" cy="1883184"/>
            </a:xfrm>
          </p:grpSpPr>
          <p:grpSp>
            <p:nvGrpSpPr>
              <p:cNvPr id="3980" name="Google Shape;3980;p34"/>
              <p:cNvGrpSpPr/>
              <p:nvPr/>
            </p:nvGrpSpPr>
            <p:grpSpPr>
              <a:xfrm>
                <a:off x="5059554" y="2808216"/>
                <a:ext cx="381477" cy="1607493"/>
                <a:chOff x="5059554" y="2808216"/>
                <a:chExt cx="381477" cy="1607493"/>
              </a:xfrm>
            </p:grpSpPr>
            <p:sp>
              <p:nvSpPr>
                <p:cNvPr id="3981" name="Google Shape;3981;p34"/>
                <p:cNvSpPr/>
                <p:nvPr/>
              </p:nvSpPr>
              <p:spPr>
                <a:xfrm>
                  <a:off x="5059554" y="2808216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34"/>
                <p:cNvSpPr/>
                <p:nvPr/>
              </p:nvSpPr>
              <p:spPr>
                <a:xfrm>
                  <a:off x="5059557" y="2808228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83" name="Google Shape;3983;p34"/>
              <p:cNvSpPr/>
              <p:nvPr/>
            </p:nvSpPr>
            <p:spPr>
              <a:xfrm>
                <a:off x="5043876" y="4265443"/>
                <a:ext cx="112121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3552" extrusionOk="0">
                    <a:moveTo>
                      <a:pt x="0" y="0"/>
                    </a:moveTo>
                    <a:lnTo>
                      <a:pt x="140" y="3238"/>
                    </a:lnTo>
                    <a:cubicBezTo>
                      <a:pt x="140" y="3238"/>
                      <a:pt x="359" y="3494"/>
                      <a:pt x="714" y="3548"/>
                    </a:cubicBezTo>
                    <a:cubicBezTo>
                      <a:pt x="727" y="3550"/>
                      <a:pt x="741" y="3551"/>
                      <a:pt x="757" y="3551"/>
                    </a:cubicBezTo>
                    <a:cubicBezTo>
                      <a:pt x="961" y="3551"/>
                      <a:pt x="1359" y="3386"/>
                      <a:pt x="1359" y="3386"/>
                    </a:cubicBezTo>
                    <a:cubicBezTo>
                      <a:pt x="1359" y="3386"/>
                      <a:pt x="1406" y="3118"/>
                      <a:pt x="1515" y="2513"/>
                    </a:cubicBezTo>
                    <a:cubicBezTo>
                      <a:pt x="1622" y="1908"/>
                      <a:pt x="1622" y="111"/>
                      <a:pt x="1622" y="111"/>
                    </a:cubicBezTo>
                    <a:lnTo>
                      <a:pt x="1622" y="111"/>
                    </a:lnTo>
                    <a:cubicBezTo>
                      <a:pt x="1622" y="111"/>
                      <a:pt x="1164" y="654"/>
                      <a:pt x="755" y="1272"/>
                    </a:cubicBezTo>
                    <a:cubicBezTo>
                      <a:pt x="408" y="5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84" name="Google Shape;3984;p34"/>
              <p:cNvGrpSpPr/>
              <p:nvPr/>
            </p:nvGrpSpPr>
            <p:grpSpPr>
              <a:xfrm>
                <a:off x="5261482" y="3088138"/>
                <a:ext cx="842050" cy="1489073"/>
                <a:chOff x="5261482" y="3088138"/>
                <a:chExt cx="842050" cy="1489073"/>
              </a:xfrm>
            </p:grpSpPr>
            <p:sp>
              <p:nvSpPr>
                <p:cNvPr id="3985" name="Google Shape;3985;p34"/>
                <p:cNvSpPr/>
                <p:nvPr/>
              </p:nvSpPr>
              <p:spPr>
                <a:xfrm>
                  <a:off x="5261482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6" name="Google Shape;3986;p34"/>
                <p:cNvSpPr/>
                <p:nvPr/>
              </p:nvSpPr>
              <p:spPr>
                <a:xfrm>
                  <a:off x="5261486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87" name="Google Shape;3987;p34"/>
              <p:cNvSpPr/>
              <p:nvPr/>
            </p:nvSpPr>
            <p:spPr>
              <a:xfrm>
                <a:off x="5227647" y="4446502"/>
                <a:ext cx="133467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545" extrusionOk="0">
                    <a:moveTo>
                      <a:pt x="316" y="0"/>
                    </a:moveTo>
                    <a:cubicBezTo>
                      <a:pt x="316" y="0"/>
                      <a:pt x="0" y="1769"/>
                      <a:pt x="0" y="2384"/>
                    </a:cubicBezTo>
                    <a:lnTo>
                      <a:pt x="0" y="3270"/>
                    </a:lnTo>
                    <a:cubicBezTo>
                      <a:pt x="0" y="3270"/>
                      <a:pt x="420" y="3539"/>
                      <a:pt x="607" y="3544"/>
                    </a:cubicBezTo>
                    <a:cubicBezTo>
                      <a:pt x="614" y="3544"/>
                      <a:pt x="622" y="3544"/>
                      <a:pt x="629" y="3544"/>
                    </a:cubicBezTo>
                    <a:cubicBezTo>
                      <a:pt x="977" y="3544"/>
                      <a:pt x="1226" y="3340"/>
                      <a:pt x="1226" y="3340"/>
                    </a:cubicBezTo>
                    <a:lnTo>
                      <a:pt x="1932" y="177"/>
                    </a:lnTo>
                    <a:lnTo>
                      <a:pt x="1932" y="177"/>
                    </a:lnTo>
                    <a:cubicBezTo>
                      <a:pt x="1931" y="177"/>
                      <a:pt x="1438" y="628"/>
                      <a:pt x="966" y="1297"/>
                    </a:cubicBezTo>
                    <a:cubicBezTo>
                      <a:pt x="671" y="616"/>
                      <a:pt x="316" y="0"/>
                      <a:pt x="316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88" name="Google Shape;3988;p34"/>
              <p:cNvGrpSpPr/>
              <p:nvPr/>
            </p:nvGrpSpPr>
            <p:grpSpPr>
              <a:xfrm>
                <a:off x="4405964" y="3015670"/>
                <a:ext cx="606548" cy="1533160"/>
                <a:chOff x="4405964" y="3015670"/>
                <a:chExt cx="606548" cy="1533160"/>
              </a:xfrm>
            </p:grpSpPr>
            <p:sp>
              <p:nvSpPr>
                <p:cNvPr id="3989" name="Google Shape;3989;p34"/>
                <p:cNvSpPr/>
                <p:nvPr/>
              </p:nvSpPr>
              <p:spPr>
                <a:xfrm>
                  <a:off x="4405964" y="3015670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0" name="Google Shape;3990;p34"/>
                <p:cNvSpPr/>
                <p:nvPr/>
              </p:nvSpPr>
              <p:spPr>
                <a:xfrm>
                  <a:off x="4405968" y="3015683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1" name="Google Shape;3991;p34"/>
              <p:cNvSpPr/>
              <p:nvPr/>
            </p:nvSpPr>
            <p:spPr>
              <a:xfrm>
                <a:off x="4910339" y="4418668"/>
                <a:ext cx="133536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545" extrusionOk="0">
                    <a:moveTo>
                      <a:pt x="1617" y="0"/>
                    </a:moveTo>
                    <a:cubicBezTo>
                      <a:pt x="1617" y="0"/>
                      <a:pt x="1261" y="616"/>
                      <a:pt x="966" y="1297"/>
                    </a:cubicBezTo>
                    <a:cubicBezTo>
                      <a:pt x="494" y="629"/>
                      <a:pt x="1" y="177"/>
                      <a:pt x="1" y="177"/>
                    </a:cubicBezTo>
                    <a:lnTo>
                      <a:pt x="1" y="177"/>
                    </a:lnTo>
                    <a:lnTo>
                      <a:pt x="706" y="3340"/>
                    </a:lnTo>
                    <a:cubicBezTo>
                      <a:pt x="706" y="3340"/>
                      <a:pt x="955" y="3544"/>
                      <a:pt x="1303" y="3544"/>
                    </a:cubicBezTo>
                    <a:cubicBezTo>
                      <a:pt x="1311" y="3544"/>
                      <a:pt x="1318" y="3544"/>
                      <a:pt x="1326" y="3544"/>
                    </a:cubicBezTo>
                    <a:cubicBezTo>
                      <a:pt x="1512" y="3539"/>
                      <a:pt x="1932" y="3270"/>
                      <a:pt x="1932" y="3270"/>
                    </a:cubicBezTo>
                    <a:lnTo>
                      <a:pt x="1932" y="2384"/>
                    </a:lnTo>
                    <a:cubicBezTo>
                      <a:pt x="1932" y="1769"/>
                      <a:pt x="1617" y="0"/>
                      <a:pt x="1617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2" name="Google Shape;3992;p34"/>
          <p:cNvGrpSpPr/>
          <p:nvPr/>
        </p:nvGrpSpPr>
        <p:grpSpPr>
          <a:xfrm rot="361608" flipH="1">
            <a:off x="5376367" y="4288489"/>
            <a:ext cx="2629191" cy="2829854"/>
            <a:chOff x="4187871" y="2521790"/>
            <a:chExt cx="2166785" cy="2332156"/>
          </a:xfrm>
        </p:grpSpPr>
        <p:sp>
          <p:nvSpPr>
            <p:cNvPr id="3993" name="Google Shape;3993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5674" y="1702"/>
                  </a:moveTo>
                  <a:cubicBezTo>
                    <a:pt x="6951" y="1702"/>
                    <a:pt x="8138" y="2074"/>
                    <a:pt x="8120" y="3172"/>
                  </a:cubicBezTo>
                  <a:cubicBezTo>
                    <a:pt x="8119" y="3250"/>
                    <a:pt x="8103" y="3322"/>
                    <a:pt x="8087" y="3396"/>
                  </a:cubicBezTo>
                  <a:cubicBezTo>
                    <a:pt x="8987" y="3592"/>
                    <a:pt x="9776" y="4062"/>
                    <a:pt x="9759" y="5006"/>
                  </a:cubicBezTo>
                  <a:cubicBezTo>
                    <a:pt x="9727" y="6701"/>
                    <a:pt x="7085" y="7125"/>
                    <a:pt x="5808" y="7192"/>
                  </a:cubicBezTo>
                  <a:cubicBezTo>
                    <a:pt x="5640" y="7201"/>
                    <a:pt x="5441" y="7208"/>
                    <a:pt x="5224" y="7208"/>
                  </a:cubicBezTo>
                  <a:cubicBezTo>
                    <a:pt x="3920" y="7208"/>
                    <a:pt x="1972" y="6960"/>
                    <a:pt x="2143" y="5408"/>
                  </a:cubicBezTo>
                  <a:cubicBezTo>
                    <a:pt x="2193" y="4953"/>
                    <a:pt x="2404" y="4627"/>
                    <a:pt x="2708" y="4388"/>
                  </a:cubicBezTo>
                  <a:cubicBezTo>
                    <a:pt x="2050" y="3827"/>
                    <a:pt x="2087" y="2891"/>
                    <a:pt x="2803" y="2360"/>
                  </a:cubicBezTo>
                  <a:cubicBezTo>
                    <a:pt x="3276" y="2010"/>
                    <a:pt x="4512" y="1702"/>
                    <a:pt x="5674" y="1702"/>
                  </a:cubicBezTo>
                  <a:close/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5" name="Google Shape;3995;p34"/>
            <p:cNvGrpSpPr/>
            <p:nvPr/>
          </p:nvGrpSpPr>
          <p:grpSpPr>
            <a:xfrm>
              <a:off x="4953789" y="2521790"/>
              <a:ext cx="724675" cy="1481820"/>
              <a:chOff x="4953789" y="2521790"/>
              <a:chExt cx="724675" cy="1481820"/>
            </a:xfrm>
          </p:grpSpPr>
          <p:grpSp>
            <p:nvGrpSpPr>
              <p:cNvPr id="3996" name="Google Shape;3996;p34"/>
              <p:cNvGrpSpPr/>
              <p:nvPr/>
            </p:nvGrpSpPr>
            <p:grpSpPr>
              <a:xfrm>
                <a:off x="4953789" y="2521790"/>
                <a:ext cx="724675" cy="1481820"/>
                <a:chOff x="4846064" y="2454465"/>
                <a:chExt cx="724675" cy="1481820"/>
              </a:xfrm>
            </p:grpSpPr>
            <p:sp>
              <p:nvSpPr>
                <p:cNvPr id="3997" name="Google Shape;3997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9" name="Google Shape;3999;p34"/>
              <p:cNvSpPr/>
              <p:nvPr/>
            </p:nvSpPr>
            <p:spPr>
              <a:xfrm>
                <a:off x="4953789" y="2521790"/>
                <a:ext cx="724675" cy="148182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1450" extrusionOk="0">
                    <a:moveTo>
                      <a:pt x="7902" y="1839"/>
                    </a:moveTo>
                    <a:cubicBezTo>
                      <a:pt x="8001" y="1839"/>
                      <a:pt x="8066" y="1903"/>
                      <a:pt x="8074" y="2032"/>
                    </a:cubicBezTo>
                    <a:cubicBezTo>
                      <a:pt x="8133" y="2927"/>
                      <a:pt x="7917" y="3743"/>
                      <a:pt x="7648" y="4560"/>
                    </a:cubicBezTo>
                    <a:cubicBezTo>
                      <a:pt x="7673" y="4559"/>
                      <a:pt x="7698" y="4558"/>
                      <a:pt x="7722" y="4558"/>
                    </a:cubicBezTo>
                    <a:cubicBezTo>
                      <a:pt x="7892" y="4558"/>
                      <a:pt x="8052" y="4590"/>
                      <a:pt x="8199" y="4659"/>
                    </a:cubicBezTo>
                    <a:cubicBezTo>
                      <a:pt x="8235" y="4595"/>
                      <a:pt x="8271" y="4532"/>
                      <a:pt x="8300" y="4471"/>
                    </a:cubicBezTo>
                    <a:cubicBezTo>
                      <a:pt x="8342" y="4387"/>
                      <a:pt x="8428" y="4349"/>
                      <a:pt x="8514" y="4349"/>
                    </a:cubicBezTo>
                    <a:cubicBezTo>
                      <a:pt x="8640" y="4349"/>
                      <a:pt x="8767" y="4432"/>
                      <a:pt x="8758" y="4578"/>
                    </a:cubicBezTo>
                    <a:cubicBezTo>
                      <a:pt x="8748" y="4749"/>
                      <a:pt x="8713" y="4949"/>
                      <a:pt x="8643" y="5126"/>
                    </a:cubicBezTo>
                    <a:cubicBezTo>
                      <a:pt x="8656" y="5152"/>
                      <a:pt x="8670" y="5176"/>
                      <a:pt x="8682" y="5204"/>
                    </a:cubicBezTo>
                    <a:cubicBezTo>
                      <a:pt x="8785" y="5452"/>
                      <a:pt x="8794" y="5707"/>
                      <a:pt x="8743" y="5957"/>
                    </a:cubicBezTo>
                    <a:cubicBezTo>
                      <a:pt x="8754" y="5953"/>
                      <a:pt x="8762" y="5948"/>
                      <a:pt x="8774" y="5947"/>
                    </a:cubicBezTo>
                    <a:cubicBezTo>
                      <a:pt x="8789" y="5945"/>
                      <a:pt x="8805" y="5944"/>
                      <a:pt x="8820" y="5944"/>
                    </a:cubicBezTo>
                    <a:cubicBezTo>
                      <a:pt x="9038" y="5944"/>
                      <a:pt x="9182" y="6201"/>
                      <a:pt x="9141" y="6396"/>
                    </a:cubicBezTo>
                    <a:cubicBezTo>
                      <a:pt x="9084" y="6666"/>
                      <a:pt x="8825" y="6800"/>
                      <a:pt x="8592" y="6902"/>
                    </a:cubicBezTo>
                    <a:cubicBezTo>
                      <a:pt x="8688" y="7030"/>
                      <a:pt x="8769" y="7185"/>
                      <a:pt x="8819" y="7384"/>
                    </a:cubicBezTo>
                    <a:cubicBezTo>
                      <a:pt x="9016" y="8163"/>
                      <a:pt x="8584" y="8771"/>
                      <a:pt x="8024" y="9265"/>
                    </a:cubicBezTo>
                    <a:cubicBezTo>
                      <a:pt x="8356" y="9588"/>
                      <a:pt x="8546" y="10061"/>
                      <a:pt x="8493" y="10647"/>
                    </a:cubicBezTo>
                    <a:cubicBezTo>
                      <a:pt x="8457" y="11051"/>
                      <a:pt x="8299" y="11385"/>
                      <a:pt x="8072" y="11670"/>
                    </a:cubicBezTo>
                    <a:cubicBezTo>
                      <a:pt x="8070" y="11712"/>
                      <a:pt x="8062" y="11753"/>
                      <a:pt x="8045" y="11791"/>
                    </a:cubicBezTo>
                    <a:cubicBezTo>
                      <a:pt x="7966" y="11964"/>
                      <a:pt x="7778" y="12090"/>
                      <a:pt x="7571" y="12149"/>
                    </a:cubicBezTo>
                    <a:cubicBezTo>
                      <a:pt x="7315" y="12340"/>
                      <a:pt x="7028" y="12504"/>
                      <a:pt x="6732" y="12648"/>
                    </a:cubicBezTo>
                    <a:cubicBezTo>
                      <a:pt x="6762" y="12768"/>
                      <a:pt x="6782" y="12897"/>
                      <a:pt x="6788" y="13041"/>
                    </a:cubicBezTo>
                    <a:cubicBezTo>
                      <a:pt x="6821" y="13897"/>
                      <a:pt x="6314" y="14542"/>
                      <a:pt x="5685" y="15057"/>
                    </a:cubicBezTo>
                    <a:cubicBezTo>
                      <a:pt x="6140" y="15671"/>
                      <a:pt x="5747" y="16630"/>
                      <a:pt x="5062" y="17386"/>
                    </a:cubicBezTo>
                    <a:cubicBezTo>
                      <a:pt x="5185" y="17320"/>
                      <a:pt x="5304" y="17247"/>
                      <a:pt x="5422" y="17175"/>
                    </a:cubicBezTo>
                    <a:cubicBezTo>
                      <a:pt x="5470" y="17145"/>
                      <a:pt x="5517" y="17132"/>
                      <a:pt x="5561" y="17132"/>
                    </a:cubicBezTo>
                    <a:cubicBezTo>
                      <a:pt x="5736" y="17132"/>
                      <a:pt x="5865" y="17335"/>
                      <a:pt x="5789" y="17517"/>
                    </a:cubicBezTo>
                    <a:cubicBezTo>
                      <a:pt x="5650" y="17851"/>
                      <a:pt x="5209" y="18215"/>
                      <a:pt x="4832" y="18215"/>
                    </a:cubicBezTo>
                    <a:cubicBezTo>
                      <a:pt x="4807" y="18215"/>
                      <a:pt x="4783" y="18213"/>
                      <a:pt x="4759" y="18210"/>
                    </a:cubicBezTo>
                    <a:cubicBezTo>
                      <a:pt x="4607" y="18192"/>
                      <a:pt x="4518" y="18044"/>
                      <a:pt x="4514" y="17899"/>
                    </a:cubicBezTo>
                    <a:cubicBezTo>
                      <a:pt x="4439" y="17960"/>
                      <a:pt x="4361" y="18017"/>
                      <a:pt x="4281" y="18071"/>
                    </a:cubicBezTo>
                    <a:cubicBezTo>
                      <a:pt x="4206" y="18668"/>
                      <a:pt x="3809" y="18979"/>
                      <a:pt x="3159" y="19338"/>
                    </a:cubicBezTo>
                    <a:cubicBezTo>
                      <a:pt x="3080" y="19382"/>
                      <a:pt x="2988" y="19402"/>
                      <a:pt x="2894" y="19402"/>
                    </a:cubicBezTo>
                    <a:cubicBezTo>
                      <a:pt x="2596" y="19402"/>
                      <a:pt x="2267" y="19203"/>
                      <a:pt x="2185" y="18934"/>
                    </a:cubicBezTo>
                    <a:cubicBezTo>
                      <a:pt x="1856" y="17864"/>
                      <a:pt x="834" y="15132"/>
                      <a:pt x="1351" y="14174"/>
                    </a:cubicBezTo>
                    <a:cubicBezTo>
                      <a:pt x="1196" y="14127"/>
                      <a:pt x="1068" y="14007"/>
                      <a:pt x="960" y="13884"/>
                    </a:cubicBezTo>
                    <a:cubicBezTo>
                      <a:pt x="727" y="13623"/>
                      <a:pt x="938" y="13270"/>
                      <a:pt x="1206" y="13270"/>
                    </a:cubicBezTo>
                    <a:cubicBezTo>
                      <a:pt x="1283" y="13270"/>
                      <a:pt x="1364" y="13299"/>
                      <a:pt x="1442" y="13367"/>
                    </a:cubicBezTo>
                    <a:cubicBezTo>
                      <a:pt x="1539" y="13452"/>
                      <a:pt x="1667" y="13508"/>
                      <a:pt x="1751" y="13605"/>
                    </a:cubicBezTo>
                    <a:cubicBezTo>
                      <a:pt x="1814" y="13678"/>
                      <a:pt x="1843" y="13761"/>
                      <a:pt x="1845" y="13843"/>
                    </a:cubicBezTo>
                    <a:cubicBezTo>
                      <a:pt x="1880" y="13839"/>
                      <a:pt x="1917" y="13837"/>
                      <a:pt x="1955" y="13837"/>
                    </a:cubicBezTo>
                    <a:cubicBezTo>
                      <a:pt x="2016" y="13837"/>
                      <a:pt x="2081" y="13842"/>
                      <a:pt x="2150" y="13854"/>
                    </a:cubicBezTo>
                    <a:cubicBezTo>
                      <a:pt x="2056" y="12703"/>
                      <a:pt x="2159" y="11338"/>
                      <a:pt x="2727" y="10880"/>
                    </a:cubicBezTo>
                    <a:cubicBezTo>
                      <a:pt x="2673" y="10143"/>
                      <a:pt x="2789" y="9308"/>
                      <a:pt x="3038" y="8652"/>
                    </a:cubicBezTo>
                    <a:cubicBezTo>
                      <a:pt x="3024" y="8632"/>
                      <a:pt x="3011" y="8610"/>
                      <a:pt x="3003" y="8584"/>
                    </a:cubicBezTo>
                    <a:cubicBezTo>
                      <a:pt x="2949" y="8413"/>
                      <a:pt x="2947" y="8182"/>
                      <a:pt x="2956" y="8003"/>
                    </a:cubicBezTo>
                    <a:cubicBezTo>
                      <a:pt x="2963" y="7855"/>
                      <a:pt x="3090" y="7749"/>
                      <a:pt x="3217" y="7749"/>
                    </a:cubicBezTo>
                    <a:cubicBezTo>
                      <a:pt x="3288" y="7749"/>
                      <a:pt x="3360" y="7783"/>
                      <a:pt x="3409" y="7863"/>
                    </a:cubicBezTo>
                    <a:cubicBezTo>
                      <a:pt x="3421" y="7881"/>
                      <a:pt x="3431" y="7902"/>
                      <a:pt x="3441" y="7922"/>
                    </a:cubicBezTo>
                    <a:cubicBezTo>
                      <a:pt x="3592" y="7739"/>
                      <a:pt x="3763" y="7605"/>
                      <a:pt x="3954" y="7548"/>
                    </a:cubicBezTo>
                    <a:cubicBezTo>
                      <a:pt x="3966" y="6442"/>
                      <a:pt x="4234" y="5249"/>
                      <a:pt x="4985" y="5109"/>
                    </a:cubicBezTo>
                    <a:cubicBezTo>
                      <a:pt x="5080" y="4792"/>
                      <a:pt x="5230" y="4502"/>
                      <a:pt x="5409" y="4263"/>
                    </a:cubicBezTo>
                    <a:lnTo>
                      <a:pt x="5409" y="4263"/>
                    </a:lnTo>
                    <a:cubicBezTo>
                      <a:pt x="5385" y="4270"/>
                      <a:pt x="5359" y="4273"/>
                      <a:pt x="5334" y="4273"/>
                    </a:cubicBezTo>
                    <a:cubicBezTo>
                      <a:pt x="5250" y="4273"/>
                      <a:pt x="5163" y="4237"/>
                      <a:pt x="5092" y="4151"/>
                    </a:cubicBezTo>
                    <a:cubicBezTo>
                      <a:pt x="4914" y="3934"/>
                      <a:pt x="4914" y="3578"/>
                      <a:pt x="5031" y="3335"/>
                    </a:cubicBezTo>
                    <a:cubicBezTo>
                      <a:pt x="5074" y="3247"/>
                      <a:pt x="5150" y="3209"/>
                      <a:pt x="5229" y="3209"/>
                    </a:cubicBezTo>
                    <a:cubicBezTo>
                      <a:pt x="5352" y="3209"/>
                      <a:pt x="5479" y="3303"/>
                      <a:pt x="5489" y="3443"/>
                    </a:cubicBezTo>
                    <a:cubicBezTo>
                      <a:pt x="5502" y="3616"/>
                      <a:pt x="5582" y="3744"/>
                      <a:pt x="5613" y="3909"/>
                    </a:cubicBezTo>
                    <a:cubicBezTo>
                      <a:pt x="5620" y="3951"/>
                      <a:pt x="5621" y="3990"/>
                      <a:pt x="5616" y="4026"/>
                    </a:cubicBezTo>
                    <a:cubicBezTo>
                      <a:pt x="5857" y="3791"/>
                      <a:pt x="6135" y="3646"/>
                      <a:pt x="6421" y="3646"/>
                    </a:cubicBezTo>
                    <a:cubicBezTo>
                      <a:pt x="6510" y="3646"/>
                      <a:pt x="6600" y="3660"/>
                      <a:pt x="6689" y="3689"/>
                    </a:cubicBezTo>
                    <a:cubicBezTo>
                      <a:pt x="6948" y="2470"/>
                      <a:pt x="7591" y="1839"/>
                      <a:pt x="7902" y="1839"/>
                    </a:cubicBezTo>
                    <a:close/>
                    <a:moveTo>
                      <a:pt x="7941" y="1"/>
                    </a:moveTo>
                    <a:cubicBezTo>
                      <a:pt x="7091" y="1"/>
                      <a:pt x="6303" y="1236"/>
                      <a:pt x="5845" y="2310"/>
                    </a:cubicBezTo>
                    <a:cubicBezTo>
                      <a:pt x="5651" y="2162"/>
                      <a:pt x="5411" y="2069"/>
                      <a:pt x="5164" y="2069"/>
                    </a:cubicBezTo>
                    <a:cubicBezTo>
                      <a:pt x="5084" y="2069"/>
                      <a:pt x="5003" y="2079"/>
                      <a:pt x="4923" y="2099"/>
                    </a:cubicBezTo>
                    <a:cubicBezTo>
                      <a:pt x="3983" y="2344"/>
                      <a:pt x="3731" y="3242"/>
                      <a:pt x="3789" y="4124"/>
                    </a:cubicBezTo>
                    <a:cubicBezTo>
                      <a:pt x="3592" y="4152"/>
                      <a:pt x="3399" y="4220"/>
                      <a:pt x="3236" y="4339"/>
                    </a:cubicBezTo>
                    <a:cubicBezTo>
                      <a:pt x="2640" y="4776"/>
                      <a:pt x="2418" y="5603"/>
                      <a:pt x="2231" y="6273"/>
                    </a:cubicBezTo>
                    <a:cubicBezTo>
                      <a:pt x="1989" y="7141"/>
                      <a:pt x="1840" y="8034"/>
                      <a:pt x="1798" y="8934"/>
                    </a:cubicBezTo>
                    <a:cubicBezTo>
                      <a:pt x="753" y="9621"/>
                      <a:pt x="327" y="11254"/>
                      <a:pt x="1126" y="12343"/>
                    </a:cubicBezTo>
                    <a:cubicBezTo>
                      <a:pt x="809" y="12528"/>
                      <a:pt x="537" y="12799"/>
                      <a:pt x="364" y="13142"/>
                    </a:cubicBezTo>
                    <a:cubicBezTo>
                      <a:pt x="86" y="13688"/>
                      <a:pt x="1" y="14781"/>
                      <a:pt x="500" y="15267"/>
                    </a:cubicBezTo>
                    <a:cubicBezTo>
                      <a:pt x="1" y="16347"/>
                      <a:pt x="635" y="17681"/>
                      <a:pt x="1395" y="18712"/>
                    </a:cubicBezTo>
                    <a:cubicBezTo>
                      <a:pt x="1203" y="20020"/>
                      <a:pt x="2155" y="20992"/>
                      <a:pt x="2732" y="21450"/>
                    </a:cubicBezTo>
                    <a:cubicBezTo>
                      <a:pt x="5366" y="21059"/>
                      <a:pt x="6086" y="19307"/>
                      <a:pt x="5908" y="18740"/>
                    </a:cubicBezTo>
                    <a:cubicBezTo>
                      <a:pt x="6570" y="17995"/>
                      <a:pt x="7057" y="16994"/>
                      <a:pt x="7228" y="16217"/>
                    </a:cubicBezTo>
                    <a:cubicBezTo>
                      <a:pt x="7307" y="15861"/>
                      <a:pt x="7331" y="15472"/>
                      <a:pt x="7248" y="15117"/>
                    </a:cubicBezTo>
                    <a:cubicBezTo>
                      <a:pt x="7776" y="14671"/>
                      <a:pt x="8179" y="14075"/>
                      <a:pt x="8261" y="13492"/>
                    </a:cubicBezTo>
                    <a:cubicBezTo>
                      <a:pt x="8299" y="13219"/>
                      <a:pt x="8245" y="12930"/>
                      <a:pt x="8129" y="12666"/>
                    </a:cubicBezTo>
                    <a:cubicBezTo>
                      <a:pt x="9147" y="12158"/>
                      <a:pt x="10045" y="11195"/>
                      <a:pt x="9757" y="10012"/>
                    </a:cubicBezTo>
                    <a:cubicBezTo>
                      <a:pt x="9707" y="9808"/>
                      <a:pt x="9612" y="9627"/>
                      <a:pt x="9483" y="9475"/>
                    </a:cubicBezTo>
                    <a:cubicBezTo>
                      <a:pt x="9964" y="8947"/>
                      <a:pt x="10265" y="8303"/>
                      <a:pt x="10207" y="7566"/>
                    </a:cubicBezTo>
                    <a:cubicBezTo>
                      <a:pt x="10176" y="7181"/>
                      <a:pt x="10015" y="6839"/>
                      <a:pt x="9777" y="6573"/>
                    </a:cubicBezTo>
                    <a:cubicBezTo>
                      <a:pt x="10207" y="6015"/>
                      <a:pt x="10490" y="5371"/>
                      <a:pt x="10490" y="4792"/>
                    </a:cubicBezTo>
                    <a:cubicBezTo>
                      <a:pt x="10490" y="3938"/>
                      <a:pt x="9737" y="3160"/>
                      <a:pt x="9008" y="3160"/>
                    </a:cubicBezTo>
                    <a:cubicBezTo>
                      <a:pt x="8908" y="3160"/>
                      <a:pt x="8808" y="3175"/>
                      <a:pt x="8711" y="3206"/>
                    </a:cubicBezTo>
                    <a:cubicBezTo>
                      <a:pt x="8779" y="3029"/>
                      <a:pt x="8842" y="2848"/>
                      <a:pt x="8893" y="2662"/>
                    </a:cubicBezTo>
                    <a:cubicBezTo>
                      <a:pt x="9078" y="1980"/>
                      <a:pt x="9270" y="887"/>
                      <a:pt x="8666" y="324"/>
                    </a:cubicBezTo>
                    <a:cubicBezTo>
                      <a:pt x="8424" y="98"/>
                      <a:pt x="8180" y="1"/>
                      <a:pt x="7941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0" name="Google Shape;4000;p34"/>
            <p:cNvGrpSpPr/>
            <p:nvPr/>
          </p:nvGrpSpPr>
          <p:grpSpPr>
            <a:xfrm>
              <a:off x="5292915" y="2904922"/>
              <a:ext cx="1061741" cy="1312156"/>
              <a:chOff x="5292915" y="2904922"/>
              <a:chExt cx="1061741" cy="1312156"/>
            </a:xfrm>
          </p:grpSpPr>
          <p:grpSp>
            <p:nvGrpSpPr>
              <p:cNvPr id="4001" name="Google Shape;4001;p34"/>
              <p:cNvGrpSpPr/>
              <p:nvPr/>
            </p:nvGrpSpPr>
            <p:grpSpPr>
              <a:xfrm>
                <a:off x="5292927" y="2904922"/>
                <a:ext cx="1061729" cy="1312156"/>
                <a:chOff x="5496277" y="3083647"/>
                <a:chExt cx="1061729" cy="1312156"/>
              </a:xfrm>
            </p:grpSpPr>
            <p:sp>
              <p:nvSpPr>
                <p:cNvPr id="4002" name="Google Shape;4002;p34"/>
                <p:cNvSpPr/>
                <p:nvPr/>
              </p:nvSpPr>
              <p:spPr>
                <a:xfrm>
                  <a:off x="5496277" y="3083647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34"/>
                <p:cNvSpPr/>
                <p:nvPr/>
              </p:nvSpPr>
              <p:spPr>
                <a:xfrm>
                  <a:off x="5496277" y="3083649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4" name="Google Shape;4004;p34"/>
              <p:cNvGrpSpPr/>
              <p:nvPr/>
            </p:nvGrpSpPr>
            <p:grpSpPr>
              <a:xfrm>
                <a:off x="5292915" y="2904922"/>
                <a:ext cx="1061729" cy="1312153"/>
                <a:chOff x="5292915" y="2904922"/>
                <a:chExt cx="1061729" cy="1312153"/>
              </a:xfrm>
            </p:grpSpPr>
            <p:sp>
              <p:nvSpPr>
                <p:cNvPr id="4005" name="Google Shape;4005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5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07" name="Google Shape;4007;p34"/>
            <p:cNvGrpSpPr/>
            <p:nvPr/>
          </p:nvGrpSpPr>
          <p:grpSpPr>
            <a:xfrm>
              <a:off x="4187871" y="2741265"/>
              <a:ext cx="851649" cy="1406865"/>
              <a:chOff x="4187871" y="2741265"/>
              <a:chExt cx="851649" cy="1406865"/>
            </a:xfrm>
          </p:grpSpPr>
          <p:grpSp>
            <p:nvGrpSpPr>
              <p:cNvPr id="4008" name="Google Shape;4008;p34"/>
              <p:cNvGrpSpPr/>
              <p:nvPr/>
            </p:nvGrpSpPr>
            <p:grpSpPr>
              <a:xfrm>
                <a:off x="4187871" y="2741265"/>
                <a:ext cx="851649" cy="1406865"/>
                <a:chOff x="3998771" y="2828915"/>
                <a:chExt cx="851649" cy="1406865"/>
              </a:xfrm>
            </p:grpSpPr>
            <p:sp>
              <p:nvSpPr>
                <p:cNvPr id="4009" name="Google Shape;4009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11" name="Google Shape;4011;p34"/>
              <p:cNvSpPr/>
              <p:nvPr/>
            </p:nvSpPr>
            <p:spPr>
              <a:xfrm>
                <a:off x="4187871" y="2741265"/>
                <a:ext cx="851649" cy="1406865"/>
              </a:xfrm>
              <a:custGeom>
                <a:avLst/>
                <a:gdLst/>
                <a:ahLst/>
                <a:cxnLst/>
                <a:rect l="l" t="t" r="r" b="b"/>
                <a:pathLst>
                  <a:path w="12328" h="20365" extrusionOk="0">
                    <a:moveTo>
                      <a:pt x="2279" y="1820"/>
                    </a:moveTo>
                    <a:cubicBezTo>
                      <a:pt x="2606" y="1820"/>
                      <a:pt x="3297" y="2345"/>
                      <a:pt x="3726" y="3457"/>
                    </a:cubicBezTo>
                    <a:cubicBezTo>
                      <a:pt x="3853" y="3393"/>
                      <a:pt x="3985" y="3363"/>
                      <a:pt x="4119" y="3363"/>
                    </a:cubicBezTo>
                    <a:cubicBezTo>
                      <a:pt x="4376" y="3363"/>
                      <a:pt x="4640" y="3472"/>
                      <a:pt x="4885" y="3655"/>
                    </a:cubicBezTo>
                    <a:cubicBezTo>
                      <a:pt x="4888" y="3517"/>
                      <a:pt x="4914" y="3379"/>
                      <a:pt x="4950" y="3248"/>
                    </a:cubicBezTo>
                    <a:cubicBezTo>
                      <a:pt x="4993" y="3092"/>
                      <a:pt x="5113" y="3023"/>
                      <a:pt x="5234" y="3023"/>
                    </a:cubicBezTo>
                    <a:cubicBezTo>
                      <a:pt x="5407" y="3023"/>
                      <a:pt x="5582" y="3163"/>
                      <a:pt x="5541" y="3389"/>
                    </a:cubicBezTo>
                    <a:cubicBezTo>
                      <a:pt x="5512" y="3554"/>
                      <a:pt x="5541" y="3726"/>
                      <a:pt x="5494" y="3887"/>
                    </a:cubicBezTo>
                    <a:cubicBezTo>
                      <a:pt x="5466" y="3984"/>
                      <a:pt x="5397" y="4048"/>
                      <a:pt x="5317" y="4083"/>
                    </a:cubicBezTo>
                    <a:cubicBezTo>
                      <a:pt x="5437" y="4237"/>
                      <a:pt x="5547" y="4407"/>
                      <a:pt x="5635" y="4590"/>
                    </a:cubicBezTo>
                    <a:cubicBezTo>
                      <a:pt x="6399" y="4609"/>
                      <a:pt x="6852" y="5743"/>
                      <a:pt x="7038" y="6833"/>
                    </a:cubicBezTo>
                    <a:cubicBezTo>
                      <a:pt x="7170" y="6851"/>
                      <a:pt x="7298" y="6906"/>
                      <a:pt x="7422" y="6984"/>
                    </a:cubicBezTo>
                    <a:cubicBezTo>
                      <a:pt x="7478" y="6972"/>
                      <a:pt x="7536" y="6965"/>
                      <a:pt x="7593" y="6965"/>
                    </a:cubicBezTo>
                    <a:cubicBezTo>
                      <a:pt x="7746" y="6965"/>
                      <a:pt x="7898" y="7009"/>
                      <a:pt x="8023" y="7094"/>
                    </a:cubicBezTo>
                    <a:cubicBezTo>
                      <a:pt x="8228" y="7234"/>
                      <a:pt x="8202" y="7529"/>
                      <a:pt x="8024" y="7629"/>
                    </a:cubicBezTo>
                    <a:cubicBezTo>
                      <a:pt x="8252" y="7982"/>
                      <a:pt x="8440" y="8421"/>
                      <a:pt x="8574" y="8882"/>
                    </a:cubicBezTo>
                    <a:cubicBezTo>
                      <a:pt x="8606" y="8826"/>
                      <a:pt x="8637" y="8768"/>
                      <a:pt x="8678" y="8716"/>
                    </a:cubicBezTo>
                    <a:cubicBezTo>
                      <a:pt x="8727" y="8654"/>
                      <a:pt x="8795" y="8627"/>
                      <a:pt x="8863" y="8627"/>
                    </a:cubicBezTo>
                    <a:cubicBezTo>
                      <a:pt x="9005" y="8627"/>
                      <a:pt x="9152" y="8742"/>
                      <a:pt x="9156" y="8894"/>
                    </a:cubicBezTo>
                    <a:cubicBezTo>
                      <a:pt x="9161" y="9125"/>
                      <a:pt x="9079" y="9353"/>
                      <a:pt x="8921" y="9520"/>
                    </a:cubicBezTo>
                    <a:cubicBezTo>
                      <a:pt x="8870" y="9571"/>
                      <a:pt x="8805" y="9599"/>
                      <a:pt x="8737" y="9605"/>
                    </a:cubicBezTo>
                    <a:cubicBezTo>
                      <a:pt x="8753" y="9714"/>
                      <a:pt x="8768" y="9823"/>
                      <a:pt x="8777" y="9930"/>
                    </a:cubicBezTo>
                    <a:cubicBezTo>
                      <a:pt x="9409" y="10292"/>
                      <a:pt x="9726" y="11624"/>
                      <a:pt x="9816" y="12776"/>
                    </a:cubicBezTo>
                    <a:cubicBezTo>
                      <a:pt x="9941" y="12734"/>
                      <a:pt x="10054" y="12714"/>
                      <a:pt x="10155" y="12714"/>
                    </a:cubicBezTo>
                    <a:cubicBezTo>
                      <a:pt x="11545" y="12714"/>
                      <a:pt x="10767" y="16483"/>
                      <a:pt x="10584" y="17797"/>
                    </a:cubicBezTo>
                    <a:cubicBezTo>
                      <a:pt x="10541" y="18107"/>
                      <a:pt x="10184" y="18378"/>
                      <a:pt x="9860" y="18378"/>
                    </a:cubicBezTo>
                    <a:cubicBezTo>
                      <a:pt x="9800" y="18378"/>
                      <a:pt x="9742" y="18368"/>
                      <a:pt x="9686" y="18348"/>
                    </a:cubicBezTo>
                    <a:cubicBezTo>
                      <a:pt x="9472" y="18271"/>
                      <a:pt x="9285" y="18193"/>
                      <a:pt x="9119" y="18108"/>
                    </a:cubicBezTo>
                    <a:lnTo>
                      <a:pt x="9119" y="18108"/>
                    </a:lnTo>
                    <a:cubicBezTo>
                      <a:pt x="9164" y="18258"/>
                      <a:pt x="9120" y="18440"/>
                      <a:pt x="8975" y="18509"/>
                    </a:cubicBezTo>
                    <a:cubicBezTo>
                      <a:pt x="8803" y="18589"/>
                      <a:pt x="8662" y="18583"/>
                      <a:pt x="8481" y="18600"/>
                    </a:cubicBezTo>
                    <a:cubicBezTo>
                      <a:pt x="8344" y="18611"/>
                      <a:pt x="8215" y="18663"/>
                      <a:pt x="8075" y="18663"/>
                    </a:cubicBezTo>
                    <a:cubicBezTo>
                      <a:pt x="8073" y="18663"/>
                      <a:pt x="8072" y="18663"/>
                      <a:pt x="8071" y="18663"/>
                    </a:cubicBezTo>
                    <a:cubicBezTo>
                      <a:pt x="7877" y="18662"/>
                      <a:pt x="7719" y="18452"/>
                      <a:pt x="7826" y="18270"/>
                    </a:cubicBezTo>
                    <a:cubicBezTo>
                      <a:pt x="7978" y="18011"/>
                      <a:pt x="8329" y="17852"/>
                      <a:pt x="8647" y="17852"/>
                    </a:cubicBezTo>
                    <a:cubicBezTo>
                      <a:pt x="8680" y="17852"/>
                      <a:pt x="8712" y="17854"/>
                      <a:pt x="8743" y="17857"/>
                    </a:cubicBezTo>
                    <a:cubicBezTo>
                      <a:pt x="8574" y="17706"/>
                      <a:pt x="8450" y="17523"/>
                      <a:pt x="8378" y="17277"/>
                    </a:cubicBezTo>
                    <a:cubicBezTo>
                      <a:pt x="7173" y="16714"/>
                      <a:pt x="6042" y="15435"/>
                      <a:pt x="6514" y="14524"/>
                    </a:cubicBezTo>
                    <a:cubicBezTo>
                      <a:pt x="5865" y="14147"/>
                      <a:pt x="5308" y="13641"/>
                      <a:pt x="5145" y="12899"/>
                    </a:cubicBezTo>
                    <a:cubicBezTo>
                      <a:pt x="5012" y="12873"/>
                      <a:pt x="4894" y="12765"/>
                      <a:pt x="4871" y="12595"/>
                    </a:cubicBezTo>
                    <a:cubicBezTo>
                      <a:pt x="4856" y="12477"/>
                      <a:pt x="4889" y="12380"/>
                      <a:pt x="4910" y="12266"/>
                    </a:cubicBezTo>
                    <a:cubicBezTo>
                      <a:pt x="4913" y="12261"/>
                      <a:pt x="4913" y="12256"/>
                      <a:pt x="4914" y="12251"/>
                    </a:cubicBezTo>
                    <a:cubicBezTo>
                      <a:pt x="4274" y="12041"/>
                      <a:pt x="3676" y="11733"/>
                      <a:pt x="3317" y="11211"/>
                    </a:cubicBezTo>
                    <a:cubicBezTo>
                      <a:pt x="3303" y="11213"/>
                      <a:pt x="3289" y="11214"/>
                      <a:pt x="3275" y="11214"/>
                    </a:cubicBezTo>
                    <a:cubicBezTo>
                      <a:pt x="3271" y="11214"/>
                      <a:pt x="3268" y="11214"/>
                      <a:pt x="3265" y="11214"/>
                    </a:cubicBezTo>
                    <a:cubicBezTo>
                      <a:pt x="3167" y="11204"/>
                      <a:pt x="3087" y="11161"/>
                      <a:pt x="2992" y="11136"/>
                    </a:cubicBezTo>
                    <a:cubicBezTo>
                      <a:pt x="2904" y="11111"/>
                      <a:pt x="2818" y="11101"/>
                      <a:pt x="2732" y="11069"/>
                    </a:cubicBezTo>
                    <a:cubicBezTo>
                      <a:pt x="2494" y="10980"/>
                      <a:pt x="2454" y="10657"/>
                      <a:pt x="2714" y="10561"/>
                    </a:cubicBezTo>
                    <a:cubicBezTo>
                      <a:pt x="2810" y="10526"/>
                      <a:pt x="2916" y="10511"/>
                      <a:pt x="3022" y="10507"/>
                    </a:cubicBezTo>
                    <a:cubicBezTo>
                      <a:pt x="2916" y="9982"/>
                      <a:pt x="3030" y="9524"/>
                      <a:pt x="3289" y="9175"/>
                    </a:cubicBezTo>
                    <a:cubicBezTo>
                      <a:pt x="2654" y="8778"/>
                      <a:pt x="2133" y="8244"/>
                      <a:pt x="2205" y="7445"/>
                    </a:cubicBezTo>
                    <a:cubicBezTo>
                      <a:pt x="2224" y="7237"/>
                      <a:pt x="2281" y="7068"/>
                      <a:pt x="2360" y="6923"/>
                    </a:cubicBezTo>
                    <a:cubicBezTo>
                      <a:pt x="2328" y="6919"/>
                      <a:pt x="2300" y="6911"/>
                      <a:pt x="2266" y="6911"/>
                    </a:cubicBezTo>
                    <a:cubicBezTo>
                      <a:pt x="2264" y="6911"/>
                      <a:pt x="2261" y="6911"/>
                      <a:pt x="2259" y="6911"/>
                    </a:cubicBezTo>
                    <a:cubicBezTo>
                      <a:pt x="2257" y="6911"/>
                      <a:pt x="2255" y="6911"/>
                      <a:pt x="2253" y="6911"/>
                    </a:cubicBezTo>
                    <a:cubicBezTo>
                      <a:pt x="1991" y="6911"/>
                      <a:pt x="1860" y="6540"/>
                      <a:pt x="2101" y="6401"/>
                    </a:cubicBezTo>
                    <a:cubicBezTo>
                      <a:pt x="2141" y="6378"/>
                      <a:pt x="2184" y="6367"/>
                      <a:pt x="2225" y="6351"/>
                    </a:cubicBezTo>
                    <a:cubicBezTo>
                      <a:pt x="2047" y="6068"/>
                      <a:pt x="1941" y="5759"/>
                      <a:pt x="1973" y="5432"/>
                    </a:cubicBezTo>
                    <a:cubicBezTo>
                      <a:pt x="1877" y="5336"/>
                      <a:pt x="1804" y="5222"/>
                      <a:pt x="1795" y="5098"/>
                    </a:cubicBezTo>
                    <a:cubicBezTo>
                      <a:pt x="1786" y="4965"/>
                      <a:pt x="1903" y="4863"/>
                      <a:pt x="2025" y="4863"/>
                    </a:cubicBezTo>
                    <a:cubicBezTo>
                      <a:pt x="2060" y="4863"/>
                      <a:pt x="2095" y="4872"/>
                      <a:pt x="2128" y="4891"/>
                    </a:cubicBezTo>
                    <a:cubicBezTo>
                      <a:pt x="2135" y="4895"/>
                      <a:pt x="2142" y="4900"/>
                      <a:pt x="2149" y="4904"/>
                    </a:cubicBezTo>
                    <a:cubicBezTo>
                      <a:pt x="2327" y="4629"/>
                      <a:pt x="2603" y="4505"/>
                      <a:pt x="2917" y="4470"/>
                    </a:cubicBezTo>
                    <a:cubicBezTo>
                      <a:pt x="2523" y="3705"/>
                      <a:pt x="2182" y="2934"/>
                      <a:pt x="2097" y="2041"/>
                    </a:cubicBezTo>
                    <a:cubicBezTo>
                      <a:pt x="2083" y="1895"/>
                      <a:pt x="2155" y="1820"/>
                      <a:pt x="2279" y="1820"/>
                    </a:cubicBezTo>
                    <a:close/>
                    <a:moveTo>
                      <a:pt x="2046" y="1"/>
                    </a:moveTo>
                    <a:cubicBezTo>
                      <a:pt x="1759" y="1"/>
                      <a:pt x="1483" y="132"/>
                      <a:pt x="1238" y="447"/>
                    </a:cubicBezTo>
                    <a:cubicBezTo>
                      <a:pt x="731" y="1098"/>
                      <a:pt x="1095" y="2145"/>
                      <a:pt x="1386" y="2790"/>
                    </a:cubicBezTo>
                    <a:cubicBezTo>
                      <a:pt x="1466" y="2967"/>
                      <a:pt x="1557" y="3135"/>
                      <a:pt x="1652" y="3300"/>
                    </a:cubicBezTo>
                    <a:cubicBezTo>
                      <a:pt x="1603" y="3292"/>
                      <a:pt x="1555" y="3289"/>
                      <a:pt x="1506" y="3289"/>
                    </a:cubicBezTo>
                    <a:cubicBezTo>
                      <a:pt x="723" y="3289"/>
                      <a:pt x="1" y="4243"/>
                      <a:pt x="146" y="5145"/>
                    </a:cubicBezTo>
                    <a:cubicBezTo>
                      <a:pt x="238" y="5718"/>
                      <a:pt x="618" y="6309"/>
                      <a:pt x="1131" y="6792"/>
                    </a:cubicBezTo>
                    <a:cubicBezTo>
                      <a:pt x="938" y="7090"/>
                      <a:pt x="833" y="7454"/>
                      <a:pt x="864" y="7840"/>
                    </a:cubicBezTo>
                    <a:cubicBezTo>
                      <a:pt x="923" y="8576"/>
                      <a:pt x="1322" y="9166"/>
                      <a:pt x="1876" y="9609"/>
                    </a:cubicBezTo>
                    <a:cubicBezTo>
                      <a:pt x="1774" y="9778"/>
                      <a:pt x="1708" y="9973"/>
                      <a:pt x="1691" y="10183"/>
                    </a:cubicBezTo>
                    <a:cubicBezTo>
                      <a:pt x="1595" y="11396"/>
                      <a:pt x="2634" y="12205"/>
                      <a:pt x="3719" y="12545"/>
                    </a:cubicBezTo>
                    <a:cubicBezTo>
                      <a:pt x="3646" y="12824"/>
                      <a:pt x="3638" y="13118"/>
                      <a:pt x="3720" y="13382"/>
                    </a:cubicBezTo>
                    <a:cubicBezTo>
                      <a:pt x="3892" y="13943"/>
                      <a:pt x="4386" y="14469"/>
                      <a:pt x="4977" y="14826"/>
                    </a:cubicBezTo>
                    <a:cubicBezTo>
                      <a:pt x="4951" y="15190"/>
                      <a:pt x="5035" y="15571"/>
                      <a:pt x="5169" y="15909"/>
                    </a:cubicBezTo>
                    <a:cubicBezTo>
                      <a:pt x="5463" y="16649"/>
                      <a:pt x="6100" y="17560"/>
                      <a:pt x="6872" y="18191"/>
                    </a:cubicBezTo>
                    <a:cubicBezTo>
                      <a:pt x="6788" y="18775"/>
                      <a:pt x="7756" y="20365"/>
                      <a:pt x="10363" y="20365"/>
                    </a:cubicBezTo>
                    <a:cubicBezTo>
                      <a:pt x="10388" y="20365"/>
                      <a:pt x="10413" y="20365"/>
                      <a:pt x="10438" y="20364"/>
                    </a:cubicBezTo>
                    <a:cubicBezTo>
                      <a:pt x="10935" y="19820"/>
                      <a:pt x="11722" y="18710"/>
                      <a:pt x="11324" y="17451"/>
                    </a:cubicBezTo>
                    <a:cubicBezTo>
                      <a:pt x="11911" y="16315"/>
                      <a:pt x="12327" y="14898"/>
                      <a:pt x="11663" y="13911"/>
                    </a:cubicBezTo>
                    <a:cubicBezTo>
                      <a:pt x="12079" y="13351"/>
                      <a:pt x="11822" y="12286"/>
                      <a:pt x="11461" y="11790"/>
                    </a:cubicBezTo>
                    <a:cubicBezTo>
                      <a:pt x="11235" y="11480"/>
                      <a:pt x="10924" y="11254"/>
                      <a:pt x="10580" y="11122"/>
                    </a:cubicBezTo>
                    <a:cubicBezTo>
                      <a:pt x="11199" y="9921"/>
                      <a:pt x="10520" y="8375"/>
                      <a:pt x="9379" y="7861"/>
                    </a:cubicBezTo>
                    <a:cubicBezTo>
                      <a:pt x="9196" y="6979"/>
                      <a:pt x="8907" y="6124"/>
                      <a:pt x="8531" y="5304"/>
                    </a:cubicBezTo>
                    <a:cubicBezTo>
                      <a:pt x="8240" y="4670"/>
                      <a:pt x="7891" y="3890"/>
                      <a:pt x="7234" y="3551"/>
                    </a:cubicBezTo>
                    <a:cubicBezTo>
                      <a:pt x="7061" y="3464"/>
                      <a:pt x="6868" y="3425"/>
                      <a:pt x="6676" y="3425"/>
                    </a:cubicBezTo>
                    <a:cubicBezTo>
                      <a:pt x="6668" y="3425"/>
                      <a:pt x="6661" y="3425"/>
                      <a:pt x="6653" y="3425"/>
                    </a:cubicBezTo>
                    <a:cubicBezTo>
                      <a:pt x="6572" y="2547"/>
                      <a:pt x="6182" y="1700"/>
                      <a:pt x="5215" y="1607"/>
                    </a:cubicBezTo>
                    <a:cubicBezTo>
                      <a:pt x="5185" y="1604"/>
                      <a:pt x="5155" y="1602"/>
                      <a:pt x="5125" y="1602"/>
                    </a:cubicBezTo>
                    <a:cubicBezTo>
                      <a:pt x="4822" y="1602"/>
                      <a:pt x="4539" y="1748"/>
                      <a:pt x="4337" y="1961"/>
                    </a:cubicBezTo>
                    <a:cubicBezTo>
                      <a:pt x="3751" y="1029"/>
                      <a:pt x="2851" y="1"/>
                      <a:pt x="2046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2" name="Google Shape;4012;p34"/>
            <p:cNvGrpSpPr/>
            <p:nvPr/>
          </p:nvGrpSpPr>
          <p:grpSpPr>
            <a:xfrm>
              <a:off x="4405964" y="2808216"/>
              <a:ext cx="1697568" cy="1883184"/>
              <a:chOff x="4405964" y="2808216"/>
              <a:chExt cx="1697568" cy="1883184"/>
            </a:xfrm>
          </p:grpSpPr>
          <p:grpSp>
            <p:nvGrpSpPr>
              <p:cNvPr id="4013" name="Google Shape;4013;p34"/>
              <p:cNvGrpSpPr/>
              <p:nvPr/>
            </p:nvGrpSpPr>
            <p:grpSpPr>
              <a:xfrm>
                <a:off x="5059554" y="2808216"/>
                <a:ext cx="381477" cy="1607493"/>
                <a:chOff x="5059554" y="2808216"/>
                <a:chExt cx="381477" cy="1607493"/>
              </a:xfrm>
            </p:grpSpPr>
            <p:sp>
              <p:nvSpPr>
                <p:cNvPr id="4014" name="Google Shape;4014;p34"/>
                <p:cNvSpPr/>
                <p:nvPr/>
              </p:nvSpPr>
              <p:spPr>
                <a:xfrm>
                  <a:off x="5059554" y="2808216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34"/>
                <p:cNvSpPr/>
                <p:nvPr/>
              </p:nvSpPr>
              <p:spPr>
                <a:xfrm>
                  <a:off x="5059557" y="2808228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16" name="Google Shape;4016;p34"/>
              <p:cNvSpPr/>
              <p:nvPr/>
            </p:nvSpPr>
            <p:spPr>
              <a:xfrm>
                <a:off x="5043876" y="4265443"/>
                <a:ext cx="112121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3552" extrusionOk="0">
                    <a:moveTo>
                      <a:pt x="0" y="0"/>
                    </a:moveTo>
                    <a:lnTo>
                      <a:pt x="140" y="3238"/>
                    </a:lnTo>
                    <a:cubicBezTo>
                      <a:pt x="140" y="3238"/>
                      <a:pt x="359" y="3494"/>
                      <a:pt x="714" y="3548"/>
                    </a:cubicBezTo>
                    <a:cubicBezTo>
                      <a:pt x="727" y="3550"/>
                      <a:pt x="741" y="3551"/>
                      <a:pt x="757" y="3551"/>
                    </a:cubicBezTo>
                    <a:cubicBezTo>
                      <a:pt x="961" y="3551"/>
                      <a:pt x="1359" y="3386"/>
                      <a:pt x="1359" y="3386"/>
                    </a:cubicBezTo>
                    <a:cubicBezTo>
                      <a:pt x="1359" y="3386"/>
                      <a:pt x="1406" y="3118"/>
                      <a:pt x="1515" y="2513"/>
                    </a:cubicBezTo>
                    <a:cubicBezTo>
                      <a:pt x="1622" y="1908"/>
                      <a:pt x="1622" y="111"/>
                      <a:pt x="1622" y="111"/>
                    </a:cubicBezTo>
                    <a:lnTo>
                      <a:pt x="1622" y="111"/>
                    </a:lnTo>
                    <a:cubicBezTo>
                      <a:pt x="1622" y="111"/>
                      <a:pt x="1164" y="654"/>
                      <a:pt x="755" y="1272"/>
                    </a:cubicBezTo>
                    <a:cubicBezTo>
                      <a:pt x="408" y="5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17" name="Google Shape;4017;p34"/>
              <p:cNvGrpSpPr/>
              <p:nvPr/>
            </p:nvGrpSpPr>
            <p:grpSpPr>
              <a:xfrm>
                <a:off x="5261482" y="3088138"/>
                <a:ext cx="842050" cy="1489073"/>
                <a:chOff x="5261482" y="3088138"/>
                <a:chExt cx="842050" cy="1489073"/>
              </a:xfrm>
            </p:grpSpPr>
            <p:sp>
              <p:nvSpPr>
                <p:cNvPr id="4018" name="Google Shape;4018;p34"/>
                <p:cNvSpPr/>
                <p:nvPr/>
              </p:nvSpPr>
              <p:spPr>
                <a:xfrm>
                  <a:off x="5261482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34"/>
                <p:cNvSpPr/>
                <p:nvPr/>
              </p:nvSpPr>
              <p:spPr>
                <a:xfrm>
                  <a:off x="5261486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20" name="Google Shape;4020;p34"/>
              <p:cNvSpPr/>
              <p:nvPr/>
            </p:nvSpPr>
            <p:spPr>
              <a:xfrm>
                <a:off x="5227647" y="4446502"/>
                <a:ext cx="133467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545" extrusionOk="0">
                    <a:moveTo>
                      <a:pt x="316" y="0"/>
                    </a:moveTo>
                    <a:cubicBezTo>
                      <a:pt x="316" y="0"/>
                      <a:pt x="0" y="1769"/>
                      <a:pt x="0" y="2384"/>
                    </a:cubicBezTo>
                    <a:lnTo>
                      <a:pt x="0" y="3270"/>
                    </a:lnTo>
                    <a:cubicBezTo>
                      <a:pt x="0" y="3270"/>
                      <a:pt x="420" y="3539"/>
                      <a:pt x="607" y="3544"/>
                    </a:cubicBezTo>
                    <a:cubicBezTo>
                      <a:pt x="614" y="3544"/>
                      <a:pt x="622" y="3544"/>
                      <a:pt x="629" y="3544"/>
                    </a:cubicBezTo>
                    <a:cubicBezTo>
                      <a:pt x="977" y="3544"/>
                      <a:pt x="1226" y="3340"/>
                      <a:pt x="1226" y="3340"/>
                    </a:cubicBezTo>
                    <a:lnTo>
                      <a:pt x="1932" y="177"/>
                    </a:lnTo>
                    <a:lnTo>
                      <a:pt x="1932" y="177"/>
                    </a:lnTo>
                    <a:cubicBezTo>
                      <a:pt x="1931" y="177"/>
                      <a:pt x="1438" y="628"/>
                      <a:pt x="966" y="1297"/>
                    </a:cubicBezTo>
                    <a:cubicBezTo>
                      <a:pt x="671" y="616"/>
                      <a:pt x="316" y="0"/>
                      <a:pt x="316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21" name="Google Shape;4021;p34"/>
              <p:cNvGrpSpPr/>
              <p:nvPr/>
            </p:nvGrpSpPr>
            <p:grpSpPr>
              <a:xfrm>
                <a:off x="4405964" y="3015670"/>
                <a:ext cx="606548" cy="1533160"/>
                <a:chOff x="4405964" y="3015670"/>
                <a:chExt cx="606548" cy="1533160"/>
              </a:xfrm>
            </p:grpSpPr>
            <p:sp>
              <p:nvSpPr>
                <p:cNvPr id="4022" name="Google Shape;4022;p34"/>
                <p:cNvSpPr/>
                <p:nvPr/>
              </p:nvSpPr>
              <p:spPr>
                <a:xfrm>
                  <a:off x="4405964" y="3015670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34"/>
                <p:cNvSpPr/>
                <p:nvPr/>
              </p:nvSpPr>
              <p:spPr>
                <a:xfrm>
                  <a:off x="4405968" y="3015683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24" name="Google Shape;4024;p34"/>
              <p:cNvSpPr/>
              <p:nvPr/>
            </p:nvSpPr>
            <p:spPr>
              <a:xfrm>
                <a:off x="4910339" y="4418668"/>
                <a:ext cx="133536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545" extrusionOk="0">
                    <a:moveTo>
                      <a:pt x="1617" y="0"/>
                    </a:moveTo>
                    <a:cubicBezTo>
                      <a:pt x="1617" y="0"/>
                      <a:pt x="1261" y="616"/>
                      <a:pt x="966" y="1297"/>
                    </a:cubicBezTo>
                    <a:cubicBezTo>
                      <a:pt x="494" y="629"/>
                      <a:pt x="1" y="177"/>
                      <a:pt x="1" y="177"/>
                    </a:cubicBezTo>
                    <a:lnTo>
                      <a:pt x="1" y="177"/>
                    </a:lnTo>
                    <a:lnTo>
                      <a:pt x="706" y="3340"/>
                    </a:lnTo>
                    <a:cubicBezTo>
                      <a:pt x="706" y="3340"/>
                      <a:pt x="955" y="3544"/>
                      <a:pt x="1303" y="3544"/>
                    </a:cubicBezTo>
                    <a:cubicBezTo>
                      <a:pt x="1311" y="3544"/>
                      <a:pt x="1318" y="3544"/>
                      <a:pt x="1326" y="3544"/>
                    </a:cubicBezTo>
                    <a:cubicBezTo>
                      <a:pt x="1512" y="3539"/>
                      <a:pt x="1932" y="3270"/>
                      <a:pt x="1932" y="3270"/>
                    </a:cubicBezTo>
                    <a:lnTo>
                      <a:pt x="1932" y="2384"/>
                    </a:lnTo>
                    <a:cubicBezTo>
                      <a:pt x="1932" y="1769"/>
                      <a:pt x="1617" y="0"/>
                      <a:pt x="1617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5" name="Google Shape;4025;p34"/>
          <p:cNvGrpSpPr/>
          <p:nvPr/>
        </p:nvGrpSpPr>
        <p:grpSpPr>
          <a:xfrm rot="227676">
            <a:off x="3461370" y="4346774"/>
            <a:ext cx="2629090" cy="2829745"/>
            <a:chOff x="4187871" y="2521790"/>
            <a:chExt cx="2166785" cy="2332156"/>
          </a:xfrm>
        </p:grpSpPr>
        <p:sp>
          <p:nvSpPr>
            <p:cNvPr id="4026" name="Google Shape;4026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5674" y="1702"/>
                  </a:moveTo>
                  <a:cubicBezTo>
                    <a:pt x="6951" y="1702"/>
                    <a:pt x="8138" y="2074"/>
                    <a:pt x="8120" y="3172"/>
                  </a:cubicBezTo>
                  <a:cubicBezTo>
                    <a:pt x="8119" y="3250"/>
                    <a:pt x="8103" y="3322"/>
                    <a:pt x="8087" y="3396"/>
                  </a:cubicBezTo>
                  <a:cubicBezTo>
                    <a:pt x="8987" y="3592"/>
                    <a:pt x="9776" y="4062"/>
                    <a:pt x="9759" y="5006"/>
                  </a:cubicBezTo>
                  <a:cubicBezTo>
                    <a:pt x="9727" y="6701"/>
                    <a:pt x="7085" y="7125"/>
                    <a:pt x="5808" y="7192"/>
                  </a:cubicBezTo>
                  <a:cubicBezTo>
                    <a:pt x="5640" y="7201"/>
                    <a:pt x="5441" y="7208"/>
                    <a:pt x="5224" y="7208"/>
                  </a:cubicBezTo>
                  <a:cubicBezTo>
                    <a:pt x="3920" y="7208"/>
                    <a:pt x="1972" y="6960"/>
                    <a:pt x="2143" y="5408"/>
                  </a:cubicBezTo>
                  <a:cubicBezTo>
                    <a:pt x="2193" y="4953"/>
                    <a:pt x="2404" y="4627"/>
                    <a:pt x="2708" y="4388"/>
                  </a:cubicBezTo>
                  <a:cubicBezTo>
                    <a:pt x="2050" y="3827"/>
                    <a:pt x="2087" y="2891"/>
                    <a:pt x="2803" y="2360"/>
                  </a:cubicBezTo>
                  <a:cubicBezTo>
                    <a:pt x="3276" y="2010"/>
                    <a:pt x="4512" y="1702"/>
                    <a:pt x="5674" y="1702"/>
                  </a:cubicBezTo>
                  <a:close/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8" name="Google Shape;4028;p34"/>
            <p:cNvGrpSpPr/>
            <p:nvPr/>
          </p:nvGrpSpPr>
          <p:grpSpPr>
            <a:xfrm>
              <a:off x="4953789" y="2521790"/>
              <a:ext cx="724675" cy="1481820"/>
              <a:chOff x="4953789" y="2521790"/>
              <a:chExt cx="724675" cy="1481820"/>
            </a:xfrm>
          </p:grpSpPr>
          <p:grpSp>
            <p:nvGrpSpPr>
              <p:cNvPr id="4029" name="Google Shape;4029;p34"/>
              <p:cNvGrpSpPr/>
              <p:nvPr/>
            </p:nvGrpSpPr>
            <p:grpSpPr>
              <a:xfrm>
                <a:off x="4953789" y="2521790"/>
                <a:ext cx="724675" cy="1481820"/>
                <a:chOff x="4846064" y="2454465"/>
                <a:chExt cx="724675" cy="1481820"/>
              </a:xfrm>
            </p:grpSpPr>
            <p:sp>
              <p:nvSpPr>
                <p:cNvPr id="4030" name="Google Shape;4030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32" name="Google Shape;4032;p34"/>
              <p:cNvSpPr/>
              <p:nvPr/>
            </p:nvSpPr>
            <p:spPr>
              <a:xfrm>
                <a:off x="4953789" y="2521790"/>
                <a:ext cx="724675" cy="148182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1450" extrusionOk="0">
                    <a:moveTo>
                      <a:pt x="7902" y="1839"/>
                    </a:moveTo>
                    <a:cubicBezTo>
                      <a:pt x="8001" y="1839"/>
                      <a:pt x="8066" y="1903"/>
                      <a:pt x="8074" y="2032"/>
                    </a:cubicBezTo>
                    <a:cubicBezTo>
                      <a:pt x="8133" y="2927"/>
                      <a:pt x="7917" y="3743"/>
                      <a:pt x="7648" y="4560"/>
                    </a:cubicBezTo>
                    <a:cubicBezTo>
                      <a:pt x="7673" y="4559"/>
                      <a:pt x="7698" y="4558"/>
                      <a:pt x="7722" y="4558"/>
                    </a:cubicBezTo>
                    <a:cubicBezTo>
                      <a:pt x="7892" y="4558"/>
                      <a:pt x="8052" y="4590"/>
                      <a:pt x="8199" y="4659"/>
                    </a:cubicBezTo>
                    <a:cubicBezTo>
                      <a:pt x="8235" y="4595"/>
                      <a:pt x="8271" y="4532"/>
                      <a:pt x="8300" y="4471"/>
                    </a:cubicBezTo>
                    <a:cubicBezTo>
                      <a:pt x="8342" y="4387"/>
                      <a:pt x="8428" y="4349"/>
                      <a:pt x="8514" y="4349"/>
                    </a:cubicBezTo>
                    <a:cubicBezTo>
                      <a:pt x="8640" y="4349"/>
                      <a:pt x="8767" y="4432"/>
                      <a:pt x="8758" y="4578"/>
                    </a:cubicBezTo>
                    <a:cubicBezTo>
                      <a:pt x="8748" y="4749"/>
                      <a:pt x="8713" y="4949"/>
                      <a:pt x="8643" y="5126"/>
                    </a:cubicBezTo>
                    <a:cubicBezTo>
                      <a:pt x="8656" y="5152"/>
                      <a:pt x="8670" y="5176"/>
                      <a:pt x="8682" y="5204"/>
                    </a:cubicBezTo>
                    <a:cubicBezTo>
                      <a:pt x="8785" y="5452"/>
                      <a:pt x="8794" y="5707"/>
                      <a:pt x="8743" y="5957"/>
                    </a:cubicBezTo>
                    <a:cubicBezTo>
                      <a:pt x="8754" y="5953"/>
                      <a:pt x="8762" y="5948"/>
                      <a:pt x="8774" y="5947"/>
                    </a:cubicBezTo>
                    <a:cubicBezTo>
                      <a:pt x="8789" y="5945"/>
                      <a:pt x="8805" y="5944"/>
                      <a:pt x="8820" y="5944"/>
                    </a:cubicBezTo>
                    <a:cubicBezTo>
                      <a:pt x="9038" y="5944"/>
                      <a:pt x="9182" y="6201"/>
                      <a:pt x="9141" y="6396"/>
                    </a:cubicBezTo>
                    <a:cubicBezTo>
                      <a:pt x="9084" y="6666"/>
                      <a:pt x="8825" y="6800"/>
                      <a:pt x="8592" y="6902"/>
                    </a:cubicBezTo>
                    <a:cubicBezTo>
                      <a:pt x="8688" y="7030"/>
                      <a:pt x="8769" y="7185"/>
                      <a:pt x="8819" y="7384"/>
                    </a:cubicBezTo>
                    <a:cubicBezTo>
                      <a:pt x="9016" y="8163"/>
                      <a:pt x="8584" y="8771"/>
                      <a:pt x="8024" y="9265"/>
                    </a:cubicBezTo>
                    <a:cubicBezTo>
                      <a:pt x="8356" y="9588"/>
                      <a:pt x="8546" y="10061"/>
                      <a:pt x="8493" y="10647"/>
                    </a:cubicBezTo>
                    <a:cubicBezTo>
                      <a:pt x="8457" y="11051"/>
                      <a:pt x="8299" y="11385"/>
                      <a:pt x="8072" y="11670"/>
                    </a:cubicBezTo>
                    <a:cubicBezTo>
                      <a:pt x="8070" y="11712"/>
                      <a:pt x="8062" y="11753"/>
                      <a:pt x="8045" y="11791"/>
                    </a:cubicBezTo>
                    <a:cubicBezTo>
                      <a:pt x="7966" y="11964"/>
                      <a:pt x="7778" y="12090"/>
                      <a:pt x="7571" y="12149"/>
                    </a:cubicBezTo>
                    <a:cubicBezTo>
                      <a:pt x="7315" y="12340"/>
                      <a:pt x="7028" y="12504"/>
                      <a:pt x="6732" y="12648"/>
                    </a:cubicBezTo>
                    <a:cubicBezTo>
                      <a:pt x="6762" y="12768"/>
                      <a:pt x="6782" y="12897"/>
                      <a:pt x="6788" y="13041"/>
                    </a:cubicBezTo>
                    <a:cubicBezTo>
                      <a:pt x="6821" y="13897"/>
                      <a:pt x="6314" y="14542"/>
                      <a:pt x="5685" y="15057"/>
                    </a:cubicBezTo>
                    <a:cubicBezTo>
                      <a:pt x="6140" y="15671"/>
                      <a:pt x="5747" y="16630"/>
                      <a:pt x="5062" y="17386"/>
                    </a:cubicBezTo>
                    <a:cubicBezTo>
                      <a:pt x="5185" y="17320"/>
                      <a:pt x="5304" y="17247"/>
                      <a:pt x="5422" y="17175"/>
                    </a:cubicBezTo>
                    <a:cubicBezTo>
                      <a:pt x="5470" y="17145"/>
                      <a:pt x="5517" y="17132"/>
                      <a:pt x="5561" y="17132"/>
                    </a:cubicBezTo>
                    <a:cubicBezTo>
                      <a:pt x="5736" y="17132"/>
                      <a:pt x="5865" y="17335"/>
                      <a:pt x="5789" y="17517"/>
                    </a:cubicBezTo>
                    <a:cubicBezTo>
                      <a:pt x="5650" y="17851"/>
                      <a:pt x="5209" y="18215"/>
                      <a:pt x="4832" y="18215"/>
                    </a:cubicBezTo>
                    <a:cubicBezTo>
                      <a:pt x="4807" y="18215"/>
                      <a:pt x="4783" y="18213"/>
                      <a:pt x="4759" y="18210"/>
                    </a:cubicBezTo>
                    <a:cubicBezTo>
                      <a:pt x="4607" y="18192"/>
                      <a:pt x="4518" y="18044"/>
                      <a:pt x="4514" y="17899"/>
                    </a:cubicBezTo>
                    <a:cubicBezTo>
                      <a:pt x="4439" y="17960"/>
                      <a:pt x="4361" y="18017"/>
                      <a:pt x="4281" y="18071"/>
                    </a:cubicBezTo>
                    <a:cubicBezTo>
                      <a:pt x="4206" y="18668"/>
                      <a:pt x="3809" y="18979"/>
                      <a:pt x="3159" y="19338"/>
                    </a:cubicBezTo>
                    <a:cubicBezTo>
                      <a:pt x="3080" y="19382"/>
                      <a:pt x="2988" y="19402"/>
                      <a:pt x="2894" y="19402"/>
                    </a:cubicBezTo>
                    <a:cubicBezTo>
                      <a:pt x="2596" y="19402"/>
                      <a:pt x="2267" y="19203"/>
                      <a:pt x="2185" y="18934"/>
                    </a:cubicBezTo>
                    <a:cubicBezTo>
                      <a:pt x="1856" y="17864"/>
                      <a:pt x="834" y="15132"/>
                      <a:pt x="1351" y="14174"/>
                    </a:cubicBezTo>
                    <a:cubicBezTo>
                      <a:pt x="1196" y="14127"/>
                      <a:pt x="1068" y="14007"/>
                      <a:pt x="960" y="13884"/>
                    </a:cubicBezTo>
                    <a:cubicBezTo>
                      <a:pt x="727" y="13623"/>
                      <a:pt x="938" y="13270"/>
                      <a:pt x="1206" y="13270"/>
                    </a:cubicBezTo>
                    <a:cubicBezTo>
                      <a:pt x="1283" y="13270"/>
                      <a:pt x="1364" y="13299"/>
                      <a:pt x="1442" y="13367"/>
                    </a:cubicBezTo>
                    <a:cubicBezTo>
                      <a:pt x="1539" y="13452"/>
                      <a:pt x="1667" y="13508"/>
                      <a:pt x="1751" y="13605"/>
                    </a:cubicBezTo>
                    <a:cubicBezTo>
                      <a:pt x="1814" y="13678"/>
                      <a:pt x="1843" y="13761"/>
                      <a:pt x="1845" y="13843"/>
                    </a:cubicBezTo>
                    <a:cubicBezTo>
                      <a:pt x="1880" y="13839"/>
                      <a:pt x="1917" y="13837"/>
                      <a:pt x="1955" y="13837"/>
                    </a:cubicBezTo>
                    <a:cubicBezTo>
                      <a:pt x="2016" y="13837"/>
                      <a:pt x="2081" y="13842"/>
                      <a:pt x="2150" y="13854"/>
                    </a:cubicBezTo>
                    <a:cubicBezTo>
                      <a:pt x="2056" y="12703"/>
                      <a:pt x="2159" y="11338"/>
                      <a:pt x="2727" y="10880"/>
                    </a:cubicBezTo>
                    <a:cubicBezTo>
                      <a:pt x="2673" y="10143"/>
                      <a:pt x="2789" y="9308"/>
                      <a:pt x="3038" y="8652"/>
                    </a:cubicBezTo>
                    <a:cubicBezTo>
                      <a:pt x="3024" y="8632"/>
                      <a:pt x="3011" y="8610"/>
                      <a:pt x="3003" y="8584"/>
                    </a:cubicBezTo>
                    <a:cubicBezTo>
                      <a:pt x="2949" y="8413"/>
                      <a:pt x="2947" y="8182"/>
                      <a:pt x="2956" y="8003"/>
                    </a:cubicBezTo>
                    <a:cubicBezTo>
                      <a:pt x="2963" y="7855"/>
                      <a:pt x="3090" y="7749"/>
                      <a:pt x="3217" y="7749"/>
                    </a:cubicBezTo>
                    <a:cubicBezTo>
                      <a:pt x="3288" y="7749"/>
                      <a:pt x="3360" y="7783"/>
                      <a:pt x="3409" y="7863"/>
                    </a:cubicBezTo>
                    <a:cubicBezTo>
                      <a:pt x="3421" y="7881"/>
                      <a:pt x="3431" y="7902"/>
                      <a:pt x="3441" y="7922"/>
                    </a:cubicBezTo>
                    <a:cubicBezTo>
                      <a:pt x="3592" y="7739"/>
                      <a:pt x="3763" y="7605"/>
                      <a:pt x="3954" y="7548"/>
                    </a:cubicBezTo>
                    <a:cubicBezTo>
                      <a:pt x="3966" y="6442"/>
                      <a:pt x="4234" y="5249"/>
                      <a:pt x="4985" y="5109"/>
                    </a:cubicBezTo>
                    <a:cubicBezTo>
                      <a:pt x="5080" y="4792"/>
                      <a:pt x="5230" y="4502"/>
                      <a:pt x="5409" y="4263"/>
                    </a:cubicBezTo>
                    <a:lnTo>
                      <a:pt x="5409" y="4263"/>
                    </a:lnTo>
                    <a:cubicBezTo>
                      <a:pt x="5385" y="4270"/>
                      <a:pt x="5359" y="4273"/>
                      <a:pt x="5334" y="4273"/>
                    </a:cubicBezTo>
                    <a:cubicBezTo>
                      <a:pt x="5250" y="4273"/>
                      <a:pt x="5163" y="4237"/>
                      <a:pt x="5092" y="4151"/>
                    </a:cubicBezTo>
                    <a:cubicBezTo>
                      <a:pt x="4914" y="3934"/>
                      <a:pt x="4914" y="3578"/>
                      <a:pt x="5031" y="3335"/>
                    </a:cubicBezTo>
                    <a:cubicBezTo>
                      <a:pt x="5074" y="3247"/>
                      <a:pt x="5150" y="3209"/>
                      <a:pt x="5229" y="3209"/>
                    </a:cubicBezTo>
                    <a:cubicBezTo>
                      <a:pt x="5352" y="3209"/>
                      <a:pt x="5479" y="3303"/>
                      <a:pt x="5489" y="3443"/>
                    </a:cubicBezTo>
                    <a:cubicBezTo>
                      <a:pt x="5502" y="3616"/>
                      <a:pt x="5582" y="3744"/>
                      <a:pt x="5613" y="3909"/>
                    </a:cubicBezTo>
                    <a:cubicBezTo>
                      <a:pt x="5620" y="3951"/>
                      <a:pt x="5621" y="3990"/>
                      <a:pt x="5616" y="4026"/>
                    </a:cubicBezTo>
                    <a:cubicBezTo>
                      <a:pt x="5857" y="3791"/>
                      <a:pt x="6135" y="3646"/>
                      <a:pt x="6421" y="3646"/>
                    </a:cubicBezTo>
                    <a:cubicBezTo>
                      <a:pt x="6510" y="3646"/>
                      <a:pt x="6600" y="3660"/>
                      <a:pt x="6689" y="3689"/>
                    </a:cubicBezTo>
                    <a:cubicBezTo>
                      <a:pt x="6948" y="2470"/>
                      <a:pt x="7591" y="1839"/>
                      <a:pt x="7902" y="1839"/>
                    </a:cubicBezTo>
                    <a:close/>
                    <a:moveTo>
                      <a:pt x="7941" y="1"/>
                    </a:moveTo>
                    <a:cubicBezTo>
                      <a:pt x="7091" y="1"/>
                      <a:pt x="6303" y="1236"/>
                      <a:pt x="5845" y="2310"/>
                    </a:cubicBezTo>
                    <a:cubicBezTo>
                      <a:pt x="5651" y="2162"/>
                      <a:pt x="5411" y="2069"/>
                      <a:pt x="5164" y="2069"/>
                    </a:cubicBezTo>
                    <a:cubicBezTo>
                      <a:pt x="5084" y="2069"/>
                      <a:pt x="5003" y="2079"/>
                      <a:pt x="4923" y="2099"/>
                    </a:cubicBezTo>
                    <a:cubicBezTo>
                      <a:pt x="3983" y="2344"/>
                      <a:pt x="3731" y="3242"/>
                      <a:pt x="3789" y="4124"/>
                    </a:cubicBezTo>
                    <a:cubicBezTo>
                      <a:pt x="3592" y="4152"/>
                      <a:pt x="3399" y="4220"/>
                      <a:pt x="3236" y="4339"/>
                    </a:cubicBezTo>
                    <a:cubicBezTo>
                      <a:pt x="2640" y="4776"/>
                      <a:pt x="2418" y="5603"/>
                      <a:pt x="2231" y="6273"/>
                    </a:cubicBezTo>
                    <a:cubicBezTo>
                      <a:pt x="1989" y="7141"/>
                      <a:pt x="1840" y="8034"/>
                      <a:pt x="1798" y="8934"/>
                    </a:cubicBezTo>
                    <a:cubicBezTo>
                      <a:pt x="753" y="9621"/>
                      <a:pt x="327" y="11254"/>
                      <a:pt x="1126" y="12343"/>
                    </a:cubicBezTo>
                    <a:cubicBezTo>
                      <a:pt x="809" y="12528"/>
                      <a:pt x="537" y="12799"/>
                      <a:pt x="364" y="13142"/>
                    </a:cubicBezTo>
                    <a:cubicBezTo>
                      <a:pt x="86" y="13688"/>
                      <a:pt x="1" y="14781"/>
                      <a:pt x="500" y="15267"/>
                    </a:cubicBezTo>
                    <a:cubicBezTo>
                      <a:pt x="1" y="16347"/>
                      <a:pt x="635" y="17681"/>
                      <a:pt x="1395" y="18712"/>
                    </a:cubicBezTo>
                    <a:cubicBezTo>
                      <a:pt x="1203" y="20020"/>
                      <a:pt x="2155" y="20992"/>
                      <a:pt x="2732" y="21450"/>
                    </a:cubicBezTo>
                    <a:cubicBezTo>
                      <a:pt x="5366" y="21059"/>
                      <a:pt x="6086" y="19307"/>
                      <a:pt x="5908" y="18740"/>
                    </a:cubicBezTo>
                    <a:cubicBezTo>
                      <a:pt x="6570" y="17995"/>
                      <a:pt x="7057" y="16994"/>
                      <a:pt x="7228" y="16217"/>
                    </a:cubicBezTo>
                    <a:cubicBezTo>
                      <a:pt x="7307" y="15861"/>
                      <a:pt x="7331" y="15472"/>
                      <a:pt x="7248" y="15117"/>
                    </a:cubicBezTo>
                    <a:cubicBezTo>
                      <a:pt x="7776" y="14671"/>
                      <a:pt x="8179" y="14075"/>
                      <a:pt x="8261" y="13492"/>
                    </a:cubicBezTo>
                    <a:cubicBezTo>
                      <a:pt x="8299" y="13219"/>
                      <a:pt x="8245" y="12930"/>
                      <a:pt x="8129" y="12666"/>
                    </a:cubicBezTo>
                    <a:cubicBezTo>
                      <a:pt x="9147" y="12158"/>
                      <a:pt x="10045" y="11195"/>
                      <a:pt x="9757" y="10012"/>
                    </a:cubicBezTo>
                    <a:cubicBezTo>
                      <a:pt x="9707" y="9808"/>
                      <a:pt x="9612" y="9627"/>
                      <a:pt x="9483" y="9475"/>
                    </a:cubicBezTo>
                    <a:cubicBezTo>
                      <a:pt x="9964" y="8947"/>
                      <a:pt x="10265" y="8303"/>
                      <a:pt x="10207" y="7566"/>
                    </a:cubicBezTo>
                    <a:cubicBezTo>
                      <a:pt x="10176" y="7181"/>
                      <a:pt x="10015" y="6839"/>
                      <a:pt x="9777" y="6573"/>
                    </a:cubicBezTo>
                    <a:cubicBezTo>
                      <a:pt x="10207" y="6015"/>
                      <a:pt x="10490" y="5371"/>
                      <a:pt x="10490" y="4792"/>
                    </a:cubicBezTo>
                    <a:cubicBezTo>
                      <a:pt x="10490" y="3938"/>
                      <a:pt x="9737" y="3160"/>
                      <a:pt x="9008" y="3160"/>
                    </a:cubicBezTo>
                    <a:cubicBezTo>
                      <a:pt x="8908" y="3160"/>
                      <a:pt x="8808" y="3175"/>
                      <a:pt x="8711" y="3206"/>
                    </a:cubicBezTo>
                    <a:cubicBezTo>
                      <a:pt x="8779" y="3029"/>
                      <a:pt x="8842" y="2848"/>
                      <a:pt x="8893" y="2662"/>
                    </a:cubicBezTo>
                    <a:cubicBezTo>
                      <a:pt x="9078" y="1980"/>
                      <a:pt x="9270" y="887"/>
                      <a:pt x="8666" y="324"/>
                    </a:cubicBezTo>
                    <a:cubicBezTo>
                      <a:pt x="8424" y="98"/>
                      <a:pt x="8180" y="1"/>
                      <a:pt x="7941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3" name="Google Shape;4033;p34"/>
            <p:cNvGrpSpPr/>
            <p:nvPr/>
          </p:nvGrpSpPr>
          <p:grpSpPr>
            <a:xfrm>
              <a:off x="5292915" y="2904922"/>
              <a:ext cx="1061741" cy="1312156"/>
              <a:chOff x="5292915" y="2904922"/>
              <a:chExt cx="1061741" cy="1312156"/>
            </a:xfrm>
          </p:grpSpPr>
          <p:grpSp>
            <p:nvGrpSpPr>
              <p:cNvPr id="4034" name="Google Shape;4034;p34"/>
              <p:cNvGrpSpPr/>
              <p:nvPr/>
            </p:nvGrpSpPr>
            <p:grpSpPr>
              <a:xfrm>
                <a:off x="5292927" y="2904922"/>
                <a:ext cx="1061729" cy="1312156"/>
                <a:chOff x="5496277" y="3083647"/>
                <a:chExt cx="1061729" cy="1312156"/>
              </a:xfrm>
            </p:grpSpPr>
            <p:sp>
              <p:nvSpPr>
                <p:cNvPr id="4035" name="Google Shape;4035;p34"/>
                <p:cNvSpPr/>
                <p:nvPr/>
              </p:nvSpPr>
              <p:spPr>
                <a:xfrm>
                  <a:off x="5496277" y="3083647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34"/>
                <p:cNvSpPr/>
                <p:nvPr/>
              </p:nvSpPr>
              <p:spPr>
                <a:xfrm>
                  <a:off x="5496277" y="3083649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37" name="Google Shape;4037;p34"/>
              <p:cNvGrpSpPr/>
              <p:nvPr/>
            </p:nvGrpSpPr>
            <p:grpSpPr>
              <a:xfrm>
                <a:off x="5292915" y="2904922"/>
                <a:ext cx="1061729" cy="1312153"/>
                <a:chOff x="5292915" y="2904922"/>
                <a:chExt cx="1061729" cy="1312153"/>
              </a:xfrm>
            </p:grpSpPr>
            <p:sp>
              <p:nvSpPr>
                <p:cNvPr id="4038" name="Google Shape;4038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5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40" name="Google Shape;4040;p34"/>
            <p:cNvGrpSpPr/>
            <p:nvPr/>
          </p:nvGrpSpPr>
          <p:grpSpPr>
            <a:xfrm>
              <a:off x="4187871" y="2741265"/>
              <a:ext cx="851649" cy="1406865"/>
              <a:chOff x="4187871" y="2741265"/>
              <a:chExt cx="851649" cy="1406865"/>
            </a:xfrm>
          </p:grpSpPr>
          <p:grpSp>
            <p:nvGrpSpPr>
              <p:cNvPr id="4041" name="Google Shape;4041;p34"/>
              <p:cNvGrpSpPr/>
              <p:nvPr/>
            </p:nvGrpSpPr>
            <p:grpSpPr>
              <a:xfrm>
                <a:off x="4187871" y="2741265"/>
                <a:ext cx="851649" cy="1406865"/>
                <a:chOff x="3998771" y="2828915"/>
                <a:chExt cx="851649" cy="1406865"/>
              </a:xfrm>
            </p:grpSpPr>
            <p:sp>
              <p:nvSpPr>
                <p:cNvPr id="4042" name="Google Shape;4042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44" name="Google Shape;4044;p34"/>
              <p:cNvSpPr/>
              <p:nvPr/>
            </p:nvSpPr>
            <p:spPr>
              <a:xfrm>
                <a:off x="4187871" y="2741265"/>
                <a:ext cx="851649" cy="1406865"/>
              </a:xfrm>
              <a:custGeom>
                <a:avLst/>
                <a:gdLst/>
                <a:ahLst/>
                <a:cxnLst/>
                <a:rect l="l" t="t" r="r" b="b"/>
                <a:pathLst>
                  <a:path w="12328" h="20365" extrusionOk="0">
                    <a:moveTo>
                      <a:pt x="2279" y="1820"/>
                    </a:moveTo>
                    <a:cubicBezTo>
                      <a:pt x="2606" y="1820"/>
                      <a:pt x="3297" y="2345"/>
                      <a:pt x="3726" y="3457"/>
                    </a:cubicBezTo>
                    <a:cubicBezTo>
                      <a:pt x="3853" y="3393"/>
                      <a:pt x="3985" y="3363"/>
                      <a:pt x="4119" y="3363"/>
                    </a:cubicBezTo>
                    <a:cubicBezTo>
                      <a:pt x="4376" y="3363"/>
                      <a:pt x="4640" y="3472"/>
                      <a:pt x="4885" y="3655"/>
                    </a:cubicBezTo>
                    <a:cubicBezTo>
                      <a:pt x="4888" y="3517"/>
                      <a:pt x="4914" y="3379"/>
                      <a:pt x="4950" y="3248"/>
                    </a:cubicBezTo>
                    <a:cubicBezTo>
                      <a:pt x="4993" y="3092"/>
                      <a:pt x="5113" y="3023"/>
                      <a:pt x="5234" y="3023"/>
                    </a:cubicBezTo>
                    <a:cubicBezTo>
                      <a:pt x="5407" y="3023"/>
                      <a:pt x="5582" y="3163"/>
                      <a:pt x="5541" y="3389"/>
                    </a:cubicBezTo>
                    <a:cubicBezTo>
                      <a:pt x="5512" y="3554"/>
                      <a:pt x="5541" y="3726"/>
                      <a:pt x="5494" y="3887"/>
                    </a:cubicBezTo>
                    <a:cubicBezTo>
                      <a:pt x="5466" y="3984"/>
                      <a:pt x="5397" y="4048"/>
                      <a:pt x="5317" y="4083"/>
                    </a:cubicBezTo>
                    <a:cubicBezTo>
                      <a:pt x="5437" y="4237"/>
                      <a:pt x="5547" y="4407"/>
                      <a:pt x="5635" y="4590"/>
                    </a:cubicBezTo>
                    <a:cubicBezTo>
                      <a:pt x="6399" y="4609"/>
                      <a:pt x="6852" y="5743"/>
                      <a:pt x="7038" y="6833"/>
                    </a:cubicBezTo>
                    <a:cubicBezTo>
                      <a:pt x="7170" y="6851"/>
                      <a:pt x="7298" y="6906"/>
                      <a:pt x="7422" y="6984"/>
                    </a:cubicBezTo>
                    <a:cubicBezTo>
                      <a:pt x="7478" y="6972"/>
                      <a:pt x="7536" y="6965"/>
                      <a:pt x="7593" y="6965"/>
                    </a:cubicBezTo>
                    <a:cubicBezTo>
                      <a:pt x="7746" y="6965"/>
                      <a:pt x="7898" y="7009"/>
                      <a:pt x="8023" y="7094"/>
                    </a:cubicBezTo>
                    <a:cubicBezTo>
                      <a:pt x="8228" y="7234"/>
                      <a:pt x="8202" y="7529"/>
                      <a:pt x="8024" y="7629"/>
                    </a:cubicBezTo>
                    <a:cubicBezTo>
                      <a:pt x="8252" y="7982"/>
                      <a:pt x="8440" y="8421"/>
                      <a:pt x="8574" y="8882"/>
                    </a:cubicBezTo>
                    <a:cubicBezTo>
                      <a:pt x="8606" y="8826"/>
                      <a:pt x="8637" y="8768"/>
                      <a:pt x="8678" y="8716"/>
                    </a:cubicBezTo>
                    <a:cubicBezTo>
                      <a:pt x="8727" y="8654"/>
                      <a:pt x="8795" y="8627"/>
                      <a:pt x="8863" y="8627"/>
                    </a:cubicBezTo>
                    <a:cubicBezTo>
                      <a:pt x="9005" y="8627"/>
                      <a:pt x="9152" y="8742"/>
                      <a:pt x="9156" y="8894"/>
                    </a:cubicBezTo>
                    <a:cubicBezTo>
                      <a:pt x="9161" y="9125"/>
                      <a:pt x="9079" y="9353"/>
                      <a:pt x="8921" y="9520"/>
                    </a:cubicBezTo>
                    <a:cubicBezTo>
                      <a:pt x="8870" y="9571"/>
                      <a:pt x="8805" y="9599"/>
                      <a:pt x="8737" y="9605"/>
                    </a:cubicBezTo>
                    <a:cubicBezTo>
                      <a:pt x="8753" y="9714"/>
                      <a:pt x="8768" y="9823"/>
                      <a:pt x="8777" y="9930"/>
                    </a:cubicBezTo>
                    <a:cubicBezTo>
                      <a:pt x="9409" y="10292"/>
                      <a:pt x="9726" y="11624"/>
                      <a:pt x="9816" y="12776"/>
                    </a:cubicBezTo>
                    <a:cubicBezTo>
                      <a:pt x="9941" y="12734"/>
                      <a:pt x="10054" y="12714"/>
                      <a:pt x="10155" y="12714"/>
                    </a:cubicBezTo>
                    <a:cubicBezTo>
                      <a:pt x="11545" y="12714"/>
                      <a:pt x="10767" y="16483"/>
                      <a:pt x="10584" y="17797"/>
                    </a:cubicBezTo>
                    <a:cubicBezTo>
                      <a:pt x="10541" y="18107"/>
                      <a:pt x="10184" y="18378"/>
                      <a:pt x="9860" y="18378"/>
                    </a:cubicBezTo>
                    <a:cubicBezTo>
                      <a:pt x="9800" y="18378"/>
                      <a:pt x="9742" y="18368"/>
                      <a:pt x="9686" y="18348"/>
                    </a:cubicBezTo>
                    <a:cubicBezTo>
                      <a:pt x="9472" y="18271"/>
                      <a:pt x="9285" y="18193"/>
                      <a:pt x="9119" y="18108"/>
                    </a:cubicBezTo>
                    <a:lnTo>
                      <a:pt x="9119" y="18108"/>
                    </a:lnTo>
                    <a:cubicBezTo>
                      <a:pt x="9164" y="18258"/>
                      <a:pt x="9120" y="18440"/>
                      <a:pt x="8975" y="18509"/>
                    </a:cubicBezTo>
                    <a:cubicBezTo>
                      <a:pt x="8803" y="18589"/>
                      <a:pt x="8662" y="18583"/>
                      <a:pt x="8481" y="18600"/>
                    </a:cubicBezTo>
                    <a:cubicBezTo>
                      <a:pt x="8344" y="18611"/>
                      <a:pt x="8215" y="18663"/>
                      <a:pt x="8075" y="18663"/>
                    </a:cubicBezTo>
                    <a:cubicBezTo>
                      <a:pt x="8073" y="18663"/>
                      <a:pt x="8072" y="18663"/>
                      <a:pt x="8071" y="18663"/>
                    </a:cubicBezTo>
                    <a:cubicBezTo>
                      <a:pt x="7877" y="18662"/>
                      <a:pt x="7719" y="18452"/>
                      <a:pt x="7826" y="18270"/>
                    </a:cubicBezTo>
                    <a:cubicBezTo>
                      <a:pt x="7978" y="18011"/>
                      <a:pt x="8329" y="17852"/>
                      <a:pt x="8647" y="17852"/>
                    </a:cubicBezTo>
                    <a:cubicBezTo>
                      <a:pt x="8680" y="17852"/>
                      <a:pt x="8712" y="17854"/>
                      <a:pt x="8743" y="17857"/>
                    </a:cubicBezTo>
                    <a:cubicBezTo>
                      <a:pt x="8574" y="17706"/>
                      <a:pt x="8450" y="17523"/>
                      <a:pt x="8378" y="17277"/>
                    </a:cubicBezTo>
                    <a:cubicBezTo>
                      <a:pt x="7173" y="16714"/>
                      <a:pt x="6042" y="15435"/>
                      <a:pt x="6514" y="14524"/>
                    </a:cubicBezTo>
                    <a:cubicBezTo>
                      <a:pt x="5865" y="14147"/>
                      <a:pt x="5308" y="13641"/>
                      <a:pt x="5145" y="12899"/>
                    </a:cubicBezTo>
                    <a:cubicBezTo>
                      <a:pt x="5012" y="12873"/>
                      <a:pt x="4894" y="12765"/>
                      <a:pt x="4871" y="12595"/>
                    </a:cubicBezTo>
                    <a:cubicBezTo>
                      <a:pt x="4856" y="12477"/>
                      <a:pt x="4889" y="12380"/>
                      <a:pt x="4910" y="12266"/>
                    </a:cubicBezTo>
                    <a:cubicBezTo>
                      <a:pt x="4913" y="12261"/>
                      <a:pt x="4913" y="12256"/>
                      <a:pt x="4914" y="12251"/>
                    </a:cubicBezTo>
                    <a:cubicBezTo>
                      <a:pt x="4274" y="12041"/>
                      <a:pt x="3676" y="11733"/>
                      <a:pt x="3317" y="11211"/>
                    </a:cubicBezTo>
                    <a:cubicBezTo>
                      <a:pt x="3303" y="11213"/>
                      <a:pt x="3289" y="11214"/>
                      <a:pt x="3275" y="11214"/>
                    </a:cubicBezTo>
                    <a:cubicBezTo>
                      <a:pt x="3271" y="11214"/>
                      <a:pt x="3268" y="11214"/>
                      <a:pt x="3265" y="11214"/>
                    </a:cubicBezTo>
                    <a:cubicBezTo>
                      <a:pt x="3167" y="11204"/>
                      <a:pt x="3087" y="11161"/>
                      <a:pt x="2992" y="11136"/>
                    </a:cubicBezTo>
                    <a:cubicBezTo>
                      <a:pt x="2904" y="11111"/>
                      <a:pt x="2818" y="11101"/>
                      <a:pt x="2732" y="11069"/>
                    </a:cubicBezTo>
                    <a:cubicBezTo>
                      <a:pt x="2494" y="10980"/>
                      <a:pt x="2454" y="10657"/>
                      <a:pt x="2714" y="10561"/>
                    </a:cubicBezTo>
                    <a:cubicBezTo>
                      <a:pt x="2810" y="10526"/>
                      <a:pt x="2916" y="10511"/>
                      <a:pt x="3022" y="10507"/>
                    </a:cubicBezTo>
                    <a:cubicBezTo>
                      <a:pt x="2916" y="9982"/>
                      <a:pt x="3030" y="9524"/>
                      <a:pt x="3289" y="9175"/>
                    </a:cubicBezTo>
                    <a:cubicBezTo>
                      <a:pt x="2654" y="8778"/>
                      <a:pt x="2133" y="8244"/>
                      <a:pt x="2205" y="7445"/>
                    </a:cubicBezTo>
                    <a:cubicBezTo>
                      <a:pt x="2224" y="7237"/>
                      <a:pt x="2281" y="7068"/>
                      <a:pt x="2360" y="6923"/>
                    </a:cubicBezTo>
                    <a:cubicBezTo>
                      <a:pt x="2328" y="6919"/>
                      <a:pt x="2300" y="6911"/>
                      <a:pt x="2266" y="6911"/>
                    </a:cubicBezTo>
                    <a:cubicBezTo>
                      <a:pt x="2264" y="6911"/>
                      <a:pt x="2261" y="6911"/>
                      <a:pt x="2259" y="6911"/>
                    </a:cubicBezTo>
                    <a:cubicBezTo>
                      <a:pt x="2257" y="6911"/>
                      <a:pt x="2255" y="6911"/>
                      <a:pt x="2253" y="6911"/>
                    </a:cubicBezTo>
                    <a:cubicBezTo>
                      <a:pt x="1991" y="6911"/>
                      <a:pt x="1860" y="6540"/>
                      <a:pt x="2101" y="6401"/>
                    </a:cubicBezTo>
                    <a:cubicBezTo>
                      <a:pt x="2141" y="6378"/>
                      <a:pt x="2184" y="6367"/>
                      <a:pt x="2225" y="6351"/>
                    </a:cubicBezTo>
                    <a:cubicBezTo>
                      <a:pt x="2047" y="6068"/>
                      <a:pt x="1941" y="5759"/>
                      <a:pt x="1973" y="5432"/>
                    </a:cubicBezTo>
                    <a:cubicBezTo>
                      <a:pt x="1877" y="5336"/>
                      <a:pt x="1804" y="5222"/>
                      <a:pt x="1795" y="5098"/>
                    </a:cubicBezTo>
                    <a:cubicBezTo>
                      <a:pt x="1786" y="4965"/>
                      <a:pt x="1903" y="4863"/>
                      <a:pt x="2025" y="4863"/>
                    </a:cubicBezTo>
                    <a:cubicBezTo>
                      <a:pt x="2060" y="4863"/>
                      <a:pt x="2095" y="4872"/>
                      <a:pt x="2128" y="4891"/>
                    </a:cubicBezTo>
                    <a:cubicBezTo>
                      <a:pt x="2135" y="4895"/>
                      <a:pt x="2142" y="4900"/>
                      <a:pt x="2149" y="4904"/>
                    </a:cubicBezTo>
                    <a:cubicBezTo>
                      <a:pt x="2327" y="4629"/>
                      <a:pt x="2603" y="4505"/>
                      <a:pt x="2917" y="4470"/>
                    </a:cubicBezTo>
                    <a:cubicBezTo>
                      <a:pt x="2523" y="3705"/>
                      <a:pt x="2182" y="2934"/>
                      <a:pt x="2097" y="2041"/>
                    </a:cubicBezTo>
                    <a:cubicBezTo>
                      <a:pt x="2083" y="1895"/>
                      <a:pt x="2155" y="1820"/>
                      <a:pt x="2279" y="1820"/>
                    </a:cubicBezTo>
                    <a:close/>
                    <a:moveTo>
                      <a:pt x="2046" y="1"/>
                    </a:moveTo>
                    <a:cubicBezTo>
                      <a:pt x="1759" y="1"/>
                      <a:pt x="1483" y="132"/>
                      <a:pt x="1238" y="447"/>
                    </a:cubicBezTo>
                    <a:cubicBezTo>
                      <a:pt x="731" y="1098"/>
                      <a:pt x="1095" y="2145"/>
                      <a:pt x="1386" y="2790"/>
                    </a:cubicBezTo>
                    <a:cubicBezTo>
                      <a:pt x="1466" y="2967"/>
                      <a:pt x="1557" y="3135"/>
                      <a:pt x="1652" y="3300"/>
                    </a:cubicBezTo>
                    <a:cubicBezTo>
                      <a:pt x="1603" y="3292"/>
                      <a:pt x="1555" y="3289"/>
                      <a:pt x="1506" y="3289"/>
                    </a:cubicBezTo>
                    <a:cubicBezTo>
                      <a:pt x="723" y="3289"/>
                      <a:pt x="1" y="4243"/>
                      <a:pt x="146" y="5145"/>
                    </a:cubicBezTo>
                    <a:cubicBezTo>
                      <a:pt x="238" y="5718"/>
                      <a:pt x="618" y="6309"/>
                      <a:pt x="1131" y="6792"/>
                    </a:cubicBezTo>
                    <a:cubicBezTo>
                      <a:pt x="938" y="7090"/>
                      <a:pt x="833" y="7454"/>
                      <a:pt x="864" y="7840"/>
                    </a:cubicBezTo>
                    <a:cubicBezTo>
                      <a:pt x="923" y="8576"/>
                      <a:pt x="1322" y="9166"/>
                      <a:pt x="1876" y="9609"/>
                    </a:cubicBezTo>
                    <a:cubicBezTo>
                      <a:pt x="1774" y="9778"/>
                      <a:pt x="1708" y="9973"/>
                      <a:pt x="1691" y="10183"/>
                    </a:cubicBezTo>
                    <a:cubicBezTo>
                      <a:pt x="1595" y="11396"/>
                      <a:pt x="2634" y="12205"/>
                      <a:pt x="3719" y="12545"/>
                    </a:cubicBezTo>
                    <a:cubicBezTo>
                      <a:pt x="3646" y="12824"/>
                      <a:pt x="3638" y="13118"/>
                      <a:pt x="3720" y="13382"/>
                    </a:cubicBezTo>
                    <a:cubicBezTo>
                      <a:pt x="3892" y="13943"/>
                      <a:pt x="4386" y="14469"/>
                      <a:pt x="4977" y="14826"/>
                    </a:cubicBezTo>
                    <a:cubicBezTo>
                      <a:pt x="4951" y="15190"/>
                      <a:pt x="5035" y="15571"/>
                      <a:pt x="5169" y="15909"/>
                    </a:cubicBezTo>
                    <a:cubicBezTo>
                      <a:pt x="5463" y="16649"/>
                      <a:pt x="6100" y="17560"/>
                      <a:pt x="6872" y="18191"/>
                    </a:cubicBezTo>
                    <a:cubicBezTo>
                      <a:pt x="6788" y="18775"/>
                      <a:pt x="7756" y="20365"/>
                      <a:pt x="10363" y="20365"/>
                    </a:cubicBezTo>
                    <a:cubicBezTo>
                      <a:pt x="10388" y="20365"/>
                      <a:pt x="10413" y="20365"/>
                      <a:pt x="10438" y="20364"/>
                    </a:cubicBezTo>
                    <a:cubicBezTo>
                      <a:pt x="10935" y="19820"/>
                      <a:pt x="11722" y="18710"/>
                      <a:pt x="11324" y="17451"/>
                    </a:cubicBezTo>
                    <a:cubicBezTo>
                      <a:pt x="11911" y="16315"/>
                      <a:pt x="12327" y="14898"/>
                      <a:pt x="11663" y="13911"/>
                    </a:cubicBezTo>
                    <a:cubicBezTo>
                      <a:pt x="12079" y="13351"/>
                      <a:pt x="11822" y="12286"/>
                      <a:pt x="11461" y="11790"/>
                    </a:cubicBezTo>
                    <a:cubicBezTo>
                      <a:pt x="11235" y="11480"/>
                      <a:pt x="10924" y="11254"/>
                      <a:pt x="10580" y="11122"/>
                    </a:cubicBezTo>
                    <a:cubicBezTo>
                      <a:pt x="11199" y="9921"/>
                      <a:pt x="10520" y="8375"/>
                      <a:pt x="9379" y="7861"/>
                    </a:cubicBezTo>
                    <a:cubicBezTo>
                      <a:pt x="9196" y="6979"/>
                      <a:pt x="8907" y="6124"/>
                      <a:pt x="8531" y="5304"/>
                    </a:cubicBezTo>
                    <a:cubicBezTo>
                      <a:pt x="8240" y="4670"/>
                      <a:pt x="7891" y="3890"/>
                      <a:pt x="7234" y="3551"/>
                    </a:cubicBezTo>
                    <a:cubicBezTo>
                      <a:pt x="7061" y="3464"/>
                      <a:pt x="6868" y="3425"/>
                      <a:pt x="6676" y="3425"/>
                    </a:cubicBezTo>
                    <a:cubicBezTo>
                      <a:pt x="6668" y="3425"/>
                      <a:pt x="6661" y="3425"/>
                      <a:pt x="6653" y="3425"/>
                    </a:cubicBezTo>
                    <a:cubicBezTo>
                      <a:pt x="6572" y="2547"/>
                      <a:pt x="6182" y="1700"/>
                      <a:pt x="5215" y="1607"/>
                    </a:cubicBezTo>
                    <a:cubicBezTo>
                      <a:pt x="5185" y="1604"/>
                      <a:pt x="5155" y="1602"/>
                      <a:pt x="5125" y="1602"/>
                    </a:cubicBezTo>
                    <a:cubicBezTo>
                      <a:pt x="4822" y="1602"/>
                      <a:pt x="4539" y="1748"/>
                      <a:pt x="4337" y="1961"/>
                    </a:cubicBezTo>
                    <a:cubicBezTo>
                      <a:pt x="3751" y="1029"/>
                      <a:pt x="2851" y="1"/>
                      <a:pt x="2046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5" name="Google Shape;4045;p34"/>
            <p:cNvGrpSpPr/>
            <p:nvPr/>
          </p:nvGrpSpPr>
          <p:grpSpPr>
            <a:xfrm>
              <a:off x="4405964" y="2808216"/>
              <a:ext cx="1697568" cy="1883184"/>
              <a:chOff x="4405964" y="2808216"/>
              <a:chExt cx="1697568" cy="1883184"/>
            </a:xfrm>
          </p:grpSpPr>
          <p:grpSp>
            <p:nvGrpSpPr>
              <p:cNvPr id="4046" name="Google Shape;4046;p34"/>
              <p:cNvGrpSpPr/>
              <p:nvPr/>
            </p:nvGrpSpPr>
            <p:grpSpPr>
              <a:xfrm>
                <a:off x="5059554" y="2808216"/>
                <a:ext cx="381477" cy="1607493"/>
                <a:chOff x="5059554" y="2808216"/>
                <a:chExt cx="381477" cy="1607493"/>
              </a:xfrm>
            </p:grpSpPr>
            <p:sp>
              <p:nvSpPr>
                <p:cNvPr id="4047" name="Google Shape;4047;p34"/>
                <p:cNvSpPr/>
                <p:nvPr/>
              </p:nvSpPr>
              <p:spPr>
                <a:xfrm>
                  <a:off x="5059554" y="2808216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34"/>
                <p:cNvSpPr/>
                <p:nvPr/>
              </p:nvSpPr>
              <p:spPr>
                <a:xfrm>
                  <a:off x="5059557" y="2808228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49" name="Google Shape;4049;p34"/>
              <p:cNvSpPr/>
              <p:nvPr/>
            </p:nvSpPr>
            <p:spPr>
              <a:xfrm>
                <a:off x="5043876" y="4265443"/>
                <a:ext cx="112121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3552" extrusionOk="0">
                    <a:moveTo>
                      <a:pt x="0" y="0"/>
                    </a:moveTo>
                    <a:lnTo>
                      <a:pt x="140" y="3238"/>
                    </a:lnTo>
                    <a:cubicBezTo>
                      <a:pt x="140" y="3238"/>
                      <a:pt x="359" y="3494"/>
                      <a:pt x="714" y="3548"/>
                    </a:cubicBezTo>
                    <a:cubicBezTo>
                      <a:pt x="727" y="3550"/>
                      <a:pt x="741" y="3551"/>
                      <a:pt x="757" y="3551"/>
                    </a:cubicBezTo>
                    <a:cubicBezTo>
                      <a:pt x="961" y="3551"/>
                      <a:pt x="1359" y="3386"/>
                      <a:pt x="1359" y="3386"/>
                    </a:cubicBezTo>
                    <a:cubicBezTo>
                      <a:pt x="1359" y="3386"/>
                      <a:pt x="1406" y="3118"/>
                      <a:pt x="1515" y="2513"/>
                    </a:cubicBezTo>
                    <a:cubicBezTo>
                      <a:pt x="1622" y="1908"/>
                      <a:pt x="1622" y="111"/>
                      <a:pt x="1622" y="111"/>
                    </a:cubicBezTo>
                    <a:lnTo>
                      <a:pt x="1622" y="111"/>
                    </a:lnTo>
                    <a:cubicBezTo>
                      <a:pt x="1622" y="111"/>
                      <a:pt x="1164" y="654"/>
                      <a:pt x="755" y="1272"/>
                    </a:cubicBezTo>
                    <a:cubicBezTo>
                      <a:pt x="408" y="5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50" name="Google Shape;4050;p34"/>
              <p:cNvGrpSpPr/>
              <p:nvPr/>
            </p:nvGrpSpPr>
            <p:grpSpPr>
              <a:xfrm>
                <a:off x="5261482" y="3088138"/>
                <a:ext cx="842050" cy="1489073"/>
                <a:chOff x="5261482" y="3088138"/>
                <a:chExt cx="842050" cy="1489073"/>
              </a:xfrm>
            </p:grpSpPr>
            <p:sp>
              <p:nvSpPr>
                <p:cNvPr id="4051" name="Google Shape;4051;p34"/>
                <p:cNvSpPr/>
                <p:nvPr/>
              </p:nvSpPr>
              <p:spPr>
                <a:xfrm>
                  <a:off x="5261482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34"/>
                <p:cNvSpPr/>
                <p:nvPr/>
              </p:nvSpPr>
              <p:spPr>
                <a:xfrm>
                  <a:off x="5261486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53" name="Google Shape;4053;p34"/>
              <p:cNvSpPr/>
              <p:nvPr/>
            </p:nvSpPr>
            <p:spPr>
              <a:xfrm>
                <a:off x="5227647" y="4446502"/>
                <a:ext cx="133467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545" extrusionOk="0">
                    <a:moveTo>
                      <a:pt x="316" y="0"/>
                    </a:moveTo>
                    <a:cubicBezTo>
                      <a:pt x="316" y="0"/>
                      <a:pt x="0" y="1769"/>
                      <a:pt x="0" y="2384"/>
                    </a:cubicBezTo>
                    <a:lnTo>
                      <a:pt x="0" y="3270"/>
                    </a:lnTo>
                    <a:cubicBezTo>
                      <a:pt x="0" y="3270"/>
                      <a:pt x="420" y="3539"/>
                      <a:pt x="607" y="3544"/>
                    </a:cubicBezTo>
                    <a:cubicBezTo>
                      <a:pt x="614" y="3544"/>
                      <a:pt x="622" y="3544"/>
                      <a:pt x="629" y="3544"/>
                    </a:cubicBezTo>
                    <a:cubicBezTo>
                      <a:pt x="977" y="3544"/>
                      <a:pt x="1226" y="3340"/>
                      <a:pt x="1226" y="3340"/>
                    </a:cubicBezTo>
                    <a:lnTo>
                      <a:pt x="1932" y="177"/>
                    </a:lnTo>
                    <a:lnTo>
                      <a:pt x="1932" y="177"/>
                    </a:lnTo>
                    <a:cubicBezTo>
                      <a:pt x="1931" y="177"/>
                      <a:pt x="1438" y="628"/>
                      <a:pt x="966" y="1297"/>
                    </a:cubicBezTo>
                    <a:cubicBezTo>
                      <a:pt x="671" y="616"/>
                      <a:pt x="316" y="0"/>
                      <a:pt x="316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54" name="Google Shape;4054;p34"/>
              <p:cNvGrpSpPr/>
              <p:nvPr/>
            </p:nvGrpSpPr>
            <p:grpSpPr>
              <a:xfrm>
                <a:off x="4405964" y="3015670"/>
                <a:ext cx="606548" cy="1533160"/>
                <a:chOff x="4405964" y="3015670"/>
                <a:chExt cx="606548" cy="1533160"/>
              </a:xfrm>
            </p:grpSpPr>
            <p:sp>
              <p:nvSpPr>
                <p:cNvPr id="4055" name="Google Shape;4055;p34"/>
                <p:cNvSpPr/>
                <p:nvPr/>
              </p:nvSpPr>
              <p:spPr>
                <a:xfrm>
                  <a:off x="4405964" y="3015670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34"/>
                <p:cNvSpPr/>
                <p:nvPr/>
              </p:nvSpPr>
              <p:spPr>
                <a:xfrm>
                  <a:off x="4405968" y="3015683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57" name="Google Shape;4057;p34"/>
              <p:cNvSpPr/>
              <p:nvPr/>
            </p:nvSpPr>
            <p:spPr>
              <a:xfrm>
                <a:off x="4910339" y="4418668"/>
                <a:ext cx="133536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545" extrusionOk="0">
                    <a:moveTo>
                      <a:pt x="1617" y="0"/>
                    </a:moveTo>
                    <a:cubicBezTo>
                      <a:pt x="1617" y="0"/>
                      <a:pt x="1261" y="616"/>
                      <a:pt x="966" y="1297"/>
                    </a:cubicBezTo>
                    <a:cubicBezTo>
                      <a:pt x="494" y="629"/>
                      <a:pt x="1" y="177"/>
                      <a:pt x="1" y="177"/>
                    </a:cubicBezTo>
                    <a:lnTo>
                      <a:pt x="1" y="177"/>
                    </a:lnTo>
                    <a:lnTo>
                      <a:pt x="706" y="3340"/>
                    </a:lnTo>
                    <a:cubicBezTo>
                      <a:pt x="706" y="3340"/>
                      <a:pt x="955" y="3544"/>
                      <a:pt x="1303" y="3544"/>
                    </a:cubicBezTo>
                    <a:cubicBezTo>
                      <a:pt x="1311" y="3544"/>
                      <a:pt x="1318" y="3544"/>
                      <a:pt x="1326" y="3544"/>
                    </a:cubicBezTo>
                    <a:cubicBezTo>
                      <a:pt x="1512" y="3539"/>
                      <a:pt x="1932" y="3270"/>
                      <a:pt x="1932" y="3270"/>
                    </a:cubicBezTo>
                    <a:lnTo>
                      <a:pt x="1932" y="2384"/>
                    </a:lnTo>
                    <a:cubicBezTo>
                      <a:pt x="1932" y="1769"/>
                      <a:pt x="1617" y="0"/>
                      <a:pt x="1617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58" name="Google Shape;4058;p34"/>
          <p:cNvGrpSpPr/>
          <p:nvPr/>
        </p:nvGrpSpPr>
        <p:grpSpPr>
          <a:xfrm rot="-372997">
            <a:off x="1298318" y="4292308"/>
            <a:ext cx="2629254" cy="2829921"/>
            <a:chOff x="4187871" y="2521790"/>
            <a:chExt cx="2166785" cy="2332156"/>
          </a:xfrm>
        </p:grpSpPr>
        <p:sp>
          <p:nvSpPr>
            <p:cNvPr id="4059" name="Google Shape;4059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4"/>
            <p:cNvSpPr/>
            <p:nvPr/>
          </p:nvSpPr>
          <p:spPr>
            <a:xfrm>
              <a:off x="4719668" y="4283946"/>
              <a:ext cx="883565" cy="570000"/>
            </a:xfrm>
            <a:custGeom>
              <a:avLst/>
              <a:gdLst/>
              <a:ahLst/>
              <a:cxnLst/>
              <a:rect l="l" t="t" r="r" b="b"/>
              <a:pathLst>
                <a:path w="12790" h="8251" extrusionOk="0">
                  <a:moveTo>
                    <a:pt x="5674" y="1702"/>
                  </a:moveTo>
                  <a:cubicBezTo>
                    <a:pt x="6951" y="1702"/>
                    <a:pt x="8138" y="2074"/>
                    <a:pt x="8120" y="3172"/>
                  </a:cubicBezTo>
                  <a:cubicBezTo>
                    <a:pt x="8119" y="3250"/>
                    <a:pt x="8103" y="3322"/>
                    <a:pt x="8087" y="3396"/>
                  </a:cubicBezTo>
                  <a:cubicBezTo>
                    <a:pt x="8987" y="3592"/>
                    <a:pt x="9776" y="4062"/>
                    <a:pt x="9759" y="5006"/>
                  </a:cubicBezTo>
                  <a:cubicBezTo>
                    <a:pt x="9727" y="6701"/>
                    <a:pt x="7085" y="7125"/>
                    <a:pt x="5808" y="7192"/>
                  </a:cubicBezTo>
                  <a:cubicBezTo>
                    <a:pt x="5640" y="7201"/>
                    <a:pt x="5441" y="7208"/>
                    <a:pt x="5224" y="7208"/>
                  </a:cubicBezTo>
                  <a:cubicBezTo>
                    <a:pt x="3920" y="7208"/>
                    <a:pt x="1972" y="6960"/>
                    <a:pt x="2143" y="5408"/>
                  </a:cubicBezTo>
                  <a:cubicBezTo>
                    <a:pt x="2193" y="4953"/>
                    <a:pt x="2404" y="4627"/>
                    <a:pt x="2708" y="4388"/>
                  </a:cubicBezTo>
                  <a:cubicBezTo>
                    <a:pt x="2050" y="3827"/>
                    <a:pt x="2087" y="2891"/>
                    <a:pt x="2803" y="2360"/>
                  </a:cubicBezTo>
                  <a:cubicBezTo>
                    <a:pt x="3276" y="2010"/>
                    <a:pt x="4512" y="1702"/>
                    <a:pt x="5674" y="1702"/>
                  </a:cubicBezTo>
                  <a:close/>
                  <a:moveTo>
                    <a:pt x="6098" y="0"/>
                  </a:moveTo>
                  <a:cubicBezTo>
                    <a:pt x="5498" y="0"/>
                    <a:pt x="4907" y="127"/>
                    <a:pt x="4487" y="447"/>
                  </a:cubicBezTo>
                  <a:cubicBezTo>
                    <a:pt x="4371" y="442"/>
                    <a:pt x="4254" y="439"/>
                    <a:pt x="4136" y="439"/>
                  </a:cubicBezTo>
                  <a:cubicBezTo>
                    <a:pt x="3020" y="439"/>
                    <a:pt x="1860" y="690"/>
                    <a:pt x="1250" y="1515"/>
                  </a:cubicBezTo>
                  <a:cubicBezTo>
                    <a:pt x="784" y="2145"/>
                    <a:pt x="836" y="2968"/>
                    <a:pt x="1296" y="3469"/>
                  </a:cubicBezTo>
                  <a:cubicBezTo>
                    <a:pt x="702" y="3618"/>
                    <a:pt x="201" y="4021"/>
                    <a:pt x="237" y="4736"/>
                  </a:cubicBezTo>
                  <a:cubicBezTo>
                    <a:pt x="247" y="4946"/>
                    <a:pt x="321" y="5130"/>
                    <a:pt x="432" y="5278"/>
                  </a:cubicBezTo>
                  <a:cubicBezTo>
                    <a:pt x="293" y="5456"/>
                    <a:pt x="199" y="5671"/>
                    <a:pt x="175" y="5901"/>
                  </a:cubicBezTo>
                  <a:cubicBezTo>
                    <a:pt x="0" y="7646"/>
                    <a:pt x="2152" y="8021"/>
                    <a:pt x="3412" y="8124"/>
                  </a:cubicBezTo>
                  <a:cubicBezTo>
                    <a:pt x="4076" y="8179"/>
                    <a:pt x="4843" y="8251"/>
                    <a:pt x="5617" y="8251"/>
                  </a:cubicBezTo>
                  <a:cubicBezTo>
                    <a:pt x="6678" y="8251"/>
                    <a:pt x="7751" y="8116"/>
                    <a:pt x="8590" y="7616"/>
                  </a:cubicBezTo>
                  <a:cubicBezTo>
                    <a:pt x="8615" y="7617"/>
                    <a:pt x="8640" y="7617"/>
                    <a:pt x="8665" y="7617"/>
                  </a:cubicBezTo>
                  <a:cubicBezTo>
                    <a:pt x="9699" y="7617"/>
                    <a:pt x="10747" y="7367"/>
                    <a:pt x="11472" y="6796"/>
                  </a:cubicBezTo>
                  <a:cubicBezTo>
                    <a:pt x="12173" y="6246"/>
                    <a:pt x="12118" y="5585"/>
                    <a:pt x="11745" y="5031"/>
                  </a:cubicBezTo>
                  <a:cubicBezTo>
                    <a:pt x="12385" y="4667"/>
                    <a:pt x="12790" y="4074"/>
                    <a:pt x="12436" y="3219"/>
                  </a:cubicBezTo>
                  <a:cubicBezTo>
                    <a:pt x="11961" y="2073"/>
                    <a:pt x="10319" y="1770"/>
                    <a:pt x="8983" y="1770"/>
                  </a:cubicBezTo>
                  <a:cubicBezTo>
                    <a:pt x="8857" y="1770"/>
                    <a:pt x="8735" y="1773"/>
                    <a:pt x="8616" y="1778"/>
                  </a:cubicBezTo>
                  <a:cubicBezTo>
                    <a:pt x="8771" y="1280"/>
                    <a:pt x="8446" y="617"/>
                    <a:pt x="7888" y="364"/>
                  </a:cubicBezTo>
                  <a:cubicBezTo>
                    <a:pt x="7419" y="151"/>
                    <a:pt x="6753" y="0"/>
                    <a:pt x="609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1" name="Google Shape;4061;p34"/>
            <p:cNvGrpSpPr/>
            <p:nvPr/>
          </p:nvGrpSpPr>
          <p:grpSpPr>
            <a:xfrm>
              <a:off x="4953789" y="2521790"/>
              <a:ext cx="724675" cy="1481820"/>
              <a:chOff x="4953789" y="2521790"/>
              <a:chExt cx="724675" cy="1481820"/>
            </a:xfrm>
          </p:grpSpPr>
          <p:grpSp>
            <p:nvGrpSpPr>
              <p:cNvPr id="4062" name="Google Shape;4062;p34"/>
              <p:cNvGrpSpPr/>
              <p:nvPr/>
            </p:nvGrpSpPr>
            <p:grpSpPr>
              <a:xfrm>
                <a:off x="4953789" y="2521790"/>
                <a:ext cx="724675" cy="1481820"/>
                <a:chOff x="4846064" y="2454465"/>
                <a:chExt cx="724675" cy="1481820"/>
              </a:xfrm>
            </p:grpSpPr>
            <p:sp>
              <p:nvSpPr>
                <p:cNvPr id="4063" name="Google Shape;4063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34"/>
                <p:cNvSpPr/>
                <p:nvPr/>
              </p:nvSpPr>
              <p:spPr>
                <a:xfrm>
                  <a:off x="4846064" y="2454465"/>
                  <a:ext cx="724675" cy="14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" h="21450" extrusionOk="0">
                      <a:moveTo>
                        <a:pt x="5225" y="3207"/>
                      </a:moveTo>
                      <a:cubicBezTo>
                        <a:pt x="5348" y="3207"/>
                        <a:pt x="5475" y="3301"/>
                        <a:pt x="5485" y="3441"/>
                      </a:cubicBezTo>
                      <a:cubicBezTo>
                        <a:pt x="5499" y="3614"/>
                        <a:pt x="5577" y="3742"/>
                        <a:pt x="5608" y="3907"/>
                      </a:cubicBezTo>
                      <a:cubicBezTo>
                        <a:pt x="5649" y="4126"/>
                        <a:pt x="5501" y="4273"/>
                        <a:pt x="5335" y="4273"/>
                      </a:cubicBezTo>
                      <a:cubicBezTo>
                        <a:pt x="5250" y="4273"/>
                        <a:pt x="5160" y="4234"/>
                        <a:pt x="5088" y="4147"/>
                      </a:cubicBezTo>
                      <a:cubicBezTo>
                        <a:pt x="4910" y="3933"/>
                        <a:pt x="4910" y="3577"/>
                        <a:pt x="5028" y="3333"/>
                      </a:cubicBezTo>
                      <a:cubicBezTo>
                        <a:pt x="5071" y="3245"/>
                        <a:pt x="5147" y="3207"/>
                        <a:pt x="5225" y="3207"/>
                      </a:cubicBezTo>
                      <a:close/>
                      <a:moveTo>
                        <a:pt x="8511" y="4346"/>
                      </a:moveTo>
                      <a:cubicBezTo>
                        <a:pt x="8637" y="4346"/>
                        <a:pt x="8764" y="4430"/>
                        <a:pt x="8755" y="4576"/>
                      </a:cubicBezTo>
                      <a:cubicBezTo>
                        <a:pt x="8740" y="4837"/>
                        <a:pt x="8676" y="5176"/>
                        <a:pt x="8499" y="5373"/>
                      </a:cubicBezTo>
                      <a:cubicBezTo>
                        <a:pt x="8439" y="5440"/>
                        <a:pt x="8367" y="5469"/>
                        <a:pt x="8297" y="5469"/>
                      </a:cubicBezTo>
                      <a:cubicBezTo>
                        <a:pt x="8127" y="5469"/>
                        <a:pt x="7967" y="5302"/>
                        <a:pt x="8002" y="5107"/>
                      </a:cubicBezTo>
                      <a:cubicBezTo>
                        <a:pt x="8039" y="4894"/>
                        <a:pt x="8201" y="4664"/>
                        <a:pt x="8298" y="4468"/>
                      </a:cubicBezTo>
                      <a:cubicBezTo>
                        <a:pt x="8340" y="4384"/>
                        <a:pt x="8425" y="4346"/>
                        <a:pt x="8511" y="4346"/>
                      </a:cubicBezTo>
                      <a:close/>
                      <a:moveTo>
                        <a:pt x="8814" y="5941"/>
                      </a:moveTo>
                      <a:cubicBezTo>
                        <a:pt x="9037" y="5941"/>
                        <a:pt x="9182" y="6200"/>
                        <a:pt x="9141" y="6396"/>
                      </a:cubicBezTo>
                      <a:cubicBezTo>
                        <a:pt x="9081" y="6679"/>
                        <a:pt x="8802" y="6813"/>
                        <a:pt x="8559" y="6917"/>
                      </a:cubicBezTo>
                      <a:cubicBezTo>
                        <a:pt x="8363" y="7001"/>
                        <a:pt x="8125" y="7070"/>
                        <a:pt x="7905" y="7070"/>
                      </a:cubicBezTo>
                      <a:cubicBezTo>
                        <a:pt x="7883" y="7070"/>
                        <a:pt x="7861" y="7069"/>
                        <a:pt x="7840" y="7068"/>
                      </a:cubicBezTo>
                      <a:cubicBezTo>
                        <a:pt x="7554" y="7049"/>
                        <a:pt x="7398" y="6681"/>
                        <a:pt x="7668" y="6509"/>
                      </a:cubicBezTo>
                      <a:cubicBezTo>
                        <a:pt x="7838" y="6400"/>
                        <a:pt x="8034" y="6335"/>
                        <a:pt x="8210" y="6237"/>
                      </a:cubicBezTo>
                      <a:cubicBezTo>
                        <a:pt x="8409" y="6126"/>
                        <a:pt x="8536" y="5980"/>
                        <a:pt x="8771" y="5944"/>
                      </a:cubicBezTo>
                      <a:cubicBezTo>
                        <a:pt x="8785" y="5942"/>
                        <a:pt x="8800" y="5941"/>
                        <a:pt x="8814" y="5941"/>
                      </a:cubicBezTo>
                      <a:close/>
                      <a:moveTo>
                        <a:pt x="3214" y="7746"/>
                      </a:moveTo>
                      <a:cubicBezTo>
                        <a:pt x="3286" y="7746"/>
                        <a:pt x="3357" y="7780"/>
                        <a:pt x="3406" y="7860"/>
                      </a:cubicBezTo>
                      <a:cubicBezTo>
                        <a:pt x="3528" y="8060"/>
                        <a:pt x="3642" y="8328"/>
                        <a:pt x="3583" y="8561"/>
                      </a:cubicBezTo>
                      <a:cubicBezTo>
                        <a:pt x="3546" y="8711"/>
                        <a:pt x="3416" y="8787"/>
                        <a:pt x="3286" y="8787"/>
                      </a:cubicBezTo>
                      <a:cubicBezTo>
                        <a:pt x="3165" y="8787"/>
                        <a:pt x="3044" y="8720"/>
                        <a:pt x="3001" y="8582"/>
                      </a:cubicBezTo>
                      <a:cubicBezTo>
                        <a:pt x="2946" y="8411"/>
                        <a:pt x="2945" y="8180"/>
                        <a:pt x="2953" y="8000"/>
                      </a:cubicBezTo>
                      <a:cubicBezTo>
                        <a:pt x="2961" y="7852"/>
                        <a:pt x="3088" y="7746"/>
                        <a:pt x="3214" y="7746"/>
                      </a:cubicBezTo>
                      <a:close/>
                      <a:moveTo>
                        <a:pt x="7779" y="11275"/>
                      </a:moveTo>
                      <a:cubicBezTo>
                        <a:pt x="8024" y="11275"/>
                        <a:pt x="8137" y="11593"/>
                        <a:pt x="8045" y="11790"/>
                      </a:cubicBezTo>
                      <a:cubicBezTo>
                        <a:pt x="7933" y="12033"/>
                        <a:pt x="7614" y="12189"/>
                        <a:pt x="7319" y="12189"/>
                      </a:cubicBezTo>
                      <a:cubicBezTo>
                        <a:pt x="7096" y="12189"/>
                        <a:pt x="6887" y="12099"/>
                        <a:pt x="6794" y="11890"/>
                      </a:cubicBezTo>
                      <a:cubicBezTo>
                        <a:pt x="6729" y="11744"/>
                        <a:pt x="6850" y="11593"/>
                        <a:pt x="6976" y="11542"/>
                      </a:cubicBezTo>
                      <a:cubicBezTo>
                        <a:pt x="7085" y="11500"/>
                        <a:pt x="7194" y="11518"/>
                        <a:pt x="7302" y="11463"/>
                      </a:cubicBezTo>
                      <a:cubicBezTo>
                        <a:pt x="7452" y="11385"/>
                        <a:pt x="7553" y="11309"/>
                        <a:pt x="7729" y="11280"/>
                      </a:cubicBezTo>
                      <a:cubicBezTo>
                        <a:pt x="7746" y="11277"/>
                        <a:pt x="7763" y="11275"/>
                        <a:pt x="7779" y="11275"/>
                      </a:cubicBezTo>
                      <a:close/>
                      <a:moveTo>
                        <a:pt x="5775" y="12410"/>
                      </a:moveTo>
                      <a:cubicBezTo>
                        <a:pt x="5968" y="12410"/>
                        <a:pt x="6115" y="12602"/>
                        <a:pt x="6019" y="12795"/>
                      </a:cubicBezTo>
                      <a:cubicBezTo>
                        <a:pt x="5967" y="12901"/>
                        <a:pt x="5884" y="12983"/>
                        <a:pt x="5826" y="13085"/>
                      </a:cubicBezTo>
                      <a:cubicBezTo>
                        <a:pt x="5766" y="13188"/>
                        <a:pt x="5734" y="13294"/>
                        <a:pt x="5657" y="13388"/>
                      </a:cubicBezTo>
                      <a:cubicBezTo>
                        <a:pt x="5597" y="13461"/>
                        <a:pt x="5521" y="13493"/>
                        <a:pt x="5445" y="13493"/>
                      </a:cubicBezTo>
                      <a:cubicBezTo>
                        <a:pt x="5284" y="13493"/>
                        <a:pt x="5121" y="13353"/>
                        <a:pt x="5104" y="13181"/>
                      </a:cubicBezTo>
                      <a:cubicBezTo>
                        <a:pt x="5072" y="12865"/>
                        <a:pt x="5412" y="12488"/>
                        <a:pt x="5708" y="12417"/>
                      </a:cubicBezTo>
                      <a:cubicBezTo>
                        <a:pt x="5731" y="12412"/>
                        <a:pt x="5753" y="12410"/>
                        <a:pt x="5775" y="12410"/>
                      </a:cubicBezTo>
                      <a:close/>
                      <a:moveTo>
                        <a:pt x="1205" y="13269"/>
                      </a:moveTo>
                      <a:cubicBezTo>
                        <a:pt x="1282" y="13269"/>
                        <a:pt x="1363" y="13298"/>
                        <a:pt x="1441" y="13366"/>
                      </a:cubicBezTo>
                      <a:cubicBezTo>
                        <a:pt x="1538" y="13451"/>
                        <a:pt x="1666" y="13507"/>
                        <a:pt x="1750" y="13604"/>
                      </a:cubicBezTo>
                      <a:cubicBezTo>
                        <a:pt x="1944" y="13829"/>
                        <a:pt x="1839" y="14158"/>
                        <a:pt x="1530" y="14191"/>
                      </a:cubicBezTo>
                      <a:cubicBezTo>
                        <a:pt x="1513" y="14193"/>
                        <a:pt x="1497" y="14194"/>
                        <a:pt x="1481" y="14194"/>
                      </a:cubicBezTo>
                      <a:cubicBezTo>
                        <a:pt x="1263" y="14194"/>
                        <a:pt x="1098" y="14040"/>
                        <a:pt x="959" y="13883"/>
                      </a:cubicBezTo>
                      <a:cubicBezTo>
                        <a:pt x="726" y="13622"/>
                        <a:pt x="937" y="13269"/>
                        <a:pt x="1205" y="13269"/>
                      </a:cubicBezTo>
                      <a:close/>
                      <a:moveTo>
                        <a:pt x="1863" y="14661"/>
                      </a:moveTo>
                      <a:cubicBezTo>
                        <a:pt x="2071" y="14661"/>
                        <a:pt x="2272" y="14910"/>
                        <a:pt x="2160" y="15137"/>
                      </a:cubicBezTo>
                      <a:cubicBezTo>
                        <a:pt x="2066" y="15328"/>
                        <a:pt x="2045" y="15556"/>
                        <a:pt x="1896" y="15712"/>
                      </a:cubicBezTo>
                      <a:cubicBezTo>
                        <a:pt x="1832" y="15779"/>
                        <a:pt x="1738" y="15813"/>
                        <a:pt x="1646" y="15813"/>
                      </a:cubicBezTo>
                      <a:cubicBezTo>
                        <a:pt x="1508" y="15813"/>
                        <a:pt x="1371" y="15737"/>
                        <a:pt x="1338" y="15586"/>
                      </a:cubicBezTo>
                      <a:cubicBezTo>
                        <a:pt x="1269" y="15269"/>
                        <a:pt x="1457" y="15009"/>
                        <a:pt x="1651" y="14771"/>
                      </a:cubicBezTo>
                      <a:cubicBezTo>
                        <a:pt x="1713" y="14693"/>
                        <a:pt x="1788" y="14661"/>
                        <a:pt x="1863" y="14661"/>
                      </a:cubicBezTo>
                      <a:close/>
                      <a:moveTo>
                        <a:pt x="5561" y="17132"/>
                      </a:moveTo>
                      <a:cubicBezTo>
                        <a:pt x="5736" y="17132"/>
                        <a:pt x="5864" y="17334"/>
                        <a:pt x="5788" y="17516"/>
                      </a:cubicBezTo>
                      <a:cubicBezTo>
                        <a:pt x="5648" y="17850"/>
                        <a:pt x="5208" y="18214"/>
                        <a:pt x="4830" y="18214"/>
                      </a:cubicBezTo>
                      <a:cubicBezTo>
                        <a:pt x="4805" y="18214"/>
                        <a:pt x="4781" y="18212"/>
                        <a:pt x="4757" y="18209"/>
                      </a:cubicBezTo>
                      <a:cubicBezTo>
                        <a:pt x="4548" y="18182"/>
                        <a:pt x="4454" y="17908"/>
                        <a:pt x="4547" y="17740"/>
                      </a:cubicBezTo>
                      <a:cubicBezTo>
                        <a:pt x="4651" y="17553"/>
                        <a:pt x="4814" y="17514"/>
                        <a:pt x="4994" y="17423"/>
                      </a:cubicBezTo>
                      <a:cubicBezTo>
                        <a:pt x="5140" y="17350"/>
                        <a:pt x="5283" y="17262"/>
                        <a:pt x="5421" y="17175"/>
                      </a:cubicBezTo>
                      <a:cubicBezTo>
                        <a:pt x="5469" y="17145"/>
                        <a:pt x="5516" y="17132"/>
                        <a:pt x="5561" y="17132"/>
                      </a:cubicBezTo>
                      <a:close/>
                      <a:moveTo>
                        <a:pt x="7941" y="1"/>
                      </a:moveTo>
                      <a:cubicBezTo>
                        <a:pt x="7091" y="1"/>
                        <a:pt x="6303" y="1236"/>
                        <a:pt x="5845" y="2310"/>
                      </a:cubicBezTo>
                      <a:cubicBezTo>
                        <a:pt x="5651" y="2162"/>
                        <a:pt x="5411" y="2069"/>
                        <a:pt x="5164" y="2069"/>
                      </a:cubicBezTo>
                      <a:cubicBezTo>
                        <a:pt x="5084" y="2069"/>
                        <a:pt x="5003" y="2079"/>
                        <a:pt x="4923" y="2099"/>
                      </a:cubicBezTo>
                      <a:cubicBezTo>
                        <a:pt x="3983" y="2344"/>
                        <a:pt x="3731" y="3242"/>
                        <a:pt x="3789" y="4124"/>
                      </a:cubicBezTo>
                      <a:cubicBezTo>
                        <a:pt x="3592" y="4152"/>
                        <a:pt x="3399" y="4220"/>
                        <a:pt x="3236" y="4339"/>
                      </a:cubicBezTo>
                      <a:cubicBezTo>
                        <a:pt x="2640" y="4776"/>
                        <a:pt x="2418" y="5603"/>
                        <a:pt x="2231" y="6273"/>
                      </a:cubicBezTo>
                      <a:cubicBezTo>
                        <a:pt x="1989" y="7141"/>
                        <a:pt x="1840" y="8034"/>
                        <a:pt x="1798" y="8934"/>
                      </a:cubicBezTo>
                      <a:cubicBezTo>
                        <a:pt x="753" y="9621"/>
                        <a:pt x="327" y="11254"/>
                        <a:pt x="1126" y="12343"/>
                      </a:cubicBezTo>
                      <a:cubicBezTo>
                        <a:pt x="809" y="12528"/>
                        <a:pt x="537" y="12799"/>
                        <a:pt x="364" y="13142"/>
                      </a:cubicBezTo>
                      <a:cubicBezTo>
                        <a:pt x="86" y="13688"/>
                        <a:pt x="1" y="14781"/>
                        <a:pt x="500" y="15267"/>
                      </a:cubicBezTo>
                      <a:cubicBezTo>
                        <a:pt x="1" y="16347"/>
                        <a:pt x="635" y="17681"/>
                        <a:pt x="1395" y="18712"/>
                      </a:cubicBezTo>
                      <a:cubicBezTo>
                        <a:pt x="1203" y="20020"/>
                        <a:pt x="2155" y="20992"/>
                        <a:pt x="2732" y="21450"/>
                      </a:cubicBezTo>
                      <a:cubicBezTo>
                        <a:pt x="5366" y="21059"/>
                        <a:pt x="6086" y="19307"/>
                        <a:pt x="5908" y="18740"/>
                      </a:cubicBezTo>
                      <a:cubicBezTo>
                        <a:pt x="6570" y="17995"/>
                        <a:pt x="7057" y="16994"/>
                        <a:pt x="7228" y="16217"/>
                      </a:cubicBezTo>
                      <a:cubicBezTo>
                        <a:pt x="7307" y="15861"/>
                        <a:pt x="7331" y="15472"/>
                        <a:pt x="7248" y="15117"/>
                      </a:cubicBezTo>
                      <a:cubicBezTo>
                        <a:pt x="7776" y="14671"/>
                        <a:pt x="8179" y="14075"/>
                        <a:pt x="8261" y="13492"/>
                      </a:cubicBezTo>
                      <a:cubicBezTo>
                        <a:pt x="8299" y="13219"/>
                        <a:pt x="8245" y="12930"/>
                        <a:pt x="8129" y="12666"/>
                      </a:cubicBezTo>
                      <a:cubicBezTo>
                        <a:pt x="9147" y="12158"/>
                        <a:pt x="10045" y="11195"/>
                        <a:pt x="9757" y="10012"/>
                      </a:cubicBezTo>
                      <a:cubicBezTo>
                        <a:pt x="9707" y="9808"/>
                        <a:pt x="9612" y="9627"/>
                        <a:pt x="9483" y="9475"/>
                      </a:cubicBezTo>
                      <a:cubicBezTo>
                        <a:pt x="9964" y="8947"/>
                        <a:pt x="10265" y="8303"/>
                        <a:pt x="10207" y="7566"/>
                      </a:cubicBezTo>
                      <a:cubicBezTo>
                        <a:pt x="10176" y="7181"/>
                        <a:pt x="10015" y="6839"/>
                        <a:pt x="9777" y="6573"/>
                      </a:cubicBezTo>
                      <a:cubicBezTo>
                        <a:pt x="10207" y="6015"/>
                        <a:pt x="10490" y="5371"/>
                        <a:pt x="10490" y="4792"/>
                      </a:cubicBezTo>
                      <a:cubicBezTo>
                        <a:pt x="10490" y="3938"/>
                        <a:pt x="9737" y="3160"/>
                        <a:pt x="9008" y="3160"/>
                      </a:cubicBezTo>
                      <a:cubicBezTo>
                        <a:pt x="8908" y="3160"/>
                        <a:pt x="8808" y="3175"/>
                        <a:pt x="8711" y="3206"/>
                      </a:cubicBezTo>
                      <a:cubicBezTo>
                        <a:pt x="8779" y="3029"/>
                        <a:pt x="8842" y="2848"/>
                        <a:pt x="8893" y="2662"/>
                      </a:cubicBezTo>
                      <a:cubicBezTo>
                        <a:pt x="9078" y="1980"/>
                        <a:pt x="9270" y="887"/>
                        <a:pt x="8666" y="324"/>
                      </a:cubicBezTo>
                      <a:cubicBezTo>
                        <a:pt x="8424" y="98"/>
                        <a:pt x="8180" y="1"/>
                        <a:pt x="794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65" name="Google Shape;4065;p34"/>
              <p:cNvSpPr/>
              <p:nvPr/>
            </p:nvSpPr>
            <p:spPr>
              <a:xfrm>
                <a:off x="4953789" y="2521790"/>
                <a:ext cx="724675" cy="148182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1450" extrusionOk="0">
                    <a:moveTo>
                      <a:pt x="7902" y="1839"/>
                    </a:moveTo>
                    <a:cubicBezTo>
                      <a:pt x="8001" y="1839"/>
                      <a:pt x="8066" y="1903"/>
                      <a:pt x="8074" y="2032"/>
                    </a:cubicBezTo>
                    <a:cubicBezTo>
                      <a:pt x="8133" y="2927"/>
                      <a:pt x="7917" y="3743"/>
                      <a:pt x="7648" y="4560"/>
                    </a:cubicBezTo>
                    <a:cubicBezTo>
                      <a:pt x="7673" y="4559"/>
                      <a:pt x="7698" y="4558"/>
                      <a:pt x="7722" y="4558"/>
                    </a:cubicBezTo>
                    <a:cubicBezTo>
                      <a:pt x="7892" y="4558"/>
                      <a:pt x="8052" y="4590"/>
                      <a:pt x="8199" y="4659"/>
                    </a:cubicBezTo>
                    <a:cubicBezTo>
                      <a:pt x="8235" y="4595"/>
                      <a:pt x="8271" y="4532"/>
                      <a:pt x="8300" y="4471"/>
                    </a:cubicBezTo>
                    <a:cubicBezTo>
                      <a:pt x="8342" y="4387"/>
                      <a:pt x="8428" y="4349"/>
                      <a:pt x="8514" y="4349"/>
                    </a:cubicBezTo>
                    <a:cubicBezTo>
                      <a:pt x="8640" y="4349"/>
                      <a:pt x="8767" y="4432"/>
                      <a:pt x="8758" y="4578"/>
                    </a:cubicBezTo>
                    <a:cubicBezTo>
                      <a:pt x="8748" y="4749"/>
                      <a:pt x="8713" y="4949"/>
                      <a:pt x="8643" y="5126"/>
                    </a:cubicBezTo>
                    <a:cubicBezTo>
                      <a:pt x="8656" y="5152"/>
                      <a:pt x="8670" y="5176"/>
                      <a:pt x="8682" y="5204"/>
                    </a:cubicBezTo>
                    <a:cubicBezTo>
                      <a:pt x="8785" y="5452"/>
                      <a:pt x="8794" y="5707"/>
                      <a:pt x="8743" y="5957"/>
                    </a:cubicBezTo>
                    <a:cubicBezTo>
                      <a:pt x="8754" y="5953"/>
                      <a:pt x="8762" y="5948"/>
                      <a:pt x="8774" y="5947"/>
                    </a:cubicBezTo>
                    <a:cubicBezTo>
                      <a:pt x="8789" y="5945"/>
                      <a:pt x="8805" y="5944"/>
                      <a:pt x="8820" y="5944"/>
                    </a:cubicBezTo>
                    <a:cubicBezTo>
                      <a:pt x="9038" y="5944"/>
                      <a:pt x="9182" y="6201"/>
                      <a:pt x="9141" y="6396"/>
                    </a:cubicBezTo>
                    <a:cubicBezTo>
                      <a:pt x="9084" y="6666"/>
                      <a:pt x="8825" y="6800"/>
                      <a:pt x="8592" y="6902"/>
                    </a:cubicBezTo>
                    <a:cubicBezTo>
                      <a:pt x="8688" y="7030"/>
                      <a:pt x="8769" y="7185"/>
                      <a:pt x="8819" y="7384"/>
                    </a:cubicBezTo>
                    <a:cubicBezTo>
                      <a:pt x="9016" y="8163"/>
                      <a:pt x="8584" y="8771"/>
                      <a:pt x="8024" y="9265"/>
                    </a:cubicBezTo>
                    <a:cubicBezTo>
                      <a:pt x="8356" y="9588"/>
                      <a:pt x="8546" y="10061"/>
                      <a:pt x="8493" y="10647"/>
                    </a:cubicBezTo>
                    <a:cubicBezTo>
                      <a:pt x="8457" y="11051"/>
                      <a:pt x="8299" y="11385"/>
                      <a:pt x="8072" y="11670"/>
                    </a:cubicBezTo>
                    <a:cubicBezTo>
                      <a:pt x="8070" y="11712"/>
                      <a:pt x="8062" y="11753"/>
                      <a:pt x="8045" y="11791"/>
                    </a:cubicBezTo>
                    <a:cubicBezTo>
                      <a:pt x="7966" y="11964"/>
                      <a:pt x="7778" y="12090"/>
                      <a:pt x="7571" y="12149"/>
                    </a:cubicBezTo>
                    <a:cubicBezTo>
                      <a:pt x="7315" y="12340"/>
                      <a:pt x="7028" y="12504"/>
                      <a:pt x="6732" y="12648"/>
                    </a:cubicBezTo>
                    <a:cubicBezTo>
                      <a:pt x="6762" y="12768"/>
                      <a:pt x="6782" y="12897"/>
                      <a:pt x="6788" y="13041"/>
                    </a:cubicBezTo>
                    <a:cubicBezTo>
                      <a:pt x="6821" y="13897"/>
                      <a:pt x="6314" y="14542"/>
                      <a:pt x="5685" y="15057"/>
                    </a:cubicBezTo>
                    <a:cubicBezTo>
                      <a:pt x="6140" y="15671"/>
                      <a:pt x="5747" y="16630"/>
                      <a:pt x="5062" y="17386"/>
                    </a:cubicBezTo>
                    <a:cubicBezTo>
                      <a:pt x="5185" y="17320"/>
                      <a:pt x="5304" y="17247"/>
                      <a:pt x="5422" y="17175"/>
                    </a:cubicBezTo>
                    <a:cubicBezTo>
                      <a:pt x="5470" y="17145"/>
                      <a:pt x="5517" y="17132"/>
                      <a:pt x="5561" y="17132"/>
                    </a:cubicBezTo>
                    <a:cubicBezTo>
                      <a:pt x="5736" y="17132"/>
                      <a:pt x="5865" y="17335"/>
                      <a:pt x="5789" y="17517"/>
                    </a:cubicBezTo>
                    <a:cubicBezTo>
                      <a:pt x="5650" y="17851"/>
                      <a:pt x="5209" y="18215"/>
                      <a:pt x="4832" y="18215"/>
                    </a:cubicBezTo>
                    <a:cubicBezTo>
                      <a:pt x="4807" y="18215"/>
                      <a:pt x="4783" y="18213"/>
                      <a:pt x="4759" y="18210"/>
                    </a:cubicBezTo>
                    <a:cubicBezTo>
                      <a:pt x="4607" y="18192"/>
                      <a:pt x="4518" y="18044"/>
                      <a:pt x="4514" y="17899"/>
                    </a:cubicBezTo>
                    <a:cubicBezTo>
                      <a:pt x="4439" y="17960"/>
                      <a:pt x="4361" y="18017"/>
                      <a:pt x="4281" y="18071"/>
                    </a:cubicBezTo>
                    <a:cubicBezTo>
                      <a:pt x="4206" y="18668"/>
                      <a:pt x="3809" y="18979"/>
                      <a:pt x="3159" y="19338"/>
                    </a:cubicBezTo>
                    <a:cubicBezTo>
                      <a:pt x="3080" y="19382"/>
                      <a:pt x="2988" y="19402"/>
                      <a:pt x="2894" y="19402"/>
                    </a:cubicBezTo>
                    <a:cubicBezTo>
                      <a:pt x="2596" y="19402"/>
                      <a:pt x="2267" y="19203"/>
                      <a:pt x="2185" y="18934"/>
                    </a:cubicBezTo>
                    <a:cubicBezTo>
                      <a:pt x="1856" y="17864"/>
                      <a:pt x="834" y="15132"/>
                      <a:pt x="1351" y="14174"/>
                    </a:cubicBezTo>
                    <a:cubicBezTo>
                      <a:pt x="1196" y="14127"/>
                      <a:pt x="1068" y="14007"/>
                      <a:pt x="960" y="13884"/>
                    </a:cubicBezTo>
                    <a:cubicBezTo>
                      <a:pt x="727" y="13623"/>
                      <a:pt x="938" y="13270"/>
                      <a:pt x="1206" y="13270"/>
                    </a:cubicBezTo>
                    <a:cubicBezTo>
                      <a:pt x="1283" y="13270"/>
                      <a:pt x="1364" y="13299"/>
                      <a:pt x="1442" y="13367"/>
                    </a:cubicBezTo>
                    <a:cubicBezTo>
                      <a:pt x="1539" y="13452"/>
                      <a:pt x="1667" y="13508"/>
                      <a:pt x="1751" y="13605"/>
                    </a:cubicBezTo>
                    <a:cubicBezTo>
                      <a:pt x="1814" y="13678"/>
                      <a:pt x="1843" y="13761"/>
                      <a:pt x="1845" y="13843"/>
                    </a:cubicBezTo>
                    <a:cubicBezTo>
                      <a:pt x="1880" y="13839"/>
                      <a:pt x="1917" y="13837"/>
                      <a:pt x="1955" y="13837"/>
                    </a:cubicBezTo>
                    <a:cubicBezTo>
                      <a:pt x="2016" y="13837"/>
                      <a:pt x="2081" y="13842"/>
                      <a:pt x="2150" y="13854"/>
                    </a:cubicBezTo>
                    <a:cubicBezTo>
                      <a:pt x="2056" y="12703"/>
                      <a:pt x="2159" y="11338"/>
                      <a:pt x="2727" y="10880"/>
                    </a:cubicBezTo>
                    <a:cubicBezTo>
                      <a:pt x="2673" y="10143"/>
                      <a:pt x="2789" y="9308"/>
                      <a:pt x="3038" y="8652"/>
                    </a:cubicBezTo>
                    <a:cubicBezTo>
                      <a:pt x="3024" y="8632"/>
                      <a:pt x="3011" y="8610"/>
                      <a:pt x="3003" y="8584"/>
                    </a:cubicBezTo>
                    <a:cubicBezTo>
                      <a:pt x="2949" y="8413"/>
                      <a:pt x="2947" y="8182"/>
                      <a:pt x="2956" y="8003"/>
                    </a:cubicBezTo>
                    <a:cubicBezTo>
                      <a:pt x="2963" y="7855"/>
                      <a:pt x="3090" y="7749"/>
                      <a:pt x="3217" y="7749"/>
                    </a:cubicBezTo>
                    <a:cubicBezTo>
                      <a:pt x="3288" y="7749"/>
                      <a:pt x="3360" y="7783"/>
                      <a:pt x="3409" y="7863"/>
                    </a:cubicBezTo>
                    <a:cubicBezTo>
                      <a:pt x="3421" y="7881"/>
                      <a:pt x="3431" y="7902"/>
                      <a:pt x="3441" y="7922"/>
                    </a:cubicBezTo>
                    <a:cubicBezTo>
                      <a:pt x="3592" y="7739"/>
                      <a:pt x="3763" y="7605"/>
                      <a:pt x="3954" y="7548"/>
                    </a:cubicBezTo>
                    <a:cubicBezTo>
                      <a:pt x="3966" y="6442"/>
                      <a:pt x="4234" y="5249"/>
                      <a:pt x="4985" y="5109"/>
                    </a:cubicBezTo>
                    <a:cubicBezTo>
                      <a:pt x="5080" y="4792"/>
                      <a:pt x="5230" y="4502"/>
                      <a:pt x="5409" y="4263"/>
                    </a:cubicBezTo>
                    <a:lnTo>
                      <a:pt x="5409" y="4263"/>
                    </a:lnTo>
                    <a:cubicBezTo>
                      <a:pt x="5385" y="4270"/>
                      <a:pt x="5359" y="4273"/>
                      <a:pt x="5334" y="4273"/>
                    </a:cubicBezTo>
                    <a:cubicBezTo>
                      <a:pt x="5250" y="4273"/>
                      <a:pt x="5163" y="4237"/>
                      <a:pt x="5092" y="4151"/>
                    </a:cubicBezTo>
                    <a:cubicBezTo>
                      <a:pt x="4914" y="3934"/>
                      <a:pt x="4914" y="3578"/>
                      <a:pt x="5031" y="3335"/>
                    </a:cubicBezTo>
                    <a:cubicBezTo>
                      <a:pt x="5074" y="3247"/>
                      <a:pt x="5150" y="3209"/>
                      <a:pt x="5229" y="3209"/>
                    </a:cubicBezTo>
                    <a:cubicBezTo>
                      <a:pt x="5352" y="3209"/>
                      <a:pt x="5479" y="3303"/>
                      <a:pt x="5489" y="3443"/>
                    </a:cubicBezTo>
                    <a:cubicBezTo>
                      <a:pt x="5502" y="3616"/>
                      <a:pt x="5582" y="3744"/>
                      <a:pt x="5613" y="3909"/>
                    </a:cubicBezTo>
                    <a:cubicBezTo>
                      <a:pt x="5620" y="3951"/>
                      <a:pt x="5621" y="3990"/>
                      <a:pt x="5616" y="4026"/>
                    </a:cubicBezTo>
                    <a:cubicBezTo>
                      <a:pt x="5857" y="3791"/>
                      <a:pt x="6135" y="3646"/>
                      <a:pt x="6421" y="3646"/>
                    </a:cubicBezTo>
                    <a:cubicBezTo>
                      <a:pt x="6510" y="3646"/>
                      <a:pt x="6600" y="3660"/>
                      <a:pt x="6689" y="3689"/>
                    </a:cubicBezTo>
                    <a:cubicBezTo>
                      <a:pt x="6948" y="2470"/>
                      <a:pt x="7591" y="1839"/>
                      <a:pt x="7902" y="1839"/>
                    </a:cubicBezTo>
                    <a:close/>
                    <a:moveTo>
                      <a:pt x="7941" y="1"/>
                    </a:moveTo>
                    <a:cubicBezTo>
                      <a:pt x="7091" y="1"/>
                      <a:pt x="6303" y="1236"/>
                      <a:pt x="5845" y="2310"/>
                    </a:cubicBezTo>
                    <a:cubicBezTo>
                      <a:pt x="5651" y="2162"/>
                      <a:pt x="5411" y="2069"/>
                      <a:pt x="5164" y="2069"/>
                    </a:cubicBezTo>
                    <a:cubicBezTo>
                      <a:pt x="5084" y="2069"/>
                      <a:pt x="5003" y="2079"/>
                      <a:pt x="4923" y="2099"/>
                    </a:cubicBezTo>
                    <a:cubicBezTo>
                      <a:pt x="3983" y="2344"/>
                      <a:pt x="3731" y="3242"/>
                      <a:pt x="3789" y="4124"/>
                    </a:cubicBezTo>
                    <a:cubicBezTo>
                      <a:pt x="3592" y="4152"/>
                      <a:pt x="3399" y="4220"/>
                      <a:pt x="3236" y="4339"/>
                    </a:cubicBezTo>
                    <a:cubicBezTo>
                      <a:pt x="2640" y="4776"/>
                      <a:pt x="2418" y="5603"/>
                      <a:pt x="2231" y="6273"/>
                    </a:cubicBezTo>
                    <a:cubicBezTo>
                      <a:pt x="1989" y="7141"/>
                      <a:pt x="1840" y="8034"/>
                      <a:pt x="1798" y="8934"/>
                    </a:cubicBezTo>
                    <a:cubicBezTo>
                      <a:pt x="753" y="9621"/>
                      <a:pt x="327" y="11254"/>
                      <a:pt x="1126" y="12343"/>
                    </a:cubicBezTo>
                    <a:cubicBezTo>
                      <a:pt x="809" y="12528"/>
                      <a:pt x="537" y="12799"/>
                      <a:pt x="364" y="13142"/>
                    </a:cubicBezTo>
                    <a:cubicBezTo>
                      <a:pt x="86" y="13688"/>
                      <a:pt x="1" y="14781"/>
                      <a:pt x="500" y="15267"/>
                    </a:cubicBezTo>
                    <a:cubicBezTo>
                      <a:pt x="1" y="16347"/>
                      <a:pt x="635" y="17681"/>
                      <a:pt x="1395" y="18712"/>
                    </a:cubicBezTo>
                    <a:cubicBezTo>
                      <a:pt x="1203" y="20020"/>
                      <a:pt x="2155" y="20992"/>
                      <a:pt x="2732" y="21450"/>
                    </a:cubicBezTo>
                    <a:cubicBezTo>
                      <a:pt x="5366" y="21059"/>
                      <a:pt x="6086" y="19307"/>
                      <a:pt x="5908" y="18740"/>
                    </a:cubicBezTo>
                    <a:cubicBezTo>
                      <a:pt x="6570" y="17995"/>
                      <a:pt x="7057" y="16994"/>
                      <a:pt x="7228" y="16217"/>
                    </a:cubicBezTo>
                    <a:cubicBezTo>
                      <a:pt x="7307" y="15861"/>
                      <a:pt x="7331" y="15472"/>
                      <a:pt x="7248" y="15117"/>
                    </a:cubicBezTo>
                    <a:cubicBezTo>
                      <a:pt x="7776" y="14671"/>
                      <a:pt x="8179" y="14075"/>
                      <a:pt x="8261" y="13492"/>
                    </a:cubicBezTo>
                    <a:cubicBezTo>
                      <a:pt x="8299" y="13219"/>
                      <a:pt x="8245" y="12930"/>
                      <a:pt x="8129" y="12666"/>
                    </a:cubicBezTo>
                    <a:cubicBezTo>
                      <a:pt x="9147" y="12158"/>
                      <a:pt x="10045" y="11195"/>
                      <a:pt x="9757" y="10012"/>
                    </a:cubicBezTo>
                    <a:cubicBezTo>
                      <a:pt x="9707" y="9808"/>
                      <a:pt x="9612" y="9627"/>
                      <a:pt x="9483" y="9475"/>
                    </a:cubicBezTo>
                    <a:cubicBezTo>
                      <a:pt x="9964" y="8947"/>
                      <a:pt x="10265" y="8303"/>
                      <a:pt x="10207" y="7566"/>
                    </a:cubicBezTo>
                    <a:cubicBezTo>
                      <a:pt x="10176" y="7181"/>
                      <a:pt x="10015" y="6839"/>
                      <a:pt x="9777" y="6573"/>
                    </a:cubicBezTo>
                    <a:cubicBezTo>
                      <a:pt x="10207" y="6015"/>
                      <a:pt x="10490" y="5371"/>
                      <a:pt x="10490" y="4792"/>
                    </a:cubicBezTo>
                    <a:cubicBezTo>
                      <a:pt x="10490" y="3938"/>
                      <a:pt x="9737" y="3160"/>
                      <a:pt x="9008" y="3160"/>
                    </a:cubicBezTo>
                    <a:cubicBezTo>
                      <a:pt x="8908" y="3160"/>
                      <a:pt x="8808" y="3175"/>
                      <a:pt x="8711" y="3206"/>
                    </a:cubicBezTo>
                    <a:cubicBezTo>
                      <a:pt x="8779" y="3029"/>
                      <a:pt x="8842" y="2848"/>
                      <a:pt x="8893" y="2662"/>
                    </a:cubicBezTo>
                    <a:cubicBezTo>
                      <a:pt x="9078" y="1980"/>
                      <a:pt x="9270" y="887"/>
                      <a:pt x="8666" y="324"/>
                    </a:cubicBezTo>
                    <a:cubicBezTo>
                      <a:pt x="8424" y="98"/>
                      <a:pt x="8180" y="1"/>
                      <a:pt x="7941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6" name="Google Shape;4066;p34"/>
            <p:cNvGrpSpPr/>
            <p:nvPr/>
          </p:nvGrpSpPr>
          <p:grpSpPr>
            <a:xfrm>
              <a:off x="5292915" y="2904922"/>
              <a:ext cx="1061741" cy="1312156"/>
              <a:chOff x="5292915" y="2904922"/>
              <a:chExt cx="1061741" cy="1312156"/>
            </a:xfrm>
          </p:grpSpPr>
          <p:grpSp>
            <p:nvGrpSpPr>
              <p:cNvPr id="4067" name="Google Shape;4067;p34"/>
              <p:cNvGrpSpPr/>
              <p:nvPr/>
            </p:nvGrpSpPr>
            <p:grpSpPr>
              <a:xfrm>
                <a:off x="5292927" y="2904922"/>
                <a:ext cx="1061729" cy="1312156"/>
                <a:chOff x="5496277" y="3083647"/>
                <a:chExt cx="1061729" cy="1312156"/>
              </a:xfrm>
            </p:grpSpPr>
            <p:sp>
              <p:nvSpPr>
                <p:cNvPr id="4068" name="Google Shape;4068;p34"/>
                <p:cNvSpPr/>
                <p:nvPr/>
              </p:nvSpPr>
              <p:spPr>
                <a:xfrm>
                  <a:off x="5496277" y="3083647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9" name="Google Shape;4069;p34"/>
                <p:cNvSpPr/>
                <p:nvPr/>
              </p:nvSpPr>
              <p:spPr>
                <a:xfrm>
                  <a:off x="5496277" y="3083649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2947" y="3507"/>
                      </a:moveTo>
                      <a:cubicBezTo>
                        <a:pt x="12961" y="3507"/>
                        <a:pt x="12976" y="3509"/>
                        <a:pt x="12990" y="3512"/>
                      </a:cubicBezTo>
                      <a:cubicBezTo>
                        <a:pt x="13195" y="3554"/>
                        <a:pt x="13330" y="3709"/>
                        <a:pt x="13283" y="3923"/>
                      </a:cubicBezTo>
                      <a:cubicBezTo>
                        <a:pt x="13254" y="4053"/>
                        <a:pt x="13142" y="4118"/>
                        <a:pt x="13031" y="4118"/>
                      </a:cubicBezTo>
                      <a:cubicBezTo>
                        <a:pt x="12925" y="4118"/>
                        <a:pt x="12819" y="4060"/>
                        <a:pt x="12782" y="3942"/>
                      </a:cubicBezTo>
                      <a:cubicBezTo>
                        <a:pt x="12772" y="3910"/>
                        <a:pt x="12756" y="3854"/>
                        <a:pt x="12751" y="3846"/>
                      </a:cubicBezTo>
                      <a:cubicBezTo>
                        <a:pt x="12642" y="3696"/>
                        <a:pt x="12785" y="3507"/>
                        <a:pt x="12947" y="3507"/>
                      </a:cubicBezTo>
                      <a:close/>
                      <a:moveTo>
                        <a:pt x="8124" y="3156"/>
                      </a:moveTo>
                      <a:cubicBezTo>
                        <a:pt x="8153" y="3156"/>
                        <a:pt x="8183" y="3162"/>
                        <a:pt x="8214" y="3173"/>
                      </a:cubicBezTo>
                      <a:cubicBezTo>
                        <a:pt x="8325" y="3217"/>
                        <a:pt x="8410" y="3348"/>
                        <a:pt x="8372" y="3468"/>
                      </a:cubicBezTo>
                      <a:cubicBezTo>
                        <a:pt x="8307" y="3675"/>
                        <a:pt x="8250" y="3898"/>
                        <a:pt x="8146" y="4089"/>
                      </a:cubicBezTo>
                      <a:cubicBezTo>
                        <a:pt x="8094" y="4184"/>
                        <a:pt x="7993" y="4229"/>
                        <a:pt x="7893" y="4229"/>
                      </a:cubicBezTo>
                      <a:cubicBezTo>
                        <a:pt x="7748" y="4229"/>
                        <a:pt x="7606" y="4136"/>
                        <a:pt x="7614" y="3965"/>
                      </a:cubicBezTo>
                      <a:cubicBezTo>
                        <a:pt x="7627" y="3705"/>
                        <a:pt x="7750" y="3497"/>
                        <a:pt x="7900" y="3289"/>
                      </a:cubicBezTo>
                      <a:cubicBezTo>
                        <a:pt x="7957" y="3209"/>
                        <a:pt x="8034" y="3156"/>
                        <a:pt x="8124" y="3156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3816" y="8481"/>
                      </a:moveTo>
                      <a:cubicBezTo>
                        <a:pt x="3869" y="8481"/>
                        <a:pt x="3922" y="8488"/>
                        <a:pt x="3974" y="8504"/>
                      </a:cubicBezTo>
                      <a:cubicBezTo>
                        <a:pt x="4352" y="8614"/>
                        <a:pt x="4241" y="9110"/>
                        <a:pt x="3891" y="9123"/>
                      </a:cubicBezTo>
                      <a:cubicBezTo>
                        <a:pt x="3870" y="9156"/>
                        <a:pt x="3845" y="9189"/>
                        <a:pt x="3814" y="9213"/>
                      </a:cubicBezTo>
                      <a:cubicBezTo>
                        <a:pt x="3747" y="9275"/>
                        <a:pt x="3661" y="9305"/>
                        <a:pt x="3577" y="9305"/>
                      </a:cubicBezTo>
                      <a:cubicBezTo>
                        <a:pt x="3418" y="9305"/>
                        <a:pt x="3266" y="9200"/>
                        <a:pt x="3265" y="9008"/>
                      </a:cubicBezTo>
                      <a:cubicBezTo>
                        <a:pt x="3260" y="8699"/>
                        <a:pt x="3529" y="8481"/>
                        <a:pt x="3816" y="8481"/>
                      </a:cubicBezTo>
                      <a:close/>
                      <a:moveTo>
                        <a:pt x="8868" y="8719"/>
                      </a:moveTo>
                      <a:cubicBezTo>
                        <a:pt x="9040" y="8719"/>
                        <a:pt x="9222" y="8833"/>
                        <a:pt x="9225" y="9031"/>
                      </a:cubicBezTo>
                      <a:cubicBezTo>
                        <a:pt x="9230" y="9248"/>
                        <a:pt x="9232" y="9499"/>
                        <a:pt x="9077" y="9662"/>
                      </a:cubicBezTo>
                      <a:cubicBezTo>
                        <a:pt x="9014" y="9729"/>
                        <a:pt x="8937" y="9759"/>
                        <a:pt x="8861" y="9759"/>
                      </a:cubicBezTo>
                      <a:cubicBezTo>
                        <a:pt x="8760" y="9759"/>
                        <a:pt x="8659" y="9706"/>
                        <a:pt x="8589" y="9617"/>
                      </a:cubicBezTo>
                      <a:cubicBezTo>
                        <a:pt x="8433" y="9415"/>
                        <a:pt x="8547" y="9192"/>
                        <a:pt x="8573" y="8966"/>
                      </a:cubicBezTo>
                      <a:cubicBezTo>
                        <a:pt x="8593" y="8796"/>
                        <a:pt x="8727" y="8719"/>
                        <a:pt x="8868" y="8719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6802" y="11902"/>
                      </a:moveTo>
                      <a:cubicBezTo>
                        <a:pt x="6946" y="11902"/>
                        <a:pt x="7092" y="12000"/>
                        <a:pt x="7086" y="12167"/>
                      </a:cubicBezTo>
                      <a:cubicBezTo>
                        <a:pt x="7078" y="12419"/>
                        <a:pt x="7027" y="12697"/>
                        <a:pt x="6834" y="12871"/>
                      </a:cubicBezTo>
                      <a:cubicBezTo>
                        <a:pt x="6774" y="12926"/>
                        <a:pt x="6699" y="12950"/>
                        <a:pt x="6626" y="12950"/>
                      </a:cubicBezTo>
                      <a:cubicBezTo>
                        <a:pt x="6456" y="12950"/>
                        <a:pt x="6296" y="12816"/>
                        <a:pt x="6347" y="12610"/>
                      </a:cubicBezTo>
                      <a:cubicBezTo>
                        <a:pt x="6396" y="12418"/>
                        <a:pt x="6472" y="12222"/>
                        <a:pt x="6560" y="12044"/>
                      </a:cubicBezTo>
                      <a:cubicBezTo>
                        <a:pt x="6609" y="11946"/>
                        <a:pt x="6705" y="11902"/>
                        <a:pt x="6802" y="11902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1416" y="13711"/>
                      </a:moveTo>
                      <a:cubicBezTo>
                        <a:pt x="1530" y="13711"/>
                        <a:pt x="1646" y="13760"/>
                        <a:pt x="1732" y="13876"/>
                      </a:cubicBezTo>
                      <a:cubicBezTo>
                        <a:pt x="1899" y="14105"/>
                        <a:pt x="2046" y="14371"/>
                        <a:pt x="2023" y="14663"/>
                      </a:cubicBezTo>
                      <a:cubicBezTo>
                        <a:pt x="2006" y="14865"/>
                        <a:pt x="1823" y="15025"/>
                        <a:pt x="1643" y="15025"/>
                      </a:cubicBezTo>
                      <a:cubicBezTo>
                        <a:pt x="1545" y="15025"/>
                        <a:pt x="1448" y="14977"/>
                        <a:pt x="1380" y="14860"/>
                      </a:cubicBezTo>
                      <a:cubicBezTo>
                        <a:pt x="1270" y="14670"/>
                        <a:pt x="1201" y="14471"/>
                        <a:pt x="1073" y="14292"/>
                      </a:cubicBezTo>
                      <a:cubicBezTo>
                        <a:pt x="864" y="14002"/>
                        <a:pt x="1135" y="13711"/>
                        <a:pt x="1416" y="1371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0" name="Google Shape;4070;p34"/>
              <p:cNvGrpSpPr/>
              <p:nvPr/>
            </p:nvGrpSpPr>
            <p:grpSpPr>
              <a:xfrm>
                <a:off x="5292915" y="2904922"/>
                <a:ext cx="1061729" cy="1312153"/>
                <a:chOff x="5292915" y="2904922"/>
                <a:chExt cx="1061729" cy="1312153"/>
              </a:xfrm>
            </p:grpSpPr>
            <p:sp>
              <p:nvSpPr>
                <p:cNvPr id="4071" name="Google Shape;4071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2" name="Google Shape;4072;p34"/>
                <p:cNvSpPr/>
                <p:nvPr/>
              </p:nvSpPr>
              <p:spPr>
                <a:xfrm>
                  <a:off x="5292915" y="2904922"/>
                  <a:ext cx="1061729" cy="131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9" h="18994" extrusionOk="0">
                      <a:moveTo>
                        <a:pt x="14148" y="2317"/>
                      </a:moveTo>
                      <a:cubicBezTo>
                        <a:pt x="14251" y="2317"/>
                        <a:pt x="14359" y="2378"/>
                        <a:pt x="14387" y="2478"/>
                      </a:cubicBezTo>
                      <a:cubicBezTo>
                        <a:pt x="14456" y="2716"/>
                        <a:pt x="14393" y="2960"/>
                        <a:pt x="14225" y="3140"/>
                      </a:cubicBezTo>
                      <a:cubicBezTo>
                        <a:pt x="14176" y="3193"/>
                        <a:pt x="14108" y="3216"/>
                        <a:pt x="14039" y="3216"/>
                      </a:cubicBezTo>
                      <a:cubicBezTo>
                        <a:pt x="13871" y="3216"/>
                        <a:pt x="13699" y="3080"/>
                        <a:pt x="13768" y="2893"/>
                      </a:cubicBezTo>
                      <a:cubicBezTo>
                        <a:pt x="13826" y="2738"/>
                        <a:pt x="13899" y="2591"/>
                        <a:pt x="13960" y="2437"/>
                      </a:cubicBezTo>
                      <a:cubicBezTo>
                        <a:pt x="13993" y="2353"/>
                        <a:pt x="14069" y="2317"/>
                        <a:pt x="14148" y="2317"/>
                      </a:cubicBezTo>
                      <a:close/>
                      <a:moveTo>
                        <a:pt x="13543" y="5862"/>
                      </a:moveTo>
                      <a:cubicBezTo>
                        <a:pt x="13565" y="5862"/>
                        <a:pt x="13588" y="5863"/>
                        <a:pt x="13611" y="5865"/>
                      </a:cubicBezTo>
                      <a:cubicBezTo>
                        <a:pt x="13748" y="5873"/>
                        <a:pt x="13862" y="5950"/>
                        <a:pt x="13887" y="6091"/>
                      </a:cubicBezTo>
                      <a:cubicBezTo>
                        <a:pt x="13906" y="6208"/>
                        <a:pt x="13833" y="6372"/>
                        <a:pt x="13702" y="6395"/>
                      </a:cubicBezTo>
                      <a:cubicBezTo>
                        <a:pt x="13551" y="6422"/>
                        <a:pt x="13422" y="6494"/>
                        <a:pt x="13267" y="6514"/>
                      </a:cubicBezTo>
                      <a:cubicBezTo>
                        <a:pt x="13256" y="6515"/>
                        <a:pt x="13244" y="6516"/>
                        <a:pt x="13233" y="6516"/>
                      </a:cubicBezTo>
                      <a:cubicBezTo>
                        <a:pt x="12970" y="6516"/>
                        <a:pt x="12881" y="6119"/>
                        <a:pt x="13104" y="5984"/>
                      </a:cubicBezTo>
                      <a:cubicBezTo>
                        <a:pt x="13239" y="5903"/>
                        <a:pt x="13388" y="5862"/>
                        <a:pt x="13543" y="5862"/>
                      </a:cubicBezTo>
                      <a:close/>
                      <a:moveTo>
                        <a:pt x="10909" y="9324"/>
                      </a:moveTo>
                      <a:cubicBezTo>
                        <a:pt x="11154" y="9324"/>
                        <a:pt x="11250" y="9683"/>
                        <a:pt x="11035" y="9811"/>
                      </a:cubicBezTo>
                      <a:cubicBezTo>
                        <a:pt x="10857" y="9917"/>
                        <a:pt x="10614" y="10026"/>
                        <a:pt x="10406" y="10026"/>
                      </a:cubicBezTo>
                      <a:cubicBezTo>
                        <a:pt x="10125" y="10025"/>
                        <a:pt x="9954" y="9618"/>
                        <a:pt x="10234" y="9468"/>
                      </a:cubicBezTo>
                      <a:cubicBezTo>
                        <a:pt x="10423" y="9366"/>
                        <a:pt x="10672" y="9342"/>
                        <a:pt x="10885" y="9325"/>
                      </a:cubicBezTo>
                      <a:cubicBezTo>
                        <a:pt x="10893" y="9324"/>
                        <a:pt x="10901" y="9324"/>
                        <a:pt x="10909" y="9324"/>
                      </a:cubicBezTo>
                      <a:close/>
                      <a:moveTo>
                        <a:pt x="7089" y="13056"/>
                      </a:moveTo>
                      <a:cubicBezTo>
                        <a:pt x="7088" y="13056"/>
                        <a:pt x="7088" y="13057"/>
                        <a:pt x="7087" y="13057"/>
                      </a:cubicBezTo>
                      <a:lnTo>
                        <a:pt x="7087" y="13057"/>
                      </a:lnTo>
                      <a:cubicBezTo>
                        <a:pt x="7088" y="13057"/>
                        <a:pt x="7088" y="13056"/>
                        <a:pt x="7089" y="13056"/>
                      </a:cubicBezTo>
                      <a:close/>
                      <a:moveTo>
                        <a:pt x="7480" y="12831"/>
                      </a:moveTo>
                      <a:cubicBezTo>
                        <a:pt x="7638" y="12831"/>
                        <a:pt x="7794" y="12948"/>
                        <a:pt x="7791" y="13121"/>
                      </a:cubicBezTo>
                      <a:cubicBezTo>
                        <a:pt x="7789" y="13371"/>
                        <a:pt x="7619" y="13532"/>
                        <a:pt x="7386" y="13600"/>
                      </a:cubicBezTo>
                      <a:cubicBezTo>
                        <a:pt x="7340" y="13614"/>
                        <a:pt x="7293" y="13621"/>
                        <a:pt x="7247" y="13621"/>
                      </a:cubicBezTo>
                      <a:cubicBezTo>
                        <a:pt x="7099" y="13621"/>
                        <a:pt x="6960" y="13550"/>
                        <a:pt x="6913" y="13392"/>
                      </a:cubicBezTo>
                      <a:cubicBezTo>
                        <a:pt x="6871" y="13251"/>
                        <a:pt x="6951" y="13104"/>
                        <a:pt x="7087" y="13057"/>
                      </a:cubicBezTo>
                      <a:lnTo>
                        <a:pt x="7087" y="13057"/>
                      </a:lnTo>
                      <a:cubicBezTo>
                        <a:pt x="7079" y="13060"/>
                        <a:pt x="7074" y="13061"/>
                        <a:pt x="7072" y="13061"/>
                      </a:cubicBezTo>
                      <a:cubicBezTo>
                        <a:pt x="7060" y="13061"/>
                        <a:pt x="7125" y="13026"/>
                        <a:pt x="7150" y="13003"/>
                      </a:cubicBezTo>
                      <a:cubicBezTo>
                        <a:pt x="7228" y="12930"/>
                        <a:pt x="7291" y="12871"/>
                        <a:pt x="7396" y="12842"/>
                      </a:cubicBezTo>
                      <a:cubicBezTo>
                        <a:pt x="7424" y="12834"/>
                        <a:pt x="7452" y="12831"/>
                        <a:pt x="7480" y="12831"/>
                      </a:cubicBezTo>
                      <a:close/>
                      <a:moveTo>
                        <a:pt x="4416" y="15168"/>
                      </a:moveTo>
                      <a:cubicBezTo>
                        <a:pt x="4499" y="15168"/>
                        <a:pt x="4582" y="15198"/>
                        <a:pt x="4655" y="15266"/>
                      </a:cubicBezTo>
                      <a:cubicBezTo>
                        <a:pt x="4789" y="15392"/>
                        <a:pt x="4826" y="15661"/>
                        <a:pt x="4673" y="15792"/>
                      </a:cubicBezTo>
                      <a:cubicBezTo>
                        <a:pt x="4535" y="15911"/>
                        <a:pt x="4365" y="16020"/>
                        <a:pt x="4179" y="16020"/>
                      </a:cubicBezTo>
                      <a:cubicBezTo>
                        <a:pt x="4166" y="16020"/>
                        <a:pt x="4153" y="16020"/>
                        <a:pt x="4140" y="16019"/>
                      </a:cubicBezTo>
                      <a:cubicBezTo>
                        <a:pt x="3870" y="15997"/>
                        <a:pt x="3636" y="15667"/>
                        <a:pt x="3876" y="15439"/>
                      </a:cubicBezTo>
                      <a:cubicBezTo>
                        <a:pt x="3939" y="15379"/>
                        <a:pt x="3999" y="15327"/>
                        <a:pt x="4081" y="15296"/>
                      </a:cubicBezTo>
                      <a:cubicBezTo>
                        <a:pt x="4088" y="15293"/>
                        <a:pt x="4130" y="15270"/>
                        <a:pt x="4138" y="15270"/>
                      </a:cubicBezTo>
                      <a:cubicBezTo>
                        <a:pt x="4142" y="15270"/>
                        <a:pt x="4140" y="15274"/>
                        <a:pt x="4128" y="15284"/>
                      </a:cubicBezTo>
                      <a:cubicBezTo>
                        <a:pt x="4213" y="15212"/>
                        <a:pt x="4315" y="15168"/>
                        <a:pt x="4416" y="15168"/>
                      </a:cubicBezTo>
                      <a:close/>
                      <a:moveTo>
                        <a:pt x="11489" y="824"/>
                      </a:moveTo>
                      <a:cubicBezTo>
                        <a:pt x="11703" y="824"/>
                        <a:pt x="11927" y="902"/>
                        <a:pt x="12158" y="1083"/>
                      </a:cubicBezTo>
                      <a:cubicBezTo>
                        <a:pt x="12528" y="1374"/>
                        <a:pt x="12628" y="1730"/>
                        <a:pt x="12582" y="2113"/>
                      </a:cubicBezTo>
                      <a:cubicBezTo>
                        <a:pt x="12814" y="2181"/>
                        <a:pt x="13036" y="2311"/>
                        <a:pt x="13225" y="2530"/>
                      </a:cubicBezTo>
                      <a:cubicBezTo>
                        <a:pt x="13606" y="2971"/>
                        <a:pt x="13536" y="3431"/>
                        <a:pt x="13285" y="3829"/>
                      </a:cubicBezTo>
                      <a:cubicBezTo>
                        <a:pt x="13287" y="3860"/>
                        <a:pt x="13290" y="3890"/>
                        <a:pt x="13283" y="3923"/>
                      </a:cubicBezTo>
                      <a:cubicBezTo>
                        <a:pt x="13257" y="4039"/>
                        <a:pt x="13166" y="4099"/>
                        <a:pt x="13068" y="4113"/>
                      </a:cubicBezTo>
                      <a:cubicBezTo>
                        <a:pt x="12957" y="4237"/>
                        <a:pt x="12833" y="4352"/>
                        <a:pt x="12705" y="4454"/>
                      </a:cubicBezTo>
                      <a:cubicBezTo>
                        <a:pt x="12580" y="4554"/>
                        <a:pt x="12466" y="4661"/>
                        <a:pt x="12348" y="4765"/>
                      </a:cubicBezTo>
                      <a:cubicBezTo>
                        <a:pt x="12809" y="5791"/>
                        <a:pt x="11789" y="6696"/>
                        <a:pt x="10640" y="7227"/>
                      </a:cubicBezTo>
                      <a:cubicBezTo>
                        <a:pt x="10758" y="7590"/>
                        <a:pt x="10756" y="8015"/>
                        <a:pt x="10603" y="8449"/>
                      </a:cubicBezTo>
                      <a:cubicBezTo>
                        <a:pt x="10280" y="9353"/>
                        <a:pt x="9453" y="9836"/>
                        <a:pt x="8553" y="10123"/>
                      </a:cubicBezTo>
                      <a:cubicBezTo>
                        <a:pt x="8578" y="10301"/>
                        <a:pt x="8571" y="10501"/>
                        <a:pt x="8522" y="10724"/>
                      </a:cubicBezTo>
                      <a:cubicBezTo>
                        <a:pt x="8360" y="11447"/>
                        <a:pt x="7754" y="12027"/>
                        <a:pt x="7047" y="12478"/>
                      </a:cubicBezTo>
                      <a:cubicBezTo>
                        <a:pt x="7011" y="12627"/>
                        <a:pt x="6951" y="12767"/>
                        <a:pt x="6836" y="12870"/>
                      </a:cubicBezTo>
                      <a:cubicBezTo>
                        <a:pt x="6776" y="12924"/>
                        <a:pt x="6702" y="12948"/>
                        <a:pt x="6630" y="12948"/>
                      </a:cubicBezTo>
                      <a:cubicBezTo>
                        <a:pt x="6543" y="12948"/>
                        <a:pt x="6457" y="12912"/>
                        <a:pt x="6401" y="12848"/>
                      </a:cubicBezTo>
                      <a:cubicBezTo>
                        <a:pt x="6272" y="12913"/>
                        <a:pt x="6142" y="12976"/>
                        <a:pt x="6015" y="13034"/>
                      </a:cubicBezTo>
                      <a:cubicBezTo>
                        <a:pt x="5724" y="14209"/>
                        <a:pt x="2847" y="15265"/>
                        <a:pt x="1734" y="16627"/>
                      </a:cubicBezTo>
                      <a:cubicBezTo>
                        <a:pt x="1568" y="16226"/>
                        <a:pt x="1454" y="15590"/>
                        <a:pt x="1432" y="14922"/>
                      </a:cubicBezTo>
                      <a:cubicBezTo>
                        <a:pt x="1414" y="14903"/>
                        <a:pt x="1396" y="14886"/>
                        <a:pt x="1380" y="14860"/>
                      </a:cubicBezTo>
                      <a:cubicBezTo>
                        <a:pt x="1270" y="14670"/>
                        <a:pt x="1201" y="14470"/>
                        <a:pt x="1073" y="14292"/>
                      </a:cubicBezTo>
                      <a:cubicBezTo>
                        <a:pt x="864" y="14003"/>
                        <a:pt x="1134" y="13717"/>
                        <a:pt x="1413" y="13717"/>
                      </a:cubicBezTo>
                      <a:cubicBezTo>
                        <a:pt x="1445" y="13717"/>
                        <a:pt x="1478" y="13721"/>
                        <a:pt x="1509" y="13729"/>
                      </a:cubicBezTo>
                      <a:cubicBezTo>
                        <a:pt x="1612" y="13153"/>
                        <a:pt x="1816" y="12648"/>
                        <a:pt x="2158" y="12364"/>
                      </a:cubicBezTo>
                      <a:cubicBezTo>
                        <a:pt x="2257" y="12281"/>
                        <a:pt x="2353" y="12218"/>
                        <a:pt x="2447" y="12169"/>
                      </a:cubicBezTo>
                      <a:cubicBezTo>
                        <a:pt x="2490" y="11100"/>
                        <a:pt x="2655" y="9932"/>
                        <a:pt x="3303" y="9150"/>
                      </a:cubicBezTo>
                      <a:cubicBezTo>
                        <a:pt x="3281" y="9110"/>
                        <a:pt x="3265" y="9063"/>
                        <a:pt x="3265" y="9008"/>
                      </a:cubicBezTo>
                      <a:cubicBezTo>
                        <a:pt x="3260" y="8699"/>
                        <a:pt x="3528" y="8481"/>
                        <a:pt x="3815" y="8481"/>
                      </a:cubicBezTo>
                      <a:cubicBezTo>
                        <a:pt x="3868" y="8481"/>
                        <a:pt x="3922" y="8488"/>
                        <a:pt x="3974" y="8504"/>
                      </a:cubicBezTo>
                      <a:cubicBezTo>
                        <a:pt x="4011" y="8514"/>
                        <a:pt x="4037" y="8531"/>
                        <a:pt x="4065" y="8547"/>
                      </a:cubicBezTo>
                      <a:cubicBezTo>
                        <a:pt x="4098" y="8531"/>
                        <a:pt x="4128" y="8512"/>
                        <a:pt x="4164" y="8497"/>
                      </a:cubicBezTo>
                      <a:cubicBezTo>
                        <a:pt x="4355" y="8412"/>
                        <a:pt x="4541" y="8361"/>
                        <a:pt x="4718" y="8334"/>
                      </a:cubicBezTo>
                      <a:cubicBezTo>
                        <a:pt x="4863" y="6973"/>
                        <a:pt x="5115" y="5628"/>
                        <a:pt x="6639" y="5170"/>
                      </a:cubicBezTo>
                      <a:cubicBezTo>
                        <a:pt x="6887" y="5095"/>
                        <a:pt x="7157" y="5055"/>
                        <a:pt x="7419" y="5055"/>
                      </a:cubicBezTo>
                      <a:cubicBezTo>
                        <a:pt x="7446" y="5055"/>
                        <a:pt x="7473" y="5055"/>
                        <a:pt x="7501" y="5056"/>
                      </a:cubicBezTo>
                      <a:cubicBezTo>
                        <a:pt x="7572" y="4764"/>
                        <a:pt x="7665" y="4475"/>
                        <a:pt x="7784" y="4207"/>
                      </a:cubicBezTo>
                      <a:cubicBezTo>
                        <a:pt x="7686" y="4171"/>
                        <a:pt x="7609" y="4090"/>
                        <a:pt x="7615" y="3965"/>
                      </a:cubicBezTo>
                      <a:cubicBezTo>
                        <a:pt x="7629" y="3705"/>
                        <a:pt x="7751" y="3497"/>
                        <a:pt x="7901" y="3288"/>
                      </a:cubicBezTo>
                      <a:cubicBezTo>
                        <a:pt x="7958" y="3209"/>
                        <a:pt x="8035" y="3156"/>
                        <a:pt x="8125" y="3156"/>
                      </a:cubicBezTo>
                      <a:cubicBezTo>
                        <a:pt x="8154" y="3156"/>
                        <a:pt x="8184" y="3162"/>
                        <a:pt x="8215" y="3173"/>
                      </a:cubicBezTo>
                      <a:cubicBezTo>
                        <a:pt x="8299" y="3206"/>
                        <a:pt x="8369" y="3288"/>
                        <a:pt x="8380" y="3379"/>
                      </a:cubicBezTo>
                      <a:cubicBezTo>
                        <a:pt x="8608" y="3192"/>
                        <a:pt x="8884" y="3061"/>
                        <a:pt x="9233" y="3033"/>
                      </a:cubicBezTo>
                      <a:cubicBezTo>
                        <a:pt x="9279" y="3029"/>
                        <a:pt x="9323" y="3027"/>
                        <a:pt x="9366" y="3027"/>
                      </a:cubicBezTo>
                      <a:cubicBezTo>
                        <a:pt x="9474" y="3027"/>
                        <a:pt x="9573" y="3038"/>
                        <a:pt x="9669" y="3055"/>
                      </a:cubicBezTo>
                      <a:cubicBezTo>
                        <a:pt x="9869" y="2206"/>
                        <a:pt x="10587" y="824"/>
                        <a:pt x="11489" y="824"/>
                      </a:cubicBezTo>
                      <a:close/>
                      <a:moveTo>
                        <a:pt x="12082" y="0"/>
                      </a:moveTo>
                      <a:cubicBezTo>
                        <a:pt x="11873" y="0"/>
                        <a:pt x="11641" y="46"/>
                        <a:pt x="11386" y="148"/>
                      </a:cubicBezTo>
                      <a:cubicBezTo>
                        <a:pt x="10582" y="469"/>
                        <a:pt x="9626" y="1322"/>
                        <a:pt x="9182" y="2273"/>
                      </a:cubicBezTo>
                      <a:cubicBezTo>
                        <a:pt x="9057" y="2236"/>
                        <a:pt x="8927" y="2219"/>
                        <a:pt x="8795" y="2219"/>
                      </a:cubicBezTo>
                      <a:cubicBezTo>
                        <a:pt x="8595" y="2219"/>
                        <a:pt x="8390" y="2259"/>
                        <a:pt x="8194" y="2336"/>
                      </a:cubicBezTo>
                      <a:cubicBezTo>
                        <a:pt x="7373" y="2655"/>
                        <a:pt x="6819" y="3443"/>
                        <a:pt x="6626" y="4297"/>
                      </a:cubicBezTo>
                      <a:cubicBezTo>
                        <a:pt x="6481" y="4222"/>
                        <a:pt x="6325" y="4180"/>
                        <a:pt x="6161" y="4180"/>
                      </a:cubicBezTo>
                      <a:cubicBezTo>
                        <a:pt x="5889" y="4180"/>
                        <a:pt x="5592" y="4296"/>
                        <a:pt x="5278" y="4574"/>
                      </a:cubicBezTo>
                      <a:cubicBezTo>
                        <a:pt x="4495" y="5268"/>
                        <a:pt x="4083" y="6430"/>
                        <a:pt x="3993" y="7547"/>
                      </a:cubicBezTo>
                      <a:cubicBezTo>
                        <a:pt x="3932" y="7513"/>
                        <a:pt x="3866" y="7483"/>
                        <a:pt x="3792" y="7464"/>
                      </a:cubicBezTo>
                      <a:cubicBezTo>
                        <a:pt x="3705" y="7440"/>
                        <a:pt x="3623" y="7429"/>
                        <a:pt x="3545" y="7429"/>
                      </a:cubicBezTo>
                      <a:cubicBezTo>
                        <a:pt x="2951" y="7429"/>
                        <a:pt x="2636" y="8080"/>
                        <a:pt x="2418" y="8582"/>
                      </a:cubicBezTo>
                      <a:cubicBezTo>
                        <a:pt x="2116" y="9275"/>
                        <a:pt x="1872" y="10022"/>
                        <a:pt x="1704" y="10788"/>
                      </a:cubicBezTo>
                      <a:cubicBezTo>
                        <a:pt x="1284" y="10984"/>
                        <a:pt x="1004" y="11401"/>
                        <a:pt x="826" y="11838"/>
                      </a:cubicBezTo>
                      <a:cubicBezTo>
                        <a:pt x="0" y="13870"/>
                        <a:pt x="440" y="16942"/>
                        <a:pt x="892" y="18994"/>
                      </a:cubicBezTo>
                      <a:cubicBezTo>
                        <a:pt x="1539" y="18240"/>
                        <a:pt x="3202" y="17490"/>
                        <a:pt x="4079" y="16996"/>
                      </a:cubicBezTo>
                      <a:cubicBezTo>
                        <a:pt x="4831" y="16574"/>
                        <a:pt x="5713" y="16200"/>
                        <a:pt x="6369" y="15633"/>
                      </a:cubicBezTo>
                      <a:cubicBezTo>
                        <a:pt x="6606" y="15429"/>
                        <a:pt x="6788" y="15143"/>
                        <a:pt x="6871" y="14852"/>
                      </a:cubicBezTo>
                      <a:cubicBezTo>
                        <a:pt x="7056" y="14736"/>
                        <a:pt x="7236" y="14616"/>
                        <a:pt x="7407" y="14501"/>
                      </a:cubicBezTo>
                      <a:cubicBezTo>
                        <a:pt x="8048" y="14074"/>
                        <a:pt x="8881" y="13586"/>
                        <a:pt x="9325" y="12941"/>
                      </a:cubicBezTo>
                      <a:cubicBezTo>
                        <a:pt x="9535" y="12636"/>
                        <a:pt x="9670" y="12224"/>
                        <a:pt x="9600" y="11851"/>
                      </a:cubicBezTo>
                      <a:cubicBezTo>
                        <a:pt x="10780" y="11556"/>
                        <a:pt x="11994" y="10785"/>
                        <a:pt x="12423" y="9803"/>
                      </a:cubicBezTo>
                      <a:cubicBezTo>
                        <a:pt x="12623" y="9345"/>
                        <a:pt x="12618" y="8935"/>
                        <a:pt x="12480" y="8610"/>
                      </a:cubicBezTo>
                      <a:cubicBezTo>
                        <a:pt x="13473" y="8074"/>
                        <a:pt x="14387" y="7252"/>
                        <a:pt x="14709" y="6415"/>
                      </a:cubicBezTo>
                      <a:cubicBezTo>
                        <a:pt x="15023" y="5596"/>
                        <a:pt x="14695" y="5074"/>
                        <a:pt x="14142" y="4813"/>
                      </a:cubicBezTo>
                      <a:cubicBezTo>
                        <a:pt x="14835" y="4171"/>
                        <a:pt x="15368" y="3295"/>
                        <a:pt x="15281" y="2599"/>
                      </a:cubicBezTo>
                      <a:cubicBezTo>
                        <a:pt x="15206" y="1991"/>
                        <a:pt x="14669" y="1600"/>
                        <a:pt x="14082" y="1549"/>
                      </a:cubicBezTo>
                      <a:cubicBezTo>
                        <a:pt x="14041" y="1546"/>
                        <a:pt x="14000" y="1544"/>
                        <a:pt x="13959" y="1544"/>
                      </a:cubicBezTo>
                      <a:cubicBezTo>
                        <a:pt x="13821" y="1544"/>
                        <a:pt x="13684" y="1564"/>
                        <a:pt x="13551" y="1599"/>
                      </a:cubicBezTo>
                      <a:cubicBezTo>
                        <a:pt x="13408" y="746"/>
                        <a:pt x="12927" y="0"/>
                        <a:pt x="120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5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73" name="Google Shape;4073;p34"/>
            <p:cNvGrpSpPr/>
            <p:nvPr/>
          </p:nvGrpSpPr>
          <p:grpSpPr>
            <a:xfrm>
              <a:off x="4187871" y="2741265"/>
              <a:ext cx="851649" cy="1406865"/>
              <a:chOff x="4187871" y="2741265"/>
              <a:chExt cx="851649" cy="1406865"/>
            </a:xfrm>
          </p:grpSpPr>
          <p:grpSp>
            <p:nvGrpSpPr>
              <p:cNvPr id="4074" name="Google Shape;4074;p34"/>
              <p:cNvGrpSpPr/>
              <p:nvPr/>
            </p:nvGrpSpPr>
            <p:grpSpPr>
              <a:xfrm>
                <a:off x="4187871" y="2741265"/>
                <a:ext cx="851649" cy="1406865"/>
                <a:chOff x="3998771" y="2828915"/>
                <a:chExt cx="851649" cy="1406865"/>
              </a:xfrm>
            </p:grpSpPr>
            <p:sp>
              <p:nvSpPr>
                <p:cNvPr id="4075" name="Google Shape;4075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34"/>
                <p:cNvSpPr/>
                <p:nvPr/>
              </p:nvSpPr>
              <p:spPr>
                <a:xfrm>
                  <a:off x="3998771" y="2828915"/>
                  <a:ext cx="851649" cy="140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8" h="20365" extrusionOk="0">
                      <a:moveTo>
                        <a:pt x="5234" y="3020"/>
                      </a:moveTo>
                      <a:cubicBezTo>
                        <a:pt x="5407" y="3020"/>
                        <a:pt x="5582" y="3160"/>
                        <a:pt x="5541" y="3386"/>
                      </a:cubicBezTo>
                      <a:cubicBezTo>
                        <a:pt x="5512" y="3551"/>
                        <a:pt x="5541" y="3724"/>
                        <a:pt x="5494" y="3885"/>
                      </a:cubicBezTo>
                      <a:cubicBezTo>
                        <a:pt x="5451" y="4030"/>
                        <a:pt x="5316" y="4111"/>
                        <a:pt x="5185" y="4111"/>
                      </a:cubicBezTo>
                      <a:cubicBezTo>
                        <a:pt x="5068" y="4111"/>
                        <a:pt x="4955" y="4046"/>
                        <a:pt x="4914" y="3906"/>
                      </a:cubicBezTo>
                      <a:cubicBezTo>
                        <a:pt x="4850" y="3693"/>
                        <a:pt x="4892" y="3456"/>
                        <a:pt x="4950" y="3245"/>
                      </a:cubicBezTo>
                      <a:cubicBezTo>
                        <a:pt x="4993" y="3089"/>
                        <a:pt x="5113" y="3020"/>
                        <a:pt x="5234" y="3020"/>
                      </a:cubicBezTo>
                      <a:close/>
                      <a:moveTo>
                        <a:pt x="2025" y="4861"/>
                      </a:moveTo>
                      <a:cubicBezTo>
                        <a:pt x="2060" y="4861"/>
                        <a:pt x="2095" y="4870"/>
                        <a:pt x="2128" y="4889"/>
                      </a:cubicBezTo>
                      <a:cubicBezTo>
                        <a:pt x="2290" y="4981"/>
                        <a:pt x="2468" y="5095"/>
                        <a:pt x="2614" y="5208"/>
                      </a:cubicBezTo>
                      <a:cubicBezTo>
                        <a:pt x="2806" y="5356"/>
                        <a:pt x="2655" y="5682"/>
                        <a:pt x="2436" y="5682"/>
                      </a:cubicBezTo>
                      <a:cubicBezTo>
                        <a:pt x="2414" y="5682"/>
                        <a:pt x="2390" y="5679"/>
                        <a:pt x="2366" y="5671"/>
                      </a:cubicBezTo>
                      <a:cubicBezTo>
                        <a:pt x="2131" y="5593"/>
                        <a:pt x="1812" y="5367"/>
                        <a:pt x="1795" y="5096"/>
                      </a:cubicBezTo>
                      <a:cubicBezTo>
                        <a:pt x="1786" y="4963"/>
                        <a:pt x="1903" y="4861"/>
                        <a:pt x="2025" y="4861"/>
                      </a:cubicBezTo>
                      <a:close/>
                      <a:moveTo>
                        <a:pt x="2507" y="6287"/>
                      </a:moveTo>
                      <a:cubicBezTo>
                        <a:pt x="2669" y="6287"/>
                        <a:pt x="2828" y="6339"/>
                        <a:pt x="2960" y="6448"/>
                      </a:cubicBezTo>
                      <a:cubicBezTo>
                        <a:pt x="3209" y="6655"/>
                        <a:pt x="2982" y="6982"/>
                        <a:pt x="2718" y="6982"/>
                      </a:cubicBezTo>
                      <a:cubicBezTo>
                        <a:pt x="2703" y="6982"/>
                        <a:pt x="2689" y="6981"/>
                        <a:pt x="2674" y="6979"/>
                      </a:cubicBezTo>
                      <a:cubicBezTo>
                        <a:pt x="2529" y="6960"/>
                        <a:pt x="2416" y="6907"/>
                        <a:pt x="2266" y="6907"/>
                      </a:cubicBezTo>
                      <a:cubicBezTo>
                        <a:pt x="2263" y="6907"/>
                        <a:pt x="2260" y="6907"/>
                        <a:pt x="2257" y="6907"/>
                      </a:cubicBezTo>
                      <a:cubicBezTo>
                        <a:pt x="2255" y="6907"/>
                        <a:pt x="2253" y="6907"/>
                        <a:pt x="2251" y="6907"/>
                      </a:cubicBezTo>
                      <a:cubicBezTo>
                        <a:pt x="1990" y="6907"/>
                        <a:pt x="1859" y="6536"/>
                        <a:pt x="2100" y="6398"/>
                      </a:cubicBezTo>
                      <a:cubicBezTo>
                        <a:pt x="2226" y="6325"/>
                        <a:pt x="2367" y="6287"/>
                        <a:pt x="2507" y="6287"/>
                      </a:cubicBezTo>
                      <a:close/>
                      <a:moveTo>
                        <a:pt x="7592" y="6962"/>
                      </a:moveTo>
                      <a:cubicBezTo>
                        <a:pt x="7744" y="6962"/>
                        <a:pt x="7898" y="7007"/>
                        <a:pt x="8024" y="7092"/>
                      </a:cubicBezTo>
                      <a:cubicBezTo>
                        <a:pt x="8272" y="7262"/>
                        <a:pt x="8182" y="7660"/>
                        <a:pt x="7892" y="7660"/>
                      </a:cubicBezTo>
                      <a:cubicBezTo>
                        <a:pt x="7867" y="7660"/>
                        <a:pt x="7840" y="7657"/>
                        <a:pt x="7811" y="7651"/>
                      </a:cubicBezTo>
                      <a:cubicBezTo>
                        <a:pt x="7619" y="7606"/>
                        <a:pt x="7393" y="7582"/>
                        <a:pt x="7224" y="7475"/>
                      </a:cubicBezTo>
                      <a:cubicBezTo>
                        <a:pt x="7078" y="7383"/>
                        <a:pt x="7052" y="7165"/>
                        <a:pt x="7210" y="7067"/>
                      </a:cubicBezTo>
                      <a:cubicBezTo>
                        <a:pt x="7324" y="6996"/>
                        <a:pt x="7458" y="6962"/>
                        <a:pt x="7592" y="6962"/>
                      </a:cubicBezTo>
                      <a:close/>
                      <a:moveTo>
                        <a:pt x="8863" y="8625"/>
                      </a:moveTo>
                      <a:cubicBezTo>
                        <a:pt x="9005" y="8625"/>
                        <a:pt x="9152" y="8740"/>
                        <a:pt x="9156" y="8893"/>
                      </a:cubicBezTo>
                      <a:cubicBezTo>
                        <a:pt x="9161" y="9124"/>
                        <a:pt x="9079" y="9352"/>
                        <a:pt x="8920" y="9519"/>
                      </a:cubicBezTo>
                      <a:cubicBezTo>
                        <a:pt x="8863" y="9578"/>
                        <a:pt x="8785" y="9605"/>
                        <a:pt x="8707" y="9605"/>
                      </a:cubicBezTo>
                      <a:cubicBezTo>
                        <a:pt x="8518" y="9605"/>
                        <a:pt x="8324" y="9452"/>
                        <a:pt x="8402" y="9240"/>
                      </a:cubicBezTo>
                      <a:cubicBezTo>
                        <a:pt x="8470" y="9053"/>
                        <a:pt x="8553" y="8871"/>
                        <a:pt x="8677" y="8714"/>
                      </a:cubicBezTo>
                      <a:cubicBezTo>
                        <a:pt x="8727" y="8652"/>
                        <a:pt x="8794" y="8625"/>
                        <a:pt x="8863" y="8625"/>
                      </a:cubicBezTo>
                      <a:close/>
                      <a:moveTo>
                        <a:pt x="3055" y="10499"/>
                      </a:moveTo>
                      <a:cubicBezTo>
                        <a:pt x="3238" y="10499"/>
                        <a:pt x="3420" y="10550"/>
                        <a:pt x="3554" y="10668"/>
                      </a:cubicBezTo>
                      <a:cubicBezTo>
                        <a:pt x="3810" y="10890"/>
                        <a:pt x="3577" y="11215"/>
                        <a:pt x="3302" y="11215"/>
                      </a:cubicBezTo>
                      <a:cubicBezTo>
                        <a:pt x="3289" y="11215"/>
                        <a:pt x="3276" y="11214"/>
                        <a:pt x="3264" y="11213"/>
                      </a:cubicBezTo>
                      <a:cubicBezTo>
                        <a:pt x="3166" y="11203"/>
                        <a:pt x="3085" y="11159"/>
                        <a:pt x="2991" y="11133"/>
                      </a:cubicBezTo>
                      <a:cubicBezTo>
                        <a:pt x="2903" y="11110"/>
                        <a:pt x="2816" y="11100"/>
                        <a:pt x="2731" y="11067"/>
                      </a:cubicBezTo>
                      <a:cubicBezTo>
                        <a:pt x="2493" y="10978"/>
                        <a:pt x="2453" y="10656"/>
                        <a:pt x="2712" y="10559"/>
                      </a:cubicBezTo>
                      <a:cubicBezTo>
                        <a:pt x="2819" y="10520"/>
                        <a:pt x="2937" y="10499"/>
                        <a:pt x="3055" y="10499"/>
                      </a:cubicBezTo>
                      <a:close/>
                      <a:moveTo>
                        <a:pt x="5259" y="11757"/>
                      </a:moveTo>
                      <a:cubicBezTo>
                        <a:pt x="5367" y="11757"/>
                        <a:pt x="5473" y="11817"/>
                        <a:pt x="5519" y="11951"/>
                      </a:cubicBezTo>
                      <a:cubicBezTo>
                        <a:pt x="5597" y="12175"/>
                        <a:pt x="5623" y="12534"/>
                        <a:pt x="5492" y="12739"/>
                      </a:cubicBezTo>
                      <a:cubicBezTo>
                        <a:pt x="5418" y="12854"/>
                        <a:pt x="5311" y="12905"/>
                        <a:pt x="5206" y="12905"/>
                      </a:cubicBezTo>
                      <a:cubicBezTo>
                        <a:pt x="5049" y="12905"/>
                        <a:pt x="4896" y="12789"/>
                        <a:pt x="4869" y="12593"/>
                      </a:cubicBezTo>
                      <a:cubicBezTo>
                        <a:pt x="4854" y="12476"/>
                        <a:pt x="4888" y="12379"/>
                        <a:pt x="4909" y="12265"/>
                      </a:cubicBezTo>
                      <a:cubicBezTo>
                        <a:pt x="4929" y="12166"/>
                        <a:pt x="4933" y="12066"/>
                        <a:pt x="4965" y="11970"/>
                      </a:cubicBezTo>
                      <a:cubicBezTo>
                        <a:pt x="5012" y="11833"/>
                        <a:pt x="5137" y="11757"/>
                        <a:pt x="5259" y="11757"/>
                      </a:cubicBezTo>
                      <a:close/>
                      <a:moveTo>
                        <a:pt x="10185" y="14061"/>
                      </a:moveTo>
                      <a:cubicBezTo>
                        <a:pt x="10197" y="14061"/>
                        <a:pt x="10209" y="14062"/>
                        <a:pt x="10221" y="14063"/>
                      </a:cubicBezTo>
                      <a:cubicBezTo>
                        <a:pt x="10579" y="14104"/>
                        <a:pt x="10884" y="14443"/>
                        <a:pt x="10891" y="14796"/>
                      </a:cubicBezTo>
                      <a:cubicBezTo>
                        <a:pt x="10895" y="14991"/>
                        <a:pt x="10703" y="15141"/>
                        <a:pt x="10526" y="15141"/>
                      </a:cubicBezTo>
                      <a:cubicBezTo>
                        <a:pt x="10428" y="15141"/>
                        <a:pt x="10335" y="15095"/>
                        <a:pt x="10281" y="14985"/>
                      </a:cubicBezTo>
                      <a:cubicBezTo>
                        <a:pt x="10242" y="14903"/>
                        <a:pt x="10207" y="14800"/>
                        <a:pt x="10150" y="14730"/>
                      </a:cubicBezTo>
                      <a:cubicBezTo>
                        <a:pt x="10098" y="14665"/>
                        <a:pt x="10010" y="14625"/>
                        <a:pt x="9947" y="14573"/>
                      </a:cubicBezTo>
                      <a:cubicBezTo>
                        <a:pt x="9704" y="14369"/>
                        <a:pt x="9931" y="14061"/>
                        <a:pt x="10185" y="14061"/>
                      </a:cubicBezTo>
                      <a:close/>
                      <a:moveTo>
                        <a:pt x="8651" y="17849"/>
                      </a:moveTo>
                      <a:cubicBezTo>
                        <a:pt x="8759" y="17849"/>
                        <a:pt x="8864" y="17867"/>
                        <a:pt x="8955" y="17908"/>
                      </a:cubicBezTo>
                      <a:cubicBezTo>
                        <a:pt x="9178" y="18005"/>
                        <a:pt x="9207" y="18400"/>
                        <a:pt x="8976" y="18509"/>
                      </a:cubicBezTo>
                      <a:cubicBezTo>
                        <a:pt x="8804" y="18589"/>
                        <a:pt x="8663" y="18583"/>
                        <a:pt x="8482" y="18600"/>
                      </a:cubicBezTo>
                      <a:cubicBezTo>
                        <a:pt x="8345" y="18611"/>
                        <a:pt x="8216" y="18663"/>
                        <a:pt x="8077" y="18663"/>
                      </a:cubicBezTo>
                      <a:cubicBezTo>
                        <a:pt x="8075" y="18663"/>
                        <a:pt x="8074" y="18663"/>
                        <a:pt x="8073" y="18663"/>
                      </a:cubicBezTo>
                      <a:cubicBezTo>
                        <a:pt x="7878" y="18662"/>
                        <a:pt x="7721" y="18452"/>
                        <a:pt x="7827" y="18270"/>
                      </a:cubicBezTo>
                      <a:cubicBezTo>
                        <a:pt x="7980" y="18012"/>
                        <a:pt x="8332" y="17849"/>
                        <a:pt x="8651" y="17849"/>
                      </a:cubicBezTo>
                      <a:close/>
                      <a:moveTo>
                        <a:pt x="2046" y="1"/>
                      </a:moveTo>
                      <a:cubicBezTo>
                        <a:pt x="1759" y="1"/>
                        <a:pt x="1483" y="132"/>
                        <a:pt x="1238" y="447"/>
                      </a:cubicBezTo>
                      <a:cubicBezTo>
                        <a:pt x="731" y="1098"/>
                        <a:pt x="1095" y="2145"/>
                        <a:pt x="1386" y="2790"/>
                      </a:cubicBezTo>
                      <a:cubicBezTo>
                        <a:pt x="1466" y="2967"/>
                        <a:pt x="1557" y="3135"/>
                        <a:pt x="1652" y="3300"/>
                      </a:cubicBezTo>
                      <a:cubicBezTo>
                        <a:pt x="1603" y="3292"/>
                        <a:pt x="1555" y="3289"/>
                        <a:pt x="1506" y="3289"/>
                      </a:cubicBezTo>
                      <a:cubicBezTo>
                        <a:pt x="723" y="3289"/>
                        <a:pt x="1" y="4243"/>
                        <a:pt x="146" y="5145"/>
                      </a:cubicBezTo>
                      <a:cubicBezTo>
                        <a:pt x="238" y="5718"/>
                        <a:pt x="618" y="6309"/>
                        <a:pt x="1131" y="6792"/>
                      </a:cubicBezTo>
                      <a:cubicBezTo>
                        <a:pt x="938" y="7090"/>
                        <a:pt x="833" y="7454"/>
                        <a:pt x="864" y="7840"/>
                      </a:cubicBezTo>
                      <a:cubicBezTo>
                        <a:pt x="923" y="8576"/>
                        <a:pt x="1322" y="9166"/>
                        <a:pt x="1876" y="9609"/>
                      </a:cubicBezTo>
                      <a:cubicBezTo>
                        <a:pt x="1774" y="9778"/>
                        <a:pt x="1708" y="9973"/>
                        <a:pt x="1691" y="10183"/>
                      </a:cubicBezTo>
                      <a:cubicBezTo>
                        <a:pt x="1595" y="11396"/>
                        <a:pt x="2634" y="12205"/>
                        <a:pt x="3719" y="12545"/>
                      </a:cubicBezTo>
                      <a:cubicBezTo>
                        <a:pt x="3646" y="12824"/>
                        <a:pt x="3638" y="13118"/>
                        <a:pt x="3720" y="13382"/>
                      </a:cubicBezTo>
                      <a:cubicBezTo>
                        <a:pt x="3892" y="13943"/>
                        <a:pt x="4386" y="14469"/>
                        <a:pt x="4977" y="14826"/>
                      </a:cubicBezTo>
                      <a:cubicBezTo>
                        <a:pt x="4951" y="15190"/>
                        <a:pt x="5035" y="15571"/>
                        <a:pt x="5169" y="15909"/>
                      </a:cubicBezTo>
                      <a:cubicBezTo>
                        <a:pt x="5463" y="16649"/>
                        <a:pt x="6100" y="17560"/>
                        <a:pt x="6872" y="18191"/>
                      </a:cubicBezTo>
                      <a:cubicBezTo>
                        <a:pt x="6788" y="18775"/>
                        <a:pt x="7756" y="20365"/>
                        <a:pt x="10363" y="20365"/>
                      </a:cubicBezTo>
                      <a:cubicBezTo>
                        <a:pt x="10388" y="20365"/>
                        <a:pt x="10413" y="20365"/>
                        <a:pt x="10438" y="20364"/>
                      </a:cubicBezTo>
                      <a:cubicBezTo>
                        <a:pt x="10935" y="19820"/>
                        <a:pt x="11722" y="18710"/>
                        <a:pt x="11324" y="17451"/>
                      </a:cubicBezTo>
                      <a:cubicBezTo>
                        <a:pt x="11911" y="16315"/>
                        <a:pt x="12327" y="14898"/>
                        <a:pt x="11663" y="13911"/>
                      </a:cubicBezTo>
                      <a:cubicBezTo>
                        <a:pt x="12079" y="13351"/>
                        <a:pt x="11822" y="12286"/>
                        <a:pt x="11461" y="11790"/>
                      </a:cubicBezTo>
                      <a:cubicBezTo>
                        <a:pt x="11235" y="11480"/>
                        <a:pt x="10924" y="11254"/>
                        <a:pt x="10580" y="11122"/>
                      </a:cubicBezTo>
                      <a:cubicBezTo>
                        <a:pt x="11199" y="9921"/>
                        <a:pt x="10520" y="8375"/>
                        <a:pt x="9379" y="7861"/>
                      </a:cubicBezTo>
                      <a:cubicBezTo>
                        <a:pt x="9196" y="6979"/>
                        <a:pt x="8907" y="6124"/>
                        <a:pt x="8531" y="5304"/>
                      </a:cubicBezTo>
                      <a:cubicBezTo>
                        <a:pt x="8240" y="4670"/>
                        <a:pt x="7891" y="3890"/>
                        <a:pt x="7234" y="3551"/>
                      </a:cubicBezTo>
                      <a:cubicBezTo>
                        <a:pt x="7061" y="3464"/>
                        <a:pt x="6868" y="3425"/>
                        <a:pt x="6676" y="3425"/>
                      </a:cubicBezTo>
                      <a:cubicBezTo>
                        <a:pt x="6668" y="3425"/>
                        <a:pt x="6661" y="3425"/>
                        <a:pt x="6653" y="3425"/>
                      </a:cubicBezTo>
                      <a:cubicBezTo>
                        <a:pt x="6572" y="2547"/>
                        <a:pt x="6182" y="1700"/>
                        <a:pt x="5215" y="1607"/>
                      </a:cubicBezTo>
                      <a:cubicBezTo>
                        <a:pt x="5185" y="1604"/>
                        <a:pt x="5155" y="1602"/>
                        <a:pt x="5125" y="1602"/>
                      </a:cubicBezTo>
                      <a:cubicBezTo>
                        <a:pt x="4822" y="1602"/>
                        <a:pt x="4539" y="1748"/>
                        <a:pt x="4337" y="1961"/>
                      </a:cubicBezTo>
                      <a:cubicBezTo>
                        <a:pt x="3751" y="1029"/>
                        <a:pt x="2851" y="1"/>
                        <a:pt x="204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77" name="Google Shape;4077;p34"/>
              <p:cNvSpPr/>
              <p:nvPr/>
            </p:nvSpPr>
            <p:spPr>
              <a:xfrm>
                <a:off x="4187871" y="2741265"/>
                <a:ext cx="851649" cy="1406865"/>
              </a:xfrm>
              <a:custGeom>
                <a:avLst/>
                <a:gdLst/>
                <a:ahLst/>
                <a:cxnLst/>
                <a:rect l="l" t="t" r="r" b="b"/>
                <a:pathLst>
                  <a:path w="12328" h="20365" extrusionOk="0">
                    <a:moveTo>
                      <a:pt x="2279" y="1820"/>
                    </a:moveTo>
                    <a:cubicBezTo>
                      <a:pt x="2606" y="1820"/>
                      <a:pt x="3297" y="2345"/>
                      <a:pt x="3726" y="3457"/>
                    </a:cubicBezTo>
                    <a:cubicBezTo>
                      <a:pt x="3853" y="3393"/>
                      <a:pt x="3985" y="3363"/>
                      <a:pt x="4119" y="3363"/>
                    </a:cubicBezTo>
                    <a:cubicBezTo>
                      <a:pt x="4376" y="3363"/>
                      <a:pt x="4640" y="3472"/>
                      <a:pt x="4885" y="3655"/>
                    </a:cubicBezTo>
                    <a:cubicBezTo>
                      <a:pt x="4888" y="3517"/>
                      <a:pt x="4914" y="3379"/>
                      <a:pt x="4950" y="3248"/>
                    </a:cubicBezTo>
                    <a:cubicBezTo>
                      <a:pt x="4993" y="3092"/>
                      <a:pt x="5113" y="3023"/>
                      <a:pt x="5234" y="3023"/>
                    </a:cubicBezTo>
                    <a:cubicBezTo>
                      <a:pt x="5407" y="3023"/>
                      <a:pt x="5582" y="3163"/>
                      <a:pt x="5541" y="3389"/>
                    </a:cubicBezTo>
                    <a:cubicBezTo>
                      <a:pt x="5512" y="3554"/>
                      <a:pt x="5541" y="3726"/>
                      <a:pt x="5494" y="3887"/>
                    </a:cubicBezTo>
                    <a:cubicBezTo>
                      <a:pt x="5466" y="3984"/>
                      <a:pt x="5397" y="4048"/>
                      <a:pt x="5317" y="4083"/>
                    </a:cubicBezTo>
                    <a:cubicBezTo>
                      <a:pt x="5437" y="4237"/>
                      <a:pt x="5547" y="4407"/>
                      <a:pt x="5635" y="4590"/>
                    </a:cubicBezTo>
                    <a:cubicBezTo>
                      <a:pt x="6399" y="4609"/>
                      <a:pt x="6852" y="5743"/>
                      <a:pt x="7038" y="6833"/>
                    </a:cubicBezTo>
                    <a:cubicBezTo>
                      <a:pt x="7170" y="6851"/>
                      <a:pt x="7298" y="6906"/>
                      <a:pt x="7422" y="6984"/>
                    </a:cubicBezTo>
                    <a:cubicBezTo>
                      <a:pt x="7478" y="6972"/>
                      <a:pt x="7536" y="6965"/>
                      <a:pt x="7593" y="6965"/>
                    </a:cubicBezTo>
                    <a:cubicBezTo>
                      <a:pt x="7746" y="6965"/>
                      <a:pt x="7898" y="7009"/>
                      <a:pt x="8023" y="7094"/>
                    </a:cubicBezTo>
                    <a:cubicBezTo>
                      <a:pt x="8228" y="7234"/>
                      <a:pt x="8202" y="7529"/>
                      <a:pt x="8024" y="7629"/>
                    </a:cubicBezTo>
                    <a:cubicBezTo>
                      <a:pt x="8252" y="7982"/>
                      <a:pt x="8440" y="8421"/>
                      <a:pt x="8574" y="8882"/>
                    </a:cubicBezTo>
                    <a:cubicBezTo>
                      <a:pt x="8606" y="8826"/>
                      <a:pt x="8637" y="8768"/>
                      <a:pt x="8678" y="8716"/>
                    </a:cubicBezTo>
                    <a:cubicBezTo>
                      <a:pt x="8727" y="8654"/>
                      <a:pt x="8795" y="8627"/>
                      <a:pt x="8863" y="8627"/>
                    </a:cubicBezTo>
                    <a:cubicBezTo>
                      <a:pt x="9005" y="8627"/>
                      <a:pt x="9152" y="8742"/>
                      <a:pt x="9156" y="8894"/>
                    </a:cubicBezTo>
                    <a:cubicBezTo>
                      <a:pt x="9161" y="9125"/>
                      <a:pt x="9079" y="9353"/>
                      <a:pt x="8921" y="9520"/>
                    </a:cubicBezTo>
                    <a:cubicBezTo>
                      <a:pt x="8870" y="9571"/>
                      <a:pt x="8805" y="9599"/>
                      <a:pt x="8737" y="9605"/>
                    </a:cubicBezTo>
                    <a:cubicBezTo>
                      <a:pt x="8753" y="9714"/>
                      <a:pt x="8768" y="9823"/>
                      <a:pt x="8777" y="9930"/>
                    </a:cubicBezTo>
                    <a:cubicBezTo>
                      <a:pt x="9409" y="10292"/>
                      <a:pt x="9726" y="11624"/>
                      <a:pt x="9816" y="12776"/>
                    </a:cubicBezTo>
                    <a:cubicBezTo>
                      <a:pt x="9941" y="12734"/>
                      <a:pt x="10054" y="12714"/>
                      <a:pt x="10155" y="12714"/>
                    </a:cubicBezTo>
                    <a:cubicBezTo>
                      <a:pt x="11545" y="12714"/>
                      <a:pt x="10767" y="16483"/>
                      <a:pt x="10584" y="17797"/>
                    </a:cubicBezTo>
                    <a:cubicBezTo>
                      <a:pt x="10541" y="18107"/>
                      <a:pt x="10184" y="18378"/>
                      <a:pt x="9860" y="18378"/>
                    </a:cubicBezTo>
                    <a:cubicBezTo>
                      <a:pt x="9800" y="18378"/>
                      <a:pt x="9742" y="18368"/>
                      <a:pt x="9686" y="18348"/>
                    </a:cubicBezTo>
                    <a:cubicBezTo>
                      <a:pt x="9472" y="18271"/>
                      <a:pt x="9285" y="18193"/>
                      <a:pt x="9119" y="18108"/>
                    </a:cubicBezTo>
                    <a:lnTo>
                      <a:pt x="9119" y="18108"/>
                    </a:lnTo>
                    <a:cubicBezTo>
                      <a:pt x="9164" y="18258"/>
                      <a:pt x="9120" y="18440"/>
                      <a:pt x="8975" y="18509"/>
                    </a:cubicBezTo>
                    <a:cubicBezTo>
                      <a:pt x="8803" y="18589"/>
                      <a:pt x="8662" y="18583"/>
                      <a:pt x="8481" y="18600"/>
                    </a:cubicBezTo>
                    <a:cubicBezTo>
                      <a:pt x="8344" y="18611"/>
                      <a:pt x="8215" y="18663"/>
                      <a:pt x="8075" y="18663"/>
                    </a:cubicBezTo>
                    <a:cubicBezTo>
                      <a:pt x="8073" y="18663"/>
                      <a:pt x="8072" y="18663"/>
                      <a:pt x="8071" y="18663"/>
                    </a:cubicBezTo>
                    <a:cubicBezTo>
                      <a:pt x="7877" y="18662"/>
                      <a:pt x="7719" y="18452"/>
                      <a:pt x="7826" y="18270"/>
                    </a:cubicBezTo>
                    <a:cubicBezTo>
                      <a:pt x="7978" y="18011"/>
                      <a:pt x="8329" y="17852"/>
                      <a:pt x="8647" y="17852"/>
                    </a:cubicBezTo>
                    <a:cubicBezTo>
                      <a:pt x="8680" y="17852"/>
                      <a:pt x="8712" y="17854"/>
                      <a:pt x="8743" y="17857"/>
                    </a:cubicBezTo>
                    <a:cubicBezTo>
                      <a:pt x="8574" y="17706"/>
                      <a:pt x="8450" y="17523"/>
                      <a:pt x="8378" y="17277"/>
                    </a:cubicBezTo>
                    <a:cubicBezTo>
                      <a:pt x="7173" y="16714"/>
                      <a:pt x="6042" y="15435"/>
                      <a:pt x="6514" y="14524"/>
                    </a:cubicBezTo>
                    <a:cubicBezTo>
                      <a:pt x="5865" y="14147"/>
                      <a:pt x="5308" y="13641"/>
                      <a:pt x="5145" y="12899"/>
                    </a:cubicBezTo>
                    <a:cubicBezTo>
                      <a:pt x="5012" y="12873"/>
                      <a:pt x="4894" y="12765"/>
                      <a:pt x="4871" y="12595"/>
                    </a:cubicBezTo>
                    <a:cubicBezTo>
                      <a:pt x="4856" y="12477"/>
                      <a:pt x="4889" y="12380"/>
                      <a:pt x="4910" y="12266"/>
                    </a:cubicBezTo>
                    <a:cubicBezTo>
                      <a:pt x="4913" y="12261"/>
                      <a:pt x="4913" y="12256"/>
                      <a:pt x="4914" y="12251"/>
                    </a:cubicBezTo>
                    <a:cubicBezTo>
                      <a:pt x="4274" y="12041"/>
                      <a:pt x="3676" y="11733"/>
                      <a:pt x="3317" y="11211"/>
                    </a:cubicBezTo>
                    <a:cubicBezTo>
                      <a:pt x="3303" y="11213"/>
                      <a:pt x="3289" y="11214"/>
                      <a:pt x="3275" y="11214"/>
                    </a:cubicBezTo>
                    <a:cubicBezTo>
                      <a:pt x="3271" y="11214"/>
                      <a:pt x="3268" y="11214"/>
                      <a:pt x="3265" y="11214"/>
                    </a:cubicBezTo>
                    <a:cubicBezTo>
                      <a:pt x="3167" y="11204"/>
                      <a:pt x="3087" y="11161"/>
                      <a:pt x="2992" y="11136"/>
                    </a:cubicBezTo>
                    <a:cubicBezTo>
                      <a:pt x="2904" y="11111"/>
                      <a:pt x="2818" y="11101"/>
                      <a:pt x="2732" y="11069"/>
                    </a:cubicBezTo>
                    <a:cubicBezTo>
                      <a:pt x="2494" y="10980"/>
                      <a:pt x="2454" y="10657"/>
                      <a:pt x="2714" y="10561"/>
                    </a:cubicBezTo>
                    <a:cubicBezTo>
                      <a:pt x="2810" y="10526"/>
                      <a:pt x="2916" y="10511"/>
                      <a:pt x="3022" y="10507"/>
                    </a:cubicBezTo>
                    <a:cubicBezTo>
                      <a:pt x="2916" y="9982"/>
                      <a:pt x="3030" y="9524"/>
                      <a:pt x="3289" y="9175"/>
                    </a:cubicBezTo>
                    <a:cubicBezTo>
                      <a:pt x="2654" y="8778"/>
                      <a:pt x="2133" y="8244"/>
                      <a:pt x="2205" y="7445"/>
                    </a:cubicBezTo>
                    <a:cubicBezTo>
                      <a:pt x="2224" y="7237"/>
                      <a:pt x="2281" y="7068"/>
                      <a:pt x="2360" y="6923"/>
                    </a:cubicBezTo>
                    <a:cubicBezTo>
                      <a:pt x="2328" y="6919"/>
                      <a:pt x="2300" y="6911"/>
                      <a:pt x="2266" y="6911"/>
                    </a:cubicBezTo>
                    <a:cubicBezTo>
                      <a:pt x="2264" y="6911"/>
                      <a:pt x="2261" y="6911"/>
                      <a:pt x="2259" y="6911"/>
                    </a:cubicBezTo>
                    <a:cubicBezTo>
                      <a:pt x="2257" y="6911"/>
                      <a:pt x="2255" y="6911"/>
                      <a:pt x="2253" y="6911"/>
                    </a:cubicBezTo>
                    <a:cubicBezTo>
                      <a:pt x="1991" y="6911"/>
                      <a:pt x="1860" y="6540"/>
                      <a:pt x="2101" y="6401"/>
                    </a:cubicBezTo>
                    <a:cubicBezTo>
                      <a:pt x="2141" y="6378"/>
                      <a:pt x="2184" y="6367"/>
                      <a:pt x="2225" y="6351"/>
                    </a:cubicBezTo>
                    <a:cubicBezTo>
                      <a:pt x="2047" y="6068"/>
                      <a:pt x="1941" y="5759"/>
                      <a:pt x="1973" y="5432"/>
                    </a:cubicBezTo>
                    <a:cubicBezTo>
                      <a:pt x="1877" y="5336"/>
                      <a:pt x="1804" y="5222"/>
                      <a:pt x="1795" y="5098"/>
                    </a:cubicBezTo>
                    <a:cubicBezTo>
                      <a:pt x="1786" y="4965"/>
                      <a:pt x="1903" y="4863"/>
                      <a:pt x="2025" y="4863"/>
                    </a:cubicBezTo>
                    <a:cubicBezTo>
                      <a:pt x="2060" y="4863"/>
                      <a:pt x="2095" y="4872"/>
                      <a:pt x="2128" y="4891"/>
                    </a:cubicBezTo>
                    <a:cubicBezTo>
                      <a:pt x="2135" y="4895"/>
                      <a:pt x="2142" y="4900"/>
                      <a:pt x="2149" y="4904"/>
                    </a:cubicBezTo>
                    <a:cubicBezTo>
                      <a:pt x="2327" y="4629"/>
                      <a:pt x="2603" y="4505"/>
                      <a:pt x="2917" y="4470"/>
                    </a:cubicBezTo>
                    <a:cubicBezTo>
                      <a:pt x="2523" y="3705"/>
                      <a:pt x="2182" y="2934"/>
                      <a:pt x="2097" y="2041"/>
                    </a:cubicBezTo>
                    <a:cubicBezTo>
                      <a:pt x="2083" y="1895"/>
                      <a:pt x="2155" y="1820"/>
                      <a:pt x="2279" y="1820"/>
                    </a:cubicBezTo>
                    <a:close/>
                    <a:moveTo>
                      <a:pt x="2046" y="1"/>
                    </a:moveTo>
                    <a:cubicBezTo>
                      <a:pt x="1759" y="1"/>
                      <a:pt x="1483" y="132"/>
                      <a:pt x="1238" y="447"/>
                    </a:cubicBezTo>
                    <a:cubicBezTo>
                      <a:pt x="731" y="1098"/>
                      <a:pt x="1095" y="2145"/>
                      <a:pt x="1386" y="2790"/>
                    </a:cubicBezTo>
                    <a:cubicBezTo>
                      <a:pt x="1466" y="2967"/>
                      <a:pt x="1557" y="3135"/>
                      <a:pt x="1652" y="3300"/>
                    </a:cubicBezTo>
                    <a:cubicBezTo>
                      <a:pt x="1603" y="3292"/>
                      <a:pt x="1555" y="3289"/>
                      <a:pt x="1506" y="3289"/>
                    </a:cubicBezTo>
                    <a:cubicBezTo>
                      <a:pt x="723" y="3289"/>
                      <a:pt x="1" y="4243"/>
                      <a:pt x="146" y="5145"/>
                    </a:cubicBezTo>
                    <a:cubicBezTo>
                      <a:pt x="238" y="5718"/>
                      <a:pt x="618" y="6309"/>
                      <a:pt x="1131" y="6792"/>
                    </a:cubicBezTo>
                    <a:cubicBezTo>
                      <a:pt x="938" y="7090"/>
                      <a:pt x="833" y="7454"/>
                      <a:pt x="864" y="7840"/>
                    </a:cubicBezTo>
                    <a:cubicBezTo>
                      <a:pt x="923" y="8576"/>
                      <a:pt x="1322" y="9166"/>
                      <a:pt x="1876" y="9609"/>
                    </a:cubicBezTo>
                    <a:cubicBezTo>
                      <a:pt x="1774" y="9778"/>
                      <a:pt x="1708" y="9973"/>
                      <a:pt x="1691" y="10183"/>
                    </a:cubicBezTo>
                    <a:cubicBezTo>
                      <a:pt x="1595" y="11396"/>
                      <a:pt x="2634" y="12205"/>
                      <a:pt x="3719" y="12545"/>
                    </a:cubicBezTo>
                    <a:cubicBezTo>
                      <a:pt x="3646" y="12824"/>
                      <a:pt x="3638" y="13118"/>
                      <a:pt x="3720" y="13382"/>
                    </a:cubicBezTo>
                    <a:cubicBezTo>
                      <a:pt x="3892" y="13943"/>
                      <a:pt x="4386" y="14469"/>
                      <a:pt x="4977" y="14826"/>
                    </a:cubicBezTo>
                    <a:cubicBezTo>
                      <a:pt x="4951" y="15190"/>
                      <a:pt x="5035" y="15571"/>
                      <a:pt x="5169" y="15909"/>
                    </a:cubicBezTo>
                    <a:cubicBezTo>
                      <a:pt x="5463" y="16649"/>
                      <a:pt x="6100" y="17560"/>
                      <a:pt x="6872" y="18191"/>
                    </a:cubicBezTo>
                    <a:cubicBezTo>
                      <a:pt x="6788" y="18775"/>
                      <a:pt x="7756" y="20365"/>
                      <a:pt x="10363" y="20365"/>
                    </a:cubicBezTo>
                    <a:cubicBezTo>
                      <a:pt x="10388" y="20365"/>
                      <a:pt x="10413" y="20365"/>
                      <a:pt x="10438" y="20364"/>
                    </a:cubicBezTo>
                    <a:cubicBezTo>
                      <a:pt x="10935" y="19820"/>
                      <a:pt x="11722" y="18710"/>
                      <a:pt x="11324" y="17451"/>
                    </a:cubicBezTo>
                    <a:cubicBezTo>
                      <a:pt x="11911" y="16315"/>
                      <a:pt x="12327" y="14898"/>
                      <a:pt x="11663" y="13911"/>
                    </a:cubicBezTo>
                    <a:cubicBezTo>
                      <a:pt x="12079" y="13351"/>
                      <a:pt x="11822" y="12286"/>
                      <a:pt x="11461" y="11790"/>
                    </a:cubicBezTo>
                    <a:cubicBezTo>
                      <a:pt x="11235" y="11480"/>
                      <a:pt x="10924" y="11254"/>
                      <a:pt x="10580" y="11122"/>
                    </a:cubicBezTo>
                    <a:cubicBezTo>
                      <a:pt x="11199" y="9921"/>
                      <a:pt x="10520" y="8375"/>
                      <a:pt x="9379" y="7861"/>
                    </a:cubicBezTo>
                    <a:cubicBezTo>
                      <a:pt x="9196" y="6979"/>
                      <a:pt x="8907" y="6124"/>
                      <a:pt x="8531" y="5304"/>
                    </a:cubicBezTo>
                    <a:cubicBezTo>
                      <a:pt x="8240" y="4670"/>
                      <a:pt x="7891" y="3890"/>
                      <a:pt x="7234" y="3551"/>
                    </a:cubicBezTo>
                    <a:cubicBezTo>
                      <a:pt x="7061" y="3464"/>
                      <a:pt x="6868" y="3425"/>
                      <a:pt x="6676" y="3425"/>
                    </a:cubicBezTo>
                    <a:cubicBezTo>
                      <a:pt x="6668" y="3425"/>
                      <a:pt x="6661" y="3425"/>
                      <a:pt x="6653" y="3425"/>
                    </a:cubicBezTo>
                    <a:cubicBezTo>
                      <a:pt x="6572" y="2547"/>
                      <a:pt x="6182" y="1700"/>
                      <a:pt x="5215" y="1607"/>
                    </a:cubicBezTo>
                    <a:cubicBezTo>
                      <a:pt x="5185" y="1604"/>
                      <a:pt x="5155" y="1602"/>
                      <a:pt x="5125" y="1602"/>
                    </a:cubicBezTo>
                    <a:cubicBezTo>
                      <a:pt x="4822" y="1602"/>
                      <a:pt x="4539" y="1748"/>
                      <a:pt x="4337" y="1961"/>
                    </a:cubicBezTo>
                    <a:cubicBezTo>
                      <a:pt x="3751" y="1029"/>
                      <a:pt x="2851" y="1"/>
                      <a:pt x="2046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8" name="Google Shape;4078;p34"/>
            <p:cNvGrpSpPr/>
            <p:nvPr/>
          </p:nvGrpSpPr>
          <p:grpSpPr>
            <a:xfrm>
              <a:off x="4405964" y="2808216"/>
              <a:ext cx="1697568" cy="1883184"/>
              <a:chOff x="4405964" y="2808216"/>
              <a:chExt cx="1697568" cy="1883184"/>
            </a:xfrm>
          </p:grpSpPr>
          <p:grpSp>
            <p:nvGrpSpPr>
              <p:cNvPr id="4079" name="Google Shape;4079;p34"/>
              <p:cNvGrpSpPr/>
              <p:nvPr/>
            </p:nvGrpSpPr>
            <p:grpSpPr>
              <a:xfrm>
                <a:off x="5059554" y="2808216"/>
                <a:ext cx="381477" cy="1607493"/>
                <a:chOff x="5059554" y="2808216"/>
                <a:chExt cx="381477" cy="1607493"/>
              </a:xfrm>
            </p:grpSpPr>
            <p:sp>
              <p:nvSpPr>
                <p:cNvPr id="4080" name="Google Shape;4080;p34"/>
                <p:cNvSpPr/>
                <p:nvPr/>
              </p:nvSpPr>
              <p:spPr>
                <a:xfrm>
                  <a:off x="5059554" y="2808216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34"/>
                <p:cNvSpPr/>
                <p:nvPr/>
              </p:nvSpPr>
              <p:spPr>
                <a:xfrm>
                  <a:off x="5059557" y="2808228"/>
                  <a:ext cx="381474" cy="160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23269" extrusionOk="0">
                      <a:moveTo>
                        <a:pt x="5299" y="1"/>
                      </a:moveTo>
                      <a:cubicBezTo>
                        <a:pt x="5297" y="1"/>
                        <a:pt x="5294" y="2"/>
                        <a:pt x="5293" y="4"/>
                      </a:cubicBezTo>
                      <a:cubicBezTo>
                        <a:pt x="4660" y="1353"/>
                        <a:pt x="4071" y="2728"/>
                        <a:pt x="3530" y="4123"/>
                      </a:cubicBezTo>
                      <a:cubicBezTo>
                        <a:pt x="3353" y="3304"/>
                        <a:pt x="3230" y="2481"/>
                        <a:pt x="3091" y="1653"/>
                      </a:cubicBezTo>
                      <a:cubicBezTo>
                        <a:pt x="3089" y="1643"/>
                        <a:pt x="3080" y="1637"/>
                        <a:pt x="3071" y="1637"/>
                      </a:cubicBezTo>
                      <a:cubicBezTo>
                        <a:pt x="3061" y="1637"/>
                        <a:pt x="3052" y="1643"/>
                        <a:pt x="3050" y="1654"/>
                      </a:cubicBezTo>
                      <a:cubicBezTo>
                        <a:pt x="2932" y="2632"/>
                        <a:pt x="3292" y="4654"/>
                        <a:pt x="3315" y="4678"/>
                      </a:cubicBezTo>
                      <a:cubicBezTo>
                        <a:pt x="2690" y="6342"/>
                        <a:pt x="2140" y="8037"/>
                        <a:pt x="1694" y="9754"/>
                      </a:cubicBezTo>
                      <a:cubicBezTo>
                        <a:pt x="1527" y="8964"/>
                        <a:pt x="1228" y="8183"/>
                        <a:pt x="981" y="7421"/>
                      </a:cubicBezTo>
                      <a:cubicBezTo>
                        <a:pt x="972" y="7396"/>
                        <a:pt x="952" y="7385"/>
                        <a:pt x="930" y="7385"/>
                      </a:cubicBezTo>
                      <a:cubicBezTo>
                        <a:pt x="894" y="7385"/>
                        <a:pt x="854" y="7415"/>
                        <a:pt x="863" y="7457"/>
                      </a:cubicBezTo>
                      <a:cubicBezTo>
                        <a:pt x="1047" y="8355"/>
                        <a:pt x="1367" y="9523"/>
                        <a:pt x="1578" y="10238"/>
                      </a:cubicBezTo>
                      <a:cubicBezTo>
                        <a:pt x="1497" y="10569"/>
                        <a:pt x="1412" y="10900"/>
                        <a:pt x="1338" y="11232"/>
                      </a:cubicBezTo>
                      <a:cubicBezTo>
                        <a:pt x="895" y="13221"/>
                        <a:pt x="562" y="15232"/>
                        <a:pt x="347" y="17258"/>
                      </a:cubicBezTo>
                      <a:cubicBezTo>
                        <a:pt x="153" y="19093"/>
                        <a:pt x="1" y="20888"/>
                        <a:pt x="124" y="23075"/>
                      </a:cubicBezTo>
                      <a:cubicBezTo>
                        <a:pt x="132" y="23207"/>
                        <a:pt x="230" y="23268"/>
                        <a:pt x="334" y="23268"/>
                      </a:cubicBezTo>
                      <a:cubicBezTo>
                        <a:pt x="447" y="23268"/>
                        <a:pt x="568" y="23196"/>
                        <a:pt x="593" y="23062"/>
                      </a:cubicBezTo>
                      <a:cubicBezTo>
                        <a:pt x="778" y="22051"/>
                        <a:pt x="687" y="20957"/>
                        <a:pt x="743" y="19930"/>
                      </a:cubicBezTo>
                      <a:cubicBezTo>
                        <a:pt x="791" y="19000"/>
                        <a:pt x="867" y="18071"/>
                        <a:pt x="960" y="17145"/>
                      </a:cubicBezTo>
                      <a:cubicBezTo>
                        <a:pt x="1090" y="15862"/>
                        <a:pt x="1266" y="14583"/>
                        <a:pt x="1481" y="13311"/>
                      </a:cubicBezTo>
                      <a:cubicBezTo>
                        <a:pt x="1855" y="13082"/>
                        <a:pt x="2192" y="12799"/>
                        <a:pt x="2568" y="12568"/>
                      </a:cubicBezTo>
                      <a:cubicBezTo>
                        <a:pt x="3098" y="12244"/>
                        <a:pt x="3624" y="12075"/>
                        <a:pt x="4223" y="11919"/>
                      </a:cubicBezTo>
                      <a:cubicBezTo>
                        <a:pt x="4234" y="11916"/>
                        <a:pt x="4235" y="11900"/>
                        <a:pt x="4223" y="11900"/>
                      </a:cubicBezTo>
                      <a:cubicBezTo>
                        <a:pt x="4188" y="11899"/>
                        <a:pt x="4153" y="11898"/>
                        <a:pt x="4117" y="11898"/>
                      </a:cubicBezTo>
                      <a:cubicBezTo>
                        <a:pt x="3268" y="11898"/>
                        <a:pt x="2201" y="12203"/>
                        <a:pt x="1561" y="12827"/>
                      </a:cubicBezTo>
                      <a:cubicBezTo>
                        <a:pt x="1643" y="12370"/>
                        <a:pt x="1729" y="11912"/>
                        <a:pt x="1820" y="11456"/>
                      </a:cubicBezTo>
                      <a:cubicBezTo>
                        <a:pt x="2056" y="10295"/>
                        <a:pt x="2322" y="9144"/>
                        <a:pt x="2615" y="8003"/>
                      </a:cubicBezTo>
                      <a:cubicBezTo>
                        <a:pt x="2637" y="7991"/>
                        <a:pt x="2657" y="7974"/>
                        <a:pt x="2676" y="7950"/>
                      </a:cubicBezTo>
                      <a:cubicBezTo>
                        <a:pt x="3333" y="7026"/>
                        <a:pt x="4606" y="6826"/>
                        <a:pt x="5498" y="6185"/>
                      </a:cubicBezTo>
                      <a:cubicBezTo>
                        <a:pt x="5522" y="6168"/>
                        <a:pt x="5504" y="6133"/>
                        <a:pt x="5479" y="6133"/>
                      </a:cubicBezTo>
                      <a:cubicBezTo>
                        <a:pt x="5475" y="6133"/>
                        <a:pt x="5471" y="6134"/>
                        <a:pt x="5467" y="6136"/>
                      </a:cubicBezTo>
                      <a:cubicBezTo>
                        <a:pt x="4585" y="6612"/>
                        <a:pt x="3555" y="6702"/>
                        <a:pt x="2792" y="7327"/>
                      </a:cubicBezTo>
                      <a:cubicBezTo>
                        <a:pt x="3030" y="6438"/>
                        <a:pt x="3297" y="5558"/>
                        <a:pt x="3576" y="4681"/>
                      </a:cubicBezTo>
                      <a:cubicBezTo>
                        <a:pt x="3610" y="4649"/>
                        <a:pt x="3630" y="4603"/>
                        <a:pt x="3619" y="4544"/>
                      </a:cubicBezTo>
                      <a:cubicBezTo>
                        <a:pt x="4113" y="3012"/>
                        <a:pt x="4664" y="1498"/>
                        <a:pt x="5304" y="8"/>
                      </a:cubicBezTo>
                      <a:cubicBezTo>
                        <a:pt x="5306" y="4"/>
                        <a:pt x="5303" y="1"/>
                        <a:pt x="52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2" name="Google Shape;4082;p34"/>
              <p:cNvSpPr/>
              <p:nvPr/>
            </p:nvSpPr>
            <p:spPr>
              <a:xfrm>
                <a:off x="5043876" y="4265443"/>
                <a:ext cx="112121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3552" extrusionOk="0">
                    <a:moveTo>
                      <a:pt x="0" y="0"/>
                    </a:moveTo>
                    <a:lnTo>
                      <a:pt x="140" y="3238"/>
                    </a:lnTo>
                    <a:cubicBezTo>
                      <a:pt x="140" y="3238"/>
                      <a:pt x="359" y="3494"/>
                      <a:pt x="714" y="3548"/>
                    </a:cubicBezTo>
                    <a:cubicBezTo>
                      <a:pt x="727" y="3550"/>
                      <a:pt x="741" y="3551"/>
                      <a:pt x="757" y="3551"/>
                    </a:cubicBezTo>
                    <a:cubicBezTo>
                      <a:pt x="961" y="3551"/>
                      <a:pt x="1359" y="3386"/>
                      <a:pt x="1359" y="3386"/>
                    </a:cubicBezTo>
                    <a:cubicBezTo>
                      <a:pt x="1359" y="3386"/>
                      <a:pt x="1406" y="3118"/>
                      <a:pt x="1515" y="2513"/>
                    </a:cubicBezTo>
                    <a:cubicBezTo>
                      <a:pt x="1622" y="1908"/>
                      <a:pt x="1622" y="111"/>
                      <a:pt x="1622" y="111"/>
                    </a:cubicBezTo>
                    <a:lnTo>
                      <a:pt x="1622" y="111"/>
                    </a:lnTo>
                    <a:cubicBezTo>
                      <a:pt x="1622" y="111"/>
                      <a:pt x="1164" y="654"/>
                      <a:pt x="755" y="1272"/>
                    </a:cubicBezTo>
                    <a:cubicBezTo>
                      <a:pt x="408" y="5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3" name="Google Shape;4083;p34"/>
              <p:cNvGrpSpPr/>
              <p:nvPr/>
            </p:nvGrpSpPr>
            <p:grpSpPr>
              <a:xfrm>
                <a:off x="5261482" y="3088138"/>
                <a:ext cx="842050" cy="1489073"/>
                <a:chOff x="5261482" y="3088138"/>
                <a:chExt cx="842050" cy="1489073"/>
              </a:xfrm>
            </p:grpSpPr>
            <p:sp>
              <p:nvSpPr>
                <p:cNvPr id="4084" name="Google Shape;4084;p34"/>
                <p:cNvSpPr/>
                <p:nvPr/>
              </p:nvSpPr>
              <p:spPr>
                <a:xfrm>
                  <a:off x="5261482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34"/>
                <p:cNvSpPr/>
                <p:nvPr/>
              </p:nvSpPr>
              <p:spPr>
                <a:xfrm>
                  <a:off x="5261486" y="3088138"/>
                  <a:ext cx="842047" cy="148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21555" extrusionOk="0">
                      <a:moveTo>
                        <a:pt x="12164" y="0"/>
                      </a:moveTo>
                      <a:cubicBezTo>
                        <a:pt x="12161" y="0"/>
                        <a:pt x="12158" y="2"/>
                        <a:pt x="12154" y="4"/>
                      </a:cubicBezTo>
                      <a:cubicBezTo>
                        <a:pt x="10034" y="1474"/>
                        <a:pt x="8205" y="3440"/>
                        <a:pt x="6642" y="5575"/>
                      </a:cubicBezTo>
                      <a:cubicBezTo>
                        <a:pt x="6946" y="4682"/>
                        <a:pt x="7024" y="3721"/>
                        <a:pt x="6801" y="2768"/>
                      </a:cubicBezTo>
                      <a:cubicBezTo>
                        <a:pt x="6800" y="2761"/>
                        <a:pt x="6794" y="2758"/>
                        <a:pt x="6789" y="2758"/>
                      </a:cubicBezTo>
                      <a:cubicBezTo>
                        <a:pt x="6782" y="2758"/>
                        <a:pt x="6775" y="2763"/>
                        <a:pt x="6773" y="2772"/>
                      </a:cubicBezTo>
                      <a:cubicBezTo>
                        <a:pt x="6685" y="4034"/>
                        <a:pt x="6487" y="5229"/>
                        <a:pt x="6054" y="6404"/>
                      </a:cubicBezTo>
                      <a:cubicBezTo>
                        <a:pt x="5382" y="7378"/>
                        <a:pt x="4761" y="8379"/>
                        <a:pt x="4193" y="9374"/>
                      </a:cubicBezTo>
                      <a:cubicBezTo>
                        <a:pt x="4054" y="9615"/>
                        <a:pt x="3929" y="9862"/>
                        <a:pt x="3797" y="10105"/>
                      </a:cubicBezTo>
                      <a:cubicBezTo>
                        <a:pt x="3795" y="9408"/>
                        <a:pt x="3686" y="8691"/>
                        <a:pt x="3604" y="8047"/>
                      </a:cubicBezTo>
                      <a:cubicBezTo>
                        <a:pt x="3597" y="7991"/>
                        <a:pt x="3550" y="7961"/>
                        <a:pt x="3506" y="7961"/>
                      </a:cubicBezTo>
                      <a:cubicBezTo>
                        <a:pt x="3463" y="7961"/>
                        <a:pt x="3423" y="7989"/>
                        <a:pt x="3427" y="8047"/>
                      </a:cubicBezTo>
                      <a:cubicBezTo>
                        <a:pt x="3496" y="8969"/>
                        <a:pt x="3367" y="9918"/>
                        <a:pt x="3401" y="10843"/>
                      </a:cubicBezTo>
                      <a:cubicBezTo>
                        <a:pt x="1729" y="14126"/>
                        <a:pt x="597" y="17633"/>
                        <a:pt x="25" y="21288"/>
                      </a:cubicBezTo>
                      <a:cubicBezTo>
                        <a:pt x="0" y="21448"/>
                        <a:pt x="137" y="21555"/>
                        <a:pt x="261" y="21555"/>
                      </a:cubicBezTo>
                      <a:cubicBezTo>
                        <a:pt x="342" y="21555"/>
                        <a:pt x="417" y="21508"/>
                        <a:pt x="436" y="21400"/>
                      </a:cubicBezTo>
                      <a:cubicBezTo>
                        <a:pt x="1120" y="17332"/>
                        <a:pt x="2502" y="13348"/>
                        <a:pt x="4507" y="9741"/>
                      </a:cubicBezTo>
                      <a:cubicBezTo>
                        <a:pt x="4530" y="9699"/>
                        <a:pt x="4558" y="9658"/>
                        <a:pt x="4580" y="9617"/>
                      </a:cubicBezTo>
                      <a:cubicBezTo>
                        <a:pt x="5471" y="8914"/>
                        <a:pt x="6436" y="8537"/>
                        <a:pt x="7534" y="8247"/>
                      </a:cubicBezTo>
                      <a:cubicBezTo>
                        <a:pt x="7585" y="8234"/>
                        <a:pt x="7576" y="8153"/>
                        <a:pt x="7523" y="8153"/>
                      </a:cubicBezTo>
                      <a:cubicBezTo>
                        <a:pt x="7523" y="8153"/>
                        <a:pt x="7522" y="8153"/>
                        <a:pt x="7521" y="8153"/>
                      </a:cubicBezTo>
                      <a:cubicBezTo>
                        <a:pt x="6593" y="8187"/>
                        <a:pt x="5701" y="8534"/>
                        <a:pt x="4923" y="9042"/>
                      </a:cubicBezTo>
                      <a:cubicBezTo>
                        <a:pt x="5957" y="7303"/>
                        <a:pt x="7142" y="5712"/>
                        <a:pt x="8419" y="4196"/>
                      </a:cubicBezTo>
                      <a:cubicBezTo>
                        <a:pt x="8856" y="3992"/>
                        <a:pt x="9271" y="3734"/>
                        <a:pt x="9728" y="3564"/>
                      </a:cubicBezTo>
                      <a:cubicBezTo>
                        <a:pt x="10311" y="3345"/>
                        <a:pt x="10915" y="3172"/>
                        <a:pt x="11524" y="3047"/>
                      </a:cubicBezTo>
                      <a:cubicBezTo>
                        <a:pt x="11550" y="3042"/>
                        <a:pt x="11545" y="3002"/>
                        <a:pt x="11519" y="3002"/>
                      </a:cubicBezTo>
                      <a:cubicBezTo>
                        <a:pt x="11518" y="3002"/>
                        <a:pt x="11518" y="3002"/>
                        <a:pt x="11517" y="3002"/>
                      </a:cubicBezTo>
                      <a:cubicBezTo>
                        <a:pt x="10713" y="3067"/>
                        <a:pt x="9740" y="3239"/>
                        <a:pt x="8920" y="3606"/>
                      </a:cubicBezTo>
                      <a:cubicBezTo>
                        <a:pt x="9966" y="2399"/>
                        <a:pt x="11061" y="1223"/>
                        <a:pt x="12176" y="36"/>
                      </a:cubicBezTo>
                      <a:cubicBezTo>
                        <a:pt x="12189" y="21"/>
                        <a:pt x="12178" y="0"/>
                        <a:pt x="121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6" name="Google Shape;4086;p34"/>
              <p:cNvSpPr/>
              <p:nvPr/>
            </p:nvSpPr>
            <p:spPr>
              <a:xfrm>
                <a:off x="5227647" y="4446502"/>
                <a:ext cx="133467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545" extrusionOk="0">
                    <a:moveTo>
                      <a:pt x="316" y="0"/>
                    </a:moveTo>
                    <a:cubicBezTo>
                      <a:pt x="316" y="0"/>
                      <a:pt x="0" y="1769"/>
                      <a:pt x="0" y="2384"/>
                    </a:cubicBezTo>
                    <a:lnTo>
                      <a:pt x="0" y="3270"/>
                    </a:lnTo>
                    <a:cubicBezTo>
                      <a:pt x="0" y="3270"/>
                      <a:pt x="420" y="3539"/>
                      <a:pt x="607" y="3544"/>
                    </a:cubicBezTo>
                    <a:cubicBezTo>
                      <a:pt x="614" y="3544"/>
                      <a:pt x="622" y="3544"/>
                      <a:pt x="629" y="3544"/>
                    </a:cubicBezTo>
                    <a:cubicBezTo>
                      <a:pt x="977" y="3544"/>
                      <a:pt x="1226" y="3340"/>
                      <a:pt x="1226" y="3340"/>
                    </a:cubicBezTo>
                    <a:lnTo>
                      <a:pt x="1932" y="177"/>
                    </a:lnTo>
                    <a:lnTo>
                      <a:pt x="1932" y="177"/>
                    </a:lnTo>
                    <a:cubicBezTo>
                      <a:pt x="1931" y="177"/>
                      <a:pt x="1438" y="628"/>
                      <a:pt x="966" y="1297"/>
                    </a:cubicBezTo>
                    <a:cubicBezTo>
                      <a:pt x="671" y="616"/>
                      <a:pt x="316" y="0"/>
                      <a:pt x="316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7" name="Google Shape;4087;p34"/>
              <p:cNvGrpSpPr/>
              <p:nvPr/>
            </p:nvGrpSpPr>
            <p:grpSpPr>
              <a:xfrm>
                <a:off x="4405964" y="3015670"/>
                <a:ext cx="606548" cy="1533160"/>
                <a:chOff x="4405964" y="3015670"/>
                <a:chExt cx="606548" cy="1533160"/>
              </a:xfrm>
            </p:grpSpPr>
            <p:sp>
              <p:nvSpPr>
                <p:cNvPr id="4088" name="Google Shape;4088;p34"/>
                <p:cNvSpPr/>
                <p:nvPr/>
              </p:nvSpPr>
              <p:spPr>
                <a:xfrm>
                  <a:off x="4405964" y="3015670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DD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9" name="Google Shape;4089;p34"/>
                <p:cNvSpPr/>
                <p:nvPr/>
              </p:nvSpPr>
              <p:spPr>
                <a:xfrm>
                  <a:off x="4405968" y="3015683"/>
                  <a:ext cx="606544" cy="153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0" h="22193" extrusionOk="0">
                      <a:moveTo>
                        <a:pt x="10" y="0"/>
                      </a:moveTo>
                      <a:cubicBezTo>
                        <a:pt x="5" y="0"/>
                        <a:pt x="1" y="5"/>
                        <a:pt x="4" y="9"/>
                      </a:cubicBezTo>
                      <a:cubicBezTo>
                        <a:pt x="872" y="1380"/>
                        <a:pt x="1655" y="2787"/>
                        <a:pt x="2385" y="4220"/>
                      </a:cubicBezTo>
                      <a:cubicBezTo>
                        <a:pt x="2385" y="4280"/>
                        <a:pt x="2410" y="4323"/>
                        <a:pt x="2450" y="4349"/>
                      </a:cubicBezTo>
                      <a:cubicBezTo>
                        <a:pt x="2864" y="5170"/>
                        <a:pt x="3266" y="5998"/>
                        <a:pt x="3641" y="6838"/>
                      </a:cubicBezTo>
                      <a:cubicBezTo>
                        <a:pt x="2791" y="6341"/>
                        <a:pt x="1758" y="6414"/>
                        <a:pt x="811" y="6085"/>
                      </a:cubicBezTo>
                      <a:cubicBezTo>
                        <a:pt x="808" y="6085"/>
                        <a:pt x="805" y="6084"/>
                        <a:pt x="803" y="6084"/>
                      </a:cubicBezTo>
                      <a:cubicBezTo>
                        <a:pt x="777" y="6084"/>
                        <a:pt x="761" y="6125"/>
                        <a:pt x="788" y="6139"/>
                      </a:cubicBezTo>
                      <a:cubicBezTo>
                        <a:pt x="1771" y="6632"/>
                        <a:pt x="3059" y="6626"/>
                        <a:pt x="3853" y="7435"/>
                      </a:cubicBezTo>
                      <a:cubicBezTo>
                        <a:pt x="3876" y="7457"/>
                        <a:pt x="3899" y="7470"/>
                        <a:pt x="3923" y="7478"/>
                      </a:cubicBezTo>
                      <a:cubicBezTo>
                        <a:pt x="4391" y="8559"/>
                        <a:pt x="4836" y="9652"/>
                        <a:pt x="5253" y="10762"/>
                      </a:cubicBezTo>
                      <a:cubicBezTo>
                        <a:pt x="5415" y="11198"/>
                        <a:pt x="5574" y="11635"/>
                        <a:pt x="5726" y="12075"/>
                      </a:cubicBezTo>
                      <a:cubicBezTo>
                        <a:pt x="5171" y="11683"/>
                        <a:pt x="4402" y="11512"/>
                        <a:pt x="3696" y="11512"/>
                      </a:cubicBezTo>
                      <a:cubicBezTo>
                        <a:pt x="3434" y="11512"/>
                        <a:pt x="3181" y="11536"/>
                        <a:pt x="2950" y="11580"/>
                      </a:cubicBezTo>
                      <a:cubicBezTo>
                        <a:pt x="2938" y="11583"/>
                        <a:pt x="2942" y="11597"/>
                        <a:pt x="2952" y="11599"/>
                      </a:cubicBezTo>
                      <a:cubicBezTo>
                        <a:pt x="3569" y="11658"/>
                        <a:pt x="4115" y="11744"/>
                        <a:pt x="4690" y="11979"/>
                      </a:cubicBezTo>
                      <a:cubicBezTo>
                        <a:pt x="5098" y="12147"/>
                        <a:pt x="5476" y="12373"/>
                        <a:pt x="5883" y="12539"/>
                      </a:cubicBezTo>
                      <a:cubicBezTo>
                        <a:pt x="6297" y="13762"/>
                        <a:pt x="6672" y="14998"/>
                        <a:pt x="7003" y="16244"/>
                      </a:cubicBezTo>
                      <a:cubicBezTo>
                        <a:pt x="7243" y="17144"/>
                        <a:pt x="7462" y="18047"/>
                        <a:pt x="7659" y="18958"/>
                      </a:cubicBezTo>
                      <a:cubicBezTo>
                        <a:pt x="7876" y="19964"/>
                        <a:pt x="7960" y="21057"/>
                        <a:pt x="8301" y="22028"/>
                      </a:cubicBezTo>
                      <a:cubicBezTo>
                        <a:pt x="8341" y="22139"/>
                        <a:pt x="8446" y="22193"/>
                        <a:pt x="8546" y="22193"/>
                      </a:cubicBezTo>
                      <a:cubicBezTo>
                        <a:pt x="8666" y="22193"/>
                        <a:pt x="8780" y="22115"/>
                        <a:pt x="8765" y="21965"/>
                      </a:cubicBezTo>
                      <a:cubicBezTo>
                        <a:pt x="8542" y="19784"/>
                        <a:pt x="8109" y="18038"/>
                        <a:pt x="7627" y="16256"/>
                      </a:cubicBezTo>
                      <a:cubicBezTo>
                        <a:pt x="7094" y="14289"/>
                        <a:pt x="6448" y="12356"/>
                        <a:pt x="5695" y="10462"/>
                      </a:cubicBezTo>
                      <a:cubicBezTo>
                        <a:pt x="5569" y="10146"/>
                        <a:pt x="5435" y="9832"/>
                        <a:pt x="5301" y="9518"/>
                      </a:cubicBezTo>
                      <a:cubicBezTo>
                        <a:pt x="5397" y="8778"/>
                        <a:pt x="5528" y="7575"/>
                        <a:pt x="5567" y="6661"/>
                      </a:cubicBezTo>
                      <a:cubicBezTo>
                        <a:pt x="5569" y="6622"/>
                        <a:pt x="5533" y="6600"/>
                        <a:pt x="5500" y="6600"/>
                      </a:cubicBezTo>
                      <a:cubicBezTo>
                        <a:pt x="5474" y="6600"/>
                        <a:pt x="5450" y="6613"/>
                        <a:pt x="5445" y="6644"/>
                      </a:cubicBezTo>
                      <a:cubicBezTo>
                        <a:pt x="5321" y="7435"/>
                        <a:pt x="5151" y="8253"/>
                        <a:pt x="5109" y="9060"/>
                      </a:cubicBezTo>
                      <a:cubicBezTo>
                        <a:pt x="4396" y="7435"/>
                        <a:pt x="3588" y="5849"/>
                        <a:pt x="2705" y="4303"/>
                      </a:cubicBezTo>
                      <a:cubicBezTo>
                        <a:pt x="2725" y="4277"/>
                        <a:pt x="2760" y="2223"/>
                        <a:pt x="2490" y="1277"/>
                      </a:cubicBezTo>
                      <a:cubicBezTo>
                        <a:pt x="2487" y="1267"/>
                        <a:pt x="2478" y="1262"/>
                        <a:pt x="2470" y="1262"/>
                      </a:cubicBezTo>
                      <a:cubicBezTo>
                        <a:pt x="2460" y="1262"/>
                        <a:pt x="2450" y="1269"/>
                        <a:pt x="2450" y="1282"/>
                      </a:cubicBezTo>
                      <a:cubicBezTo>
                        <a:pt x="2443" y="2121"/>
                        <a:pt x="2451" y="2953"/>
                        <a:pt x="2407" y="3790"/>
                      </a:cubicBezTo>
                      <a:cubicBezTo>
                        <a:pt x="1653" y="2498"/>
                        <a:pt x="853" y="1234"/>
                        <a:pt x="15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90" name="Google Shape;4090;p34"/>
              <p:cNvSpPr/>
              <p:nvPr/>
            </p:nvSpPr>
            <p:spPr>
              <a:xfrm>
                <a:off x="4910339" y="4418668"/>
                <a:ext cx="133536" cy="24489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545" extrusionOk="0">
                    <a:moveTo>
                      <a:pt x="1617" y="0"/>
                    </a:moveTo>
                    <a:cubicBezTo>
                      <a:pt x="1617" y="0"/>
                      <a:pt x="1261" y="616"/>
                      <a:pt x="966" y="1297"/>
                    </a:cubicBezTo>
                    <a:cubicBezTo>
                      <a:pt x="494" y="629"/>
                      <a:pt x="1" y="177"/>
                      <a:pt x="1" y="177"/>
                    </a:cubicBezTo>
                    <a:lnTo>
                      <a:pt x="1" y="177"/>
                    </a:lnTo>
                    <a:lnTo>
                      <a:pt x="706" y="3340"/>
                    </a:lnTo>
                    <a:cubicBezTo>
                      <a:pt x="706" y="3340"/>
                      <a:pt x="955" y="3544"/>
                      <a:pt x="1303" y="3544"/>
                    </a:cubicBezTo>
                    <a:cubicBezTo>
                      <a:pt x="1311" y="3544"/>
                      <a:pt x="1318" y="3544"/>
                      <a:pt x="1326" y="3544"/>
                    </a:cubicBezTo>
                    <a:cubicBezTo>
                      <a:pt x="1512" y="3539"/>
                      <a:pt x="1932" y="3270"/>
                      <a:pt x="1932" y="3270"/>
                    </a:cubicBezTo>
                    <a:lnTo>
                      <a:pt x="1932" y="2384"/>
                    </a:lnTo>
                    <a:cubicBezTo>
                      <a:pt x="1932" y="1769"/>
                      <a:pt x="1617" y="0"/>
                      <a:pt x="1617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91" name="Google Shape;4091;p34"/>
          <p:cNvSpPr/>
          <p:nvPr/>
        </p:nvSpPr>
        <p:spPr>
          <a:xfrm flipH="1">
            <a:off x="562970" y="2229427"/>
            <a:ext cx="7662421" cy="3740666"/>
          </a:xfrm>
          <a:custGeom>
            <a:avLst/>
            <a:gdLst/>
            <a:ahLst/>
            <a:cxnLst/>
            <a:rect l="l" t="t" r="r" b="b"/>
            <a:pathLst>
              <a:path w="22172" h="10824" extrusionOk="0">
                <a:moveTo>
                  <a:pt x="1103" y="1"/>
                </a:moveTo>
                <a:cubicBezTo>
                  <a:pt x="1085" y="1"/>
                  <a:pt x="1066" y="3"/>
                  <a:pt x="1049" y="9"/>
                </a:cubicBezTo>
                <a:cubicBezTo>
                  <a:pt x="849" y="75"/>
                  <a:pt x="971" y="371"/>
                  <a:pt x="994" y="517"/>
                </a:cubicBezTo>
                <a:cubicBezTo>
                  <a:pt x="1029" y="731"/>
                  <a:pt x="1070" y="943"/>
                  <a:pt x="1092" y="1158"/>
                </a:cubicBezTo>
                <a:cubicBezTo>
                  <a:pt x="1132" y="1522"/>
                  <a:pt x="1131" y="1901"/>
                  <a:pt x="932" y="2216"/>
                </a:cubicBezTo>
                <a:cubicBezTo>
                  <a:pt x="557" y="2811"/>
                  <a:pt x="0" y="3282"/>
                  <a:pt x="95" y="4065"/>
                </a:cubicBezTo>
                <a:cubicBezTo>
                  <a:pt x="173" y="4700"/>
                  <a:pt x="692" y="5186"/>
                  <a:pt x="914" y="5785"/>
                </a:cubicBezTo>
                <a:cubicBezTo>
                  <a:pt x="1297" y="6829"/>
                  <a:pt x="723" y="8031"/>
                  <a:pt x="1060" y="9092"/>
                </a:cubicBezTo>
                <a:cubicBezTo>
                  <a:pt x="1293" y="9823"/>
                  <a:pt x="1979" y="10388"/>
                  <a:pt x="2741" y="10476"/>
                </a:cubicBezTo>
                <a:cubicBezTo>
                  <a:pt x="2824" y="10485"/>
                  <a:pt x="2907" y="10490"/>
                  <a:pt x="2989" y="10490"/>
                </a:cubicBezTo>
                <a:cubicBezTo>
                  <a:pt x="3767" y="10490"/>
                  <a:pt x="4526" y="10106"/>
                  <a:pt x="5313" y="10078"/>
                </a:cubicBezTo>
                <a:cubicBezTo>
                  <a:pt x="5346" y="10077"/>
                  <a:pt x="5379" y="10076"/>
                  <a:pt x="5411" y="10076"/>
                </a:cubicBezTo>
                <a:cubicBezTo>
                  <a:pt x="6165" y="10076"/>
                  <a:pt x="6886" y="10386"/>
                  <a:pt x="7618" y="10579"/>
                </a:cubicBezTo>
                <a:cubicBezTo>
                  <a:pt x="8232" y="10742"/>
                  <a:pt x="8867" y="10823"/>
                  <a:pt x="9502" y="10823"/>
                </a:cubicBezTo>
                <a:cubicBezTo>
                  <a:pt x="9943" y="10823"/>
                  <a:pt x="10383" y="10784"/>
                  <a:pt x="10817" y="10705"/>
                </a:cubicBezTo>
                <a:cubicBezTo>
                  <a:pt x="11429" y="10595"/>
                  <a:pt x="12024" y="10406"/>
                  <a:pt x="12636" y="10302"/>
                </a:cubicBezTo>
                <a:cubicBezTo>
                  <a:pt x="13089" y="10226"/>
                  <a:pt x="13543" y="10196"/>
                  <a:pt x="13999" y="10196"/>
                </a:cubicBezTo>
                <a:cubicBezTo>
                  <a:pt x="15552" y="10196"/>
                  <a:pt x="17122" y="10538"/>
                  <a:pt x="18682" y="10538"/>
                </a:cubicBezTo>
                <a:cubicBezTo>
                  <a:pt x="18972" y="10538"/>
                  <a:pt x="19262" y="10527"/>
                  <a:pt x="19552" y="10499"/>
                </a:cubicBezTo>
                <a:cubicBezTo>
                  <a:pt x="20292" y="10427"/>
                  <a:pt x="21064" y="10225"/>
                  <a:pt x="21575" y="9686"/>
                </a:cubicBezTo>
                <a:cubicBezTo>
                  <a:pt x="21978" y="9263"/>
                  <a:pt x="22171" y="8549"/>
                  <a:pt x="21908" y="8004"/>
                </a:cubicBezTo>
                <a:cubicBezTo>
                  <a:pt x="21626" y="7421"/>
                  <a:pt x="20922" y="7196"/>
                  <a:pt x="20592" y="6664"/>
                </a:cubicBezTo>
                <a:cubicBezTo>
                  <a:pt x="20377" y="6315"/>
                  <a:pt x="20424" y="5871"/>
                  <a:pt x="20362" y="5466"/>
                </a:cubicBezTo>
                <a:cubicBezTo>
                  <a:pt x="20210" y="4487"/>
                  <a:pt x="19303" y="3681"/>
                  <a:pt x="18313" y="3646"/>
                </a:cubicBezTo>
                <a:cubicBezTo>
                  <a:pt x="18285" y="3645"/>
                  <a:pt x="18257" y="3644"/>
                  <a:pt x="18229" y="3644"/>
                </a:cubicBezTo>
                <a:cubicBezTo>
                  <a:pt x="17687" y="3644"/>
                  <a:pt x="17129" y="3827"/>
                  <a:pt x="16601" y="3827"/>
                </a:cubicBezTo>
                <a:cubicBezTo>
                  <a:pt x="16379" y="3827"/>
                  <a:pt x="16163" y="3795"/>
                  <a:pt x="15955" y="3704"/>
                </a:cubicBezTo>
                <a:cubicBezTo>
                  <a:pt x="15357" y="3441"/>
                  <a:pt x="15058" y="2784"/>
                  <a:pt x="14626" y="2295"/>
                </a:cubicBezTo>
                <a:cubicBezTo>
                  <a:pt x="14075" y="1672"/>
                  <a:pt x="13249" y="1308"/>
                  <a:pt x="12420" y="1308"/>
                </a:cubicBezTo>
                <a:cubicBezTo>
                  <a:pt x="12327" y="1308"/>
                  <a:pt x="12234" y="1312"/>
                  <a:pt x="12142" y="1322"/>
                </a:cubicBezTo>
                <a:cubicBezTo>
                  <a:pt x="11116" y="1423"/>
                  <a:pt x="10128" y="2060"/>
                  <a:pt x="9138" y="2060"/>
                </a:cubicBezTo>
                <a:cubicBezTo>
                  <a:pt x="8953" y="2060"/>
                  <a:pt x="8767" y="2037"/>
                  <a:pt x="8582" y="1985"/>
                </a:cubicBezTo>
                <a:cubicBezTo>
                  <a:pt x="7651" y="1725"/>
                  <a:pt x="7070" y="792"/>
                  <a:pt x="6210" y="353"/>
                </a:cubicBezTo>
                <a:cubicBezTo>
                  <a:pt x="5780" y="134"/>
                  <a:pt x="5299" y="44"/>
                  <a:pt x="4811" y="44"/>
                </a:cubicBezTo>
                <a:cubicBezTo>
                  <a:pt x="4302" y="44"/>
                  <a:pt x="3787" y="141"/>
                  <a:pt x="3316" y="291"/>
                </a:cubicBezTo>
                <a:cubicBezTo>
                  <a:pt x="3230" y="318"/>
                  <a:pt x="3143" y="348"/>
                  <a:pt x="3061" y="379"/>
                </a:cubicBezTo>
                <a:cubicBezTo>
                  <a:pt x="2821" y="468"/>
                  <a:pt x="2565" y="524"/>
                  <a:pt x="2312" y="524"/>
                </a:cubicBezTo>
                <a:cubicBezTo>
                  <a:pt x="2166" y="524"/>
                  <a:pt x="2021" y="505"/>
                  <a:pt x="1881" y="464"/>
                </a:cubicBezTo>
                <a:cubicBezTo>
                  <a:pt x="1637" y="391"/>
                  <a:pt x="1413" y="251"/>
                  <a:pt x="1242" y="61"/>
                </a:cubicBezTo>
                <a:cubicBezTo>
                  <a:pt x="1207" y="23"/>
                  <a:pt x="1155" y="1"/>
                  <a:pt x="1103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34"/>
          <p:cNvSpPr/>
          <p:nvPr/>
        </p:nvSpPr>
        <p:spPr>
          <a:xfrm flipH="1">
            <a:off x="9203207" y="1575652"/>
            <a:ext cx="84935" cy="92876"/>
          </a:xfrm>
          <a:custGeom>
            <a:avLst/>
            <a:gdLst/>
            <a:ahLst/>
            <a:cxnLst/>
            <a:rect l="l" t="t" r="r" b="b"/>
            <a:pathLst>
              <a:path w="246" h="269" extrusionOk="0">
                <a:moveTo>
                  <a:pt x="9" y="0"/>
                </a:moveTo>
                <a:cubicBezTo>
                  <a:pt x="4" y="0"/>
                  <a:pt x="0" y="5"/>
                  <a:pt x="3" y="12"/>
                </a:cubicBezTo>
                <a:cubicBezTo>
                  <a:pt x="44" y="123"/>
                  <a:pt x="126" y="214"/>
                  <a:pt x="233" y="267"/>
                </a:cubicBezTo>
                <a:cubicBezTo>
                  <a:pt x="235" y="268"/>
                  <a:pt x="236" y="269"/>
                  <a:pt x="238" y="269"/>
                </a:cubicBezTo>
                <a:cubicBezTo>
                  <a:pt x="243" y="269"/>
                  <a:pt x="245" y="263"/>
                  <a:pt x="243" y="257"/>
                </a:cubicBezTo>
                <a:cubicBezTo>
                  <a:pt x="241" y="246"/>
                  <a:pt x="232" y="237"/>
                  <a:pt x="222" y="234"/>
                </a:cubicBezTo>
                <a:cubicBezTo>
                  <a:pt x="137" y="191"/>
                  <a:pt x="67" y="115"/>
                  <a:pt x="35" y="24"/>
                </a:cubicBezTo>
                <a:cubicBezTo>
                  <a:pt x="31" y="15"/>
                  <a:pt x="24" y="5"/>
                  <a:pt x="15" y="1"/>
                </a:cubicBezTo>
                <a:cubicBezTo>
                  <a:pt x="13" y="1"/>
                  <a:pt x="11" y="0"/>
                  <a:pt x="9" y="0"/>
                </a:cubicBezTo>
                <a:close/>
              </a:path>
            </a:pathLst>
          </a:custGeom>
          <a:solidFill>
            <a:srgbClr val="2D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34"/>
          <p:cNvSpPr/>
          <p:nvPr/>
        </p:nvSpPr>
        <p:spPr>
          <a:xfrm flipH="1">
            <a:off x="9330263" y="1027724"/>
            <a:ext cx="281391" cy="346298"/>
          </a:xfrm>
          <a:custGeom>
            <a:avLst/>
            <a:gdLst/>
            <a:ahLst/>
            <a:cxnLst/>
            <a:rect l="l" t="t" r="r" b="b"/>
            <a:pathLst>
              <a:path w="815" h="1003" extrusionOk="0">
                <a:moveTo>
                  <a:pt x="776" y="1"/>
                </a:moveTo>
                <a:cubicBezTo>
                  <a:pt x="763" y="1"/>
                  <a:pt x="749" y="5"/>
                  <a:pt x="745" y="13"/>
                </a:cubicBezTo>
                <a:cubicBezTo>
                  <a:pt x="614" y="301"/>
                  <a:pt x="433" y="567"/>
                  <a:pt x="211" y="794"/>
                </a:cubicBezTo>
                <a:cubicBezTo>
                  <a:pt x="147" y="858"/>
                  <a:pt x="81" y="919"/>
                  <a:pt x="12" y="977"/>
                </a:cubicBezTo>
                <a:cubicBezTo>
                  <a:pt x="1" y="987"/>
                  <a:pt x="15" y="996"/>
                  <a:pt x="25" y="1000"/>
                </a:cubicBezTo>
                <a:cubicBezTo>
                  <a:pt x="29" y="1002"/>
                  <a:pt x="34" y="1002"/>
                  <a:pt x="40" y="1002"/>
                </a:cubicBezTo>
                <a:cubicBezTo>
                  <a:pt x="50" y="1002"/>
                  <a:pt x="62" y="1000"/>
                  <a:pt x="69" y="993"/>
                </a:cubicBezTo>
                <a:cubicBezTo>
                  <a:pt x="313" y="789"/>
                  <a:pt x="522" y="542"/>
                  <a:pt x="683" y="266"/>
                </a:cubicBezTo>
                <a:cubicBezTo>
                  <a:pt x="729" y="186"/>
                  <a:pt x="771" y="105"/>
                  <a:pt x="810" y="21"/>
                </a:cubicBezTo>
                <a:cubicBezTo>
                  <a:pt x="815" y="8"/>
                  <a:pt x="795" y="1"/>
                  <a:pt x="776" y="1"/>
                </a:cubicBezTo>
                <a:close/>
              </a:path>
            </a:pathLst>
          </a:custGeom>
          <a:solidFill>
            <a:srgbClr val="3D85C6">
              <a:alpha val="23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34"/>
          <p:cNvSpPr/>
          <p:nvPr/>
        </p:nvSpPr>
        <p:spPr>
          <a:xfrm>
            <a:off x="-1037027" y="1275512"/>
            <a:ext cx="3359875" cy="69075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34"/>
          <p:cNvSpPr/>
          <p:nvPr/>
        </p:nvSpPr>
        <p:spPr>
          <a:xfrm>
            <a:off x="5882124" y="48983"/>
            <a:ext cx="2366520" cy="48653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34"/>
          <p:cNvSpPr/>
          <p:nvPr/>
        </p:nvSpPr>
        <p:spPr>
          <a:xfrm rot="-1903672">
            <a:off x="2110625" y="-402693"/>
            <a:ext cx="5212312" cy="4614647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35"/>
          <p:cNvSpPr/>
          <p:nvPr/>
        </p:nvSpPr>
        <p:spPr>
          <a:xfrm>
            <a:off x="-1029776" y="1763776"/>
            <a:ext cx="2028715" cy="4171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35"/>
          <p:cNvSpPr/>
          <p:nvPr/>
        </p:nvSpPr>
        <p:spPr>
          <a:xfrm>
            <a:off x="4824851" y="49726"/>
            <a:ext cx="2437200" cy="50107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35"/>
          <p:cNvSpPr/>
          <p:nvPr/>
        </p:nvSpPr>
        <p:spPr>
          <a:xfrm>
            <a:off x="7916649" y="2180876"/>
            <a:ext cx="2028715" cy="4171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1" name="Google Shape;4101;p35"/>
          <p:cNvGrpSpPr/>
          <p:nvPr/>
        </p:nvGrpSpPr>
        <p:grpSpPr>
          <a:xfrm flipH="1">
            <a:off x="-543447" y="3807871"/>
            <a:ext cx="9853354" cy="2003252"/>
            <a:chOff x="-81000" y="3254975"/>
            <a:chExt cx="9853354" cy="2003252"/>
          </a:xfrm>
        </p:grpSpPr>
        <p:sp>
          <p:nvSpPr>
            <p:cNvPr id="4102" name="Google Shape;4102;p35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5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4" name="Google Shape;4104;p35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4105" name="Google Shape;4105;p35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07" name="Google Shape;4107;p35"/>
          <p:cNvGrpSpPr/>
          <p:nvPr/>
        </p:nvGrpSpPr>
        <p:grpSpPr>
          <a:xfrm rot="-421788">
            <a:off x="42015" y="4815597"/>
            <a:ext cx="9303724" cy="2561294"/>
            <a:chOff x="161636" y="4714260"/>
            <a:chExt cx="9302624" cy="2560992"/>
          </a:xfrm>
        </p:grpSpPr>
        <p:sp>
          <p:nvSpPr>
            <p:cNvPr id="4108" name="Google Shape;4108;p35"/>
            <p:cNvSpPr/>
            <p:nvPr/>
          </p:nvSpPr>
          <p:spPr>
            <a:xfrm>
              <a:off x="161636" y="4714260"/>
              <a:ext cx="9302621" cy="2560842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5"/>
            <p:cNvSpPr/>
            <p:nvPr/>
          </p:nvSpPr>
          <p:spPr>
            <a:xfrm>
              <a:off x="9151773" y="4908295"/>
              <a:ext cx="312487" cy="2366807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5"/>
            <p:cNvSpPr/>
            <p:nvPr/>
          </p:nvSpPr>
          <p:spPr>
            <a:xfrm>
              <a:off x="3951368" y="4795818"/>
              <a:ext cx="4754377" cy="2479285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5"/>
            <p:cNvSpPr/>
            <p:nvPr/>
          </p:nvSpPr>
          <p:spPr>
            <a:xfrm>
              <a:off x="7170346" y="4857359"/>
              <a:ext cx="1933328" cy="241774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5"/>
            <p:cNvSpPr/>
            <p:nvPr/>
          </p:nvSpPr>
          <p:spPr>
            <a:xfrm>
              <a:off x="279641" y="4752051"/>
              <a:ext cx="7906436" cy="252320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5"/>
            <p:cNvSpPr/>
            <p:nvPr/>
          </p:nvSpPr>
          <p:spPr>
            <a:xfrm>
              <a:off x="161636" y="4714260"/>
              <a:ext cx="7136719" cy="1960663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4" name="Google Shape;4114;p35"/>
          <p:cNvGrpSpPr/>
          <p:nvPr/>
        </p:nvGrpSpPr>
        <p:grpSpPr>
          <a:xfrm rot="1379878">
            <a:off x="6668120" y="4916525"/>
            <a:ext cx="436043" cy="430783"/>
            <a:chOff x="9831644" y="3089936"/>
            <a:chExt cx="1400997" cy="1384099"/>
          </a:xfrm>
        </p:grpSpPr>
        <p:sp>
          <p:nvSpPr>
            <p:cNvPr id="4115" name="Google Shape;411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4" name="Google Shape;4134;p35"/>
          <p:cNvGrpSpPr/>
          <p:nvPr/>
        </p:nvGrpSpPr>
        <p:grpSpPr>
          <a:xfrm rot="1379878">
            <a:off x="7534384" y="4861094"/>
            <a:ext cx="436043" cy="430783"/>
            <a:chOff x="9831644" y="3089936"/>
            <a:chExt cx="1400997" cy="1384099"/>
          </a:xfrm>
        </p:grpSpPr>
        <p:sp>
          <p:nvSpPr>
            <p:cNvPr id="4135" name="Google Shape;413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4" name="Google Shape;4154;p35"/>
          <p:cNvGrpSpPr/>
          <p:nvPr/>
        </p:nvGrpSpPr>
        <p:grpSpPr>
          <a:xfrm rot="1379878">
            <a:off x="5570684" y="4788689"/>
            <a:ext cx="436043" cy="430783"/>
            <a:chOff x="9831644" y="3089936"/>
            <a:chExt cx="1400997" cy="1384099"/>
          </a:xfrm>
        </p:grpSpPr>
        <p:sp>
          <p:nvSpPr>
            <p:cNvPr id="4155" name="Google Shape;415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4" name="Google Shape;4174;p35"/>
          <p:cNvGrpSpPr/>
          <p:nvPr/>
        </p:nvGrpSpPr>
        <p:grpSpPr>
          <a:xfrm flipH="1">
            <a:off x="-979893" y="4637164"/>
            <a:ext cx="9634687" cy="1707419"/>
            <a:chOff x="-81000" y="3550637"/>
            <a:chExt cx="9635650" cy="1707589"/>
          </a:xfrm>
        </p:grpSpPr>
        <p:sp>
          <p:nvSpPr>
            <p:cNvPr id="4175" name="Google Shape;4175;p35"/>
            <p:cNvSpPr/>
            <p:nvPr/>
          </p:nvSpPr>
          <p:spPr>
            <a:xfrm>
              <a:off x="-81000" y="3550637"/>
              <a:ext cx="9635650" cy="1707589"/>
            </a:xfrm>
            <a:custGeom>
              <a:avLst/>
              <a:gdLst/>
              <a:ahLst/>
              <a:cxnLst/>
              <a:rect l="l" t="t" r="r" b="b"/>
              <a:pathLst>
                <a:path w="62280" h="11037" extrusionOk="0">
                  <a:moveTo>
                    <a:pt x="52178" y="0"/>
                  </a:moveTo>
                  <a:cubicBezTo>
                    <a:pt x="31761" y="0"/>
                    <a:pt x="17819" y="3474"/>
                    <a:pt x="0" y="5339"/>
                  </a:cubicBezTo>
                  <a:lnTo>
                    <a:pt x="0" y="10048"/>
                  </a:lnTo>
                  <a:cubicBezTo>
                    <a:pt x="8017" y="9614"/>
                    <a:pt x="16053" y="9397"/>
                    <a:pt x="24089" y="9397"/>
                  </a:cubicBezTo>
                  <a:cubicBezTo>
                    <a:pt x="36844" y="9397"/>
                    <a:pt x="49600" y="9944"/>
                    <a:pt x="62279" y="11036"/>
                  </a:cubicBezTo>
                  <a:lnTo>
                    <a:pt x="62279" y="275"/>
                  </a:lnTo>
                  <a:cubicBezTo>
                    <a:pt x="58727" y="85"/>
                    <a:pt x="55373" y="0"/>
                    <a:pt x="52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5"/>
            <p:cNvSpPr/>
            <p:nvPr/>
          </p:nvSpPr>
          <p:spPr>
            <a:xfrm>
              <a:off x="-81000" y="3550637"/>
              <a:ext cx="9635650" cy="1707589"/>
            </a:xfrm>
            <a:custGeom>
              <a:avLst/>
              <a:gdLst/>
              <a:ahLst/>
              <a:cxnLst/>
              <a:rect l="l" t="t" r="r" b="b"/>
              <a:pathLst>
                <a:path w="62280" h="11037" extrusionOk="0">
                  <a:moveTo>
                    <a:pt x="52178" y="0"/>
                  </a:moveTo>
                  <a:cubicBezTo>
                    <a:pt x="31761" y="0"/>
                    <a:pt x="17819" y="3474"/>
                    <a:pt x="0" y="5339"/>
                  </a:cubicBezTo>
                  <a:lnTo>
                    <a:pt x="0" y="10048"/>
                  </a:lnTo>
                  <a:cubicBezTo>
                    <a:pt x="8017" y="9614"/>
                    <a:pt x="16053" y="9397"/>
                    <a:pt x="24089" y="9397"/>
                  </a:cubicBezTo>
                  <a:cubicBezTo>
                    <a:pt x="36844" y="9397"/>
                    <a:pt x="49600" y="9944"/>
                    <a:pt x="62279" y="11036"/>
                  </a:cubicBezTo>
                  <a:lnTo>
                    <a:pt x="62279" y="275"/>
                  </a:lnTo>
                  <a:cubicBezTo>
                    <a:pt x="58727" y="85"/>
                    <a:pt x="55373" y="0"/>
                    <a:pt x="52178" y="0"/>
                  </a:cubicBezTo>
                  <a:close/>
                </a:path>
              </a:pathLst>
            </a:custGeom>
            <a:solidFill>
              <a:srgbClr val="06AE2A">
                <a:alpha val="7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7" name="Google Shape;4177;p35"/>
          <p:cNvSpPr/>
          <p:nvPr/>
        </p:nvSpPr>
        <p:spPr>
          <a:xfrm rot="-1943048">
            <a:off x="4532331" y="1185270"/>
            <a:ext cx="5707623" cy="5053163"/>
          </a:xfrm>
          <a:custGeom>
            <a:avLst/>
            <a:gdLst/>
            <a:ahLst/>
            <a:cxnLst/>
            <a:rect l="l" t="t" r="r" b="b"/>
            <a:pathLst>
              <a:path w="9663" h="8555" extrusionOk="0">
                <a:moveTo>
                  <a:pt x="1950" y="1"/>
                </a:moveTo>
                <a:cubicBezTo>
                  <a:pt x="1929" y="1"/>
                  <a:pt x="1908" y="1"/>
                  <a:pt x="1887" y="2"/>
                </a:cubicBezTo>
                <a:cubicBezTo>
                  <a:pt x="1364" y="25"/>
                  <a:pt x="952" y="351"/>
                  <a:pt x="606" y="697"/>
                </a:cubicBezTo>
                <a:cubicBezTo>
                  <a:pt x="448" y="856"/>
                  <a:pt x="268" y="969"/>
                  <a:pt x="169" y="1181"/>
                </a:cubicBezTo>
                <a:cubicBezTo>
                  <a:pt x="62" y="1410"/>
                  <a:pt x="1" y="1670"/>
                  <a:pt x="11" y="1941"/>
                </a:cubicBezTo>
                <a:cubicBezTo>
                  <a:pt x="33" y="2544"/>
                  <a:pt x="350" y="3167"/>
                  <a:pt x="256" y="3745"/>
                </a:cubicBezTo>
                <a:cubicBezTo>
                  <a:pt x="155" y="4385"/>
                  <a:pt x="18" y="4958"/>
                  <a:pt x="437" y="5603"/>
                </a:cubicBezTo>
                <a:cubicBezTo>
                  <a:pt x="750" y="6083"/>
                  <a:pt x="1280" y="6417"/>
                  <a:pt x="1803" y="6466"/>
                </a:cubicBezTo>
                <a:cubicBezTo>
                  <a:pt x="2061" y="6488"/>
                  <a:pt x="2334" y="6452"/>
                  <a:pt x="2570" y="6595"/>
                </a:cubicBezTo>
                <a:cubicBezTo>
                  <a:pt x="2788" y="6726"/>
                  <a:pt x="2917" y="6974"/>
                  <a:pt x="3065" y="7190"/>
                </a:cubicBezTo>
                <a:cubicBezTo>
                  <a:pt x="3535" y="7878"/>
                  <a:pt x="4345" y="8304"/>
                  <a:pt x="5096" y="8304"/>
                </a:cubicBezTo>
                <a:cubicBezTo>
                  <a:pt x="5261" y="8304"/>
                  <a:pt x="5423" y="8284"/>
                  <a:pt x="5578" y="8241"/>
                </a:cubicBezTo>
                <a:cubicBezTo>
                  <a:pt x="5778" y="8187"/>
                  <a:pt x="5974" y="8099"/>
                  <a:pt x="6183" y="8099"/>
                </a:cubicBezTo>
                <a:cubicBezTo>
                  <a:pt x="6222" y="8099"/>
                  <a:pt x="6261" y="8102"/>
                  <a:pt x="6301" y="8109"/>
                </a:cubicBezTo>
                <a:cubicBezTo>
                  <a:pt x="6456" y="8135"/>
                  <a:pt x="6601" y="8217"/>
                  <a:pt x="6748" y="8291"/>
                </a:cubicBezTo>
                <a:cubicBezTo>
                  <a:pt x="7017" y="8429"/>
                  <a:pt x="7331" y="8554"/>
                  <a:pt x="7624" y="8554"/>
                </a:cubicBezTo>
                <a:cubicBezTo>
                  <a:pt x="7739" y="8554"/>
                  <a:pt x="7850" y="8535"/>
                  <a:pt x="7954" y="8489"/>
                </a:cubicBezTo>
                <a:cubicBezTo>
                  <a:pt x="8251" y="8359"/>
                  <a:pt x="8449" y="8144"/>
                  <a:pt x="8766" y="8144"/>
                </a:cubicBezTo>
                <a:cubicBezTo>
                  <a:pt x="8842" y="8144"/>
                  <a:pt x="8924" y="8156"/>
                  <a:pt x="9017" y="8184"/>
                </a:cubicBezTo>
                <a:cubicBezTo>
                  <a:pt x="9112" y="8214"/>
                  <a:pt x="9218" y="8249"/>
                  <a:pt x="9317" y="8249"/>
                </a:cubicBezTo>
                <a:cubicBezTo>
                  <a:pt x="9348" y="8249"/>
                  <a:pt x="9377" y="8246"/>
                  <a:pt x="9406" y="8238"/>
                </a:cubicBezTo>
                <a:cubicBezTo>
                  <a:pt x="9577" y="8191"/>
                  <a:pt x="9549" y="8111"/>
                  <a:pt x="9498" y="7960"/>
                </a:cubicBezTo>
                <a:cubicBezTo>
                  <a:pt x="9373" y="7582"/>
                  <a:pt x="9506" y="7163"/>
                  <a:pt x="9559" y="6802"/>
                </a:cubicBezTo>
                <a:cubicBezTo>
                  <a:pt x="9625" y="6352"/>
                  <a:pt x="9662" y="5889"/>
                  <a:pt x="9606" y="5418"/>
                </a:cubicBezTo>
                <a:cubicBezTo>
                  <a:pt x="9527" y="4758"/>
                  <a:pt x="9240" y="4069"/>
                  <a:pt x="8718" y="3627"/>
                </a:cubicBezTo>
                <a:cubicBezTo>
                  <a:pt x="8360" y="3324"/>
                  <a:pt x="7911" y="3150"/>
                  <a:pt x="7597" y="2796"/>
                </a:cubicBezTo>
                <a:cubicBezTo>
                  <a:pt x="7298" y="2459"/>
                  <a:pt x="7171" y="2012"/>
                  <a:pt x="6971" y="1609"/>
                </a:cubicBezTo>
                <a:cubicBezTo>
                  <a:pt x="6755" y="1172"/>
                  <a:pt x="6439" y="771"/>
                  <a:pt x="6041" y="503"/>
                </a:cubicBezTo>
                <a:cubicBezTo>
                  <a:pt x="5737" y="296"/>
                  <a:pt x="5382" y="174"/>
                  <a:pt x="5045" y="174"/>
                </a:cubicBezTo>
                <a:cubicBezTo>
                  <a:pt x="4940" y="174"/>
                  <a:pt x="4838" y="186"/>
                  <a:pt x="4739" y="210"/>
                </a:cubicBezTo>
                <a:cubicBezTo>
                  <a:pt x="4631" y="235"/>
                  <a:pt x="4528" y="276"/>
                  <a:pt x="4427" y="315"/>
                </a:cubicBezTo>
                <a:cubicBezTo>
                  <a:pt x="4329" y="352"/>
                  <a:pt x="4230" y="388"/>
                  <a:pt x="4126" y="410"/>
                </a:cubicBezTo>
                <a:cubicBezTo>
                  <a:pt x="4048" y="425"/>
                  <a:pt x="3969" y="432"/>
                  <a:pt x="3890" y="432"/>
                </a:cubicBezTo>
                <a:cubicBezTo>
                  <a:pt x="3262" y="432"/>
                  <a:pt x="2593" y="1"/>
                  <a:pt x="1950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35"/>
          <p:cNvSpPr/>
          <p:nvPr/>
        </p:nvSpPr>
        <p:spPr>
          <a:xfrm>
            <a:off x="-1195839" y="2452686"/>
            <a:ext cx="8271749" cy="2881482"/>
          </a:xfrm>
          <a:custGeom>
            <a:avLst/>
            <a:gdLst/>
            <a:ahLst/>
            <a:cxnLst/>
            <a:rect l="l" t="t" r="r" b="b"/>
            <a:pathLst>
              <a:path w="27765" h="7090" extrusionOk="0">
                <a:moveTo>
                  <a:pt x="201" y="6888"/>
                </a:moveTo>
                <a:cubicBezTo>
                  <a:pt x="0" y="6657"/>
                  <a:pt x="632" y="6271"/>
                  <a:pt x="1392" y="6288"/>
                </a:cubicBezTo>
                <a:cubicBezTo>
                  <a:pt x="2431" y="6311"/>
                  <a:pt x="2433" y="3770"/>
                  <a:pt x="4288" y="4743"/>
                </a:cubicBezTo>
                <a:cubicBezTo>
                  <a:pt x="4771" y="4995"/>
                  <a:pt x="5719" y="4506"/>
                  <a:pt x="6071" y="4181"/>
                </a:cubicBezTo>
                <a:cubicBezTo>
                  <a:pt x="6094" y="4161"/>
                  <a:pt x="6115" y="4139"/>
                  <a:pt x="6136" y="4115"/>
                </a:cubicBezTo>
                <a:cubicBezTo>
                  <a:pt x="6712" y="3506"/>
                  <a:pt x="6838" y="2682"/>
                  <a:pt x="7278" y="1998"/>
                </a:cubicBezTo>
                <a:cubicBezTo>
                  <a:pt x="7862" y="1092"/>
                  <a:pt x="8837" y="829"/>
                  <a:pt x="9855" y="669"/>
                </a:cubicBezTo>
                <a:cubicBezTo>
                  <a:pt x="14086" y="1"/>
                  <a:pt x="14680" y="2609"/>
                  <a:pt x="14755" y="3977"/>
                </a:cubicBezTo>
                <a:cubicBezTo>
                  <a:pt x="14794" y="4699"/>
                  <a:pt x="17186" y="3809"/>
                  <a:pt x="17560" y="3751"/>
                </a:cubicBezTo>
                <a:cubicBezTo>
                  <a:pt x="18686" y="3578"/>
                  <a:pt x="19655" y="3881"/>
                  <a:pt x="20340" y="4808"/>
                </a:cubicBezTo>
                <a:cubicBezTo>
                  <a:pt x="20872" y="5530"/>
                  <a:pt x="21213" y="6543"/>
                  <a:pt x="22258" y="6449"/>
                </a:cubicBezTo>
                <a:cubicBezTo>
                  <a:pt x="23692" y="6317"/>
                  <a:pt x="25051" y="5876"/>
                  <a:pt x="26564" y="6232"/>
                </a:cubicBezTo>
                <a:cubicBezTo>
                  <a:pt x="26870" y="6304"/>
                  <a:pt x="27237" y="6487"/>
                  <a:pt x="27448" y="6728"/>
                </a:cubicBezTo>
                <a:cubicBezTo>
                  <a:pt x="27765" y="7089"/>
                  <a:pt x="27536" y="7074"/>
                  <a:pt x="26931" y="7053"/>
                </a:cubicBezTo>
                <a:cubicBezTo>
                  <a:pt x="26931" y="7053"/>
                  <a:pt x="1141" y="7074"/>
                  <a:pt x="947" y="7053"/>
                </a:cubicBezTo>
                <a:cubicBezTo>
                  <a:pt x="285" y="6986"/>
                  <a:pt x="285" y="6986"/>
                  <a:pt x="201" y="6888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9" name="Google Shape;4179;p35"/>
          <p:cNvGrpSpPr/>
          <p:nvPr/>
        </p:nvGrpSpPr>
        <p:grpSpPr>
          <a:xfrm>
            <a:off x="-856290" y="4083393"/>
            <a:ext cx="4921715" cy="1452302"/>
            <a:chOff x="-6770322" y="4804482"/>
            <a:chExt cx="4425206" cy="1305793"/>
          </a:xfrm>
        </p:grpSpPr>
        <p:sp>
          <p:nvSpPr>
            <p:cNvPr id="4180" name="Google Shape;4180;p35"/>
            <p:cNvSpPr/>
            <p:nvPr/>
          </p:nvSpPr>
          <p:spPr>
            <a:xfrm rot="-188574">
              <a:off x="-6744344" y="4923564"/>
              <a:ext cx="4373250" cy="1067628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5"/>
            <p:cNvSpPr/>
            <p:nvPr/>
          </p:nvSpPr>
          <p:spPr>
            <a:xfrm rot="-188574">
              <a:off x="-4080360" y="5152782"/>
              <a:ext cx="412452" cy="527806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5"/>
            <p:cNvSpPr/>
            <p:nvPr/>
          </p:nvSpPr>
          <p:spPr>
            <a:xfrm rot="-188574">
              <a:off x="-5092386" y="5239562"/>
              <a:ext cx="732680" cy="511885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5"/>
            <p:cNvSpPr/>
            <p:nvPr/>
          </p:nvSpPr>
          <p:spPr>
            <a:xfrm rot="-188574">
              <a:off x="-6744344" y="4923564"/>
              <a:ext cx="4373250" cy="1067628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4" name="Google Shape;4184;p35"/>
          <p:cNvGrpSpPr/>
          <p:nvPr/>
        </p:nvGrpSpPr>
        <p:grpSpPr>
          <a:xfrm rot="1380914">
            <a:off x="6872490" y="4450213"/>
            <a:ext cx="270183" cy="267052"/>
            <a:chOff x="9831644" y="3089936"/>
            <a:chExt cx="1400997" cy="1384099"/>
          </a:xfrm>
        </p:grpSpPr>
        <p:sp>
          <p:nvSpPr>
            <p:cNvPr id="4185" name="Google Shape;418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4" name="Google Shape;4204;p35"/>
          <p:cNvGrpSpPr/>
          <p:nvPr/>
        </p:nvGrpSpPr>
        <p:grpSpPr>
          <a:xfrm rot="283980">
            <a:off x="6377918" y="4548771"/>
            <a:ext cx="348074" cy="343875"/>
            <a:chOff x="9831644" y="3089936"/>
            <a:chExt cx="1400997" cy="1384099"/>
          </a:xfrm>
        </p:grpSpPr>
        <p:sp>
          <p:nvSpPr>
            <p:cNvPr id="4205" name="Google Shape;420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4" name="Google Shape;4224;p35"/>
          <p:cNvGrpSpPr/>
          <p:nvPr/>
        </p:nvGrpSpPr>
        <p:grpSpPr>
          <a:xfrm rot="1380914">
            <a:off x="7611365" y="4389931"/>
            <a:ext cx="270183" cy="267052"/>
            <a:chOff x="9831644" y="3089936"/>
            <a:chExt cx="1400997" cy="1384099"/>
          </a:xfrm>
        </p:grpSpPr>
        <p:sp>
          <p:nvSpPr>
            <p:cNvPr id="4225" name="Google Shape;422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4" name="Google Shape;4244;p35"/>
          <p:cNvGrpSpPr/>
          <p:nvPr/>
        </p:nvGrpSpPr>
        <p:grpSpPr>
          <a:xfrm rot="533170">
            <a:off x="8290972" y="4397816"/>
            <a:ext cx="270274" cy="266993"/>
            <a:chOff x="9831644" y="3089936"/>
            <a:chExt cx="1400997" cy="1384099"/>
          </a:xfrm>
        </p:grpSpPr>
        <p:sp>
          <p:nvSpPr>
            <p:cNvPr id="4245" name="Google Shape;424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4" name="Google Shape;4264;p35"/>
          <p:cNvGrpSpPr/>
          <p:nvPr/>
        </p:nvGrpSpPr>
        <p:grpSpPr>
          <a:xfrm rot="533170">
            <a:off x="8788815" y="4388849"/>
            <a:ext cx="270274" cy="266993"/>
            <a:chOff x="9831644" y="3089936"/>
            <a:chExt cx="1400997" cy="1384099"/>
          </a:xfrm>
        </p:grpSpPr>
        <p:sp>
          <p:nvSpPr>
            <p:cNvPr id="4265" name="Google Shape;426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4" name="Google Shape;4284;p35"/>
          <p:cNvGrpSpPr/>
          <p:nvPr/>
        </p:nvGrpSpPr>
        <p:grpSpPr>
          <a:xfrm rot="-2334494" flipH="1">
            <a:off x="7132759" y="4645783"/>
            <a:ext cx="348200" cy="344000"/>
            <a:chOff x="9831644" y="3089936"/>
            <a:chExt cx="1400997" cy="1384099"/>
          </a:xfrm>
        </p:grpSpPr>
        <p:sp>
          <p:nvSpPr>
            <p:cNvPr id="4285" name="Google Shape;428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4" name="Google Shape;4304;p35"/>
          <p:cNvGrpSpPr/>
          <p:nvPr/>
        </p:nvGrpSpPr>
        <p:grpSpPr>
          <a:xfrm rot="1488730">
            <a:off x="7994134" y="4627817"/>
            <a:ext cx="348209" cy="344009"/>
            <a:chOff x="9831644" y="3089936"/>
            <a:chExt cx="1400997" cy="1384099"/>
          </a:xfrm>
        </p:grpSpPr>
        <p:sp>
          <p:nvSpPr>
            <p:cNvPr id="4305" name="Google Shape;430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4" name="Google Shape;4324;p35"/>
          <p:cNvGrpSpPr/>
          <p:nvPr/>
        </p:nvGrpSpPr>
        <p:grpSpPr>
          <a:xfrm rot="-2334494" flipH="1">
            <a:off x="8697932" y="4657946"/>
            <a:ext cx="348200" cy="344000"/>
            <a:chOff x="9831644" y="3089936"/>
            <a:chExt cx="1400997" cy="1384099"/>
          </a:xfrm>
        </p:grpSpPr>
        <p:sp>
          <p:nvSpPr>
            <p:cNvPr id="4325" name="Google Shape;432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4" name="Google Shape;4344;p35"/>
          <p:cNvGrpSpPr/>
          <p:nvPr/>
        </p:nvGrpSpPr>
        <p:grpSpPr>
          <a:xfrm rot="-1738664" flipH="1">
            <a:off x="8505959" y="4985089"/>
            <a:ext cx="436086" cy="430826"/>
            <a:chOff x="9831644" y="3089936"/>
            <a:chExt cx="1400997" cy="1384099"/>
          </a:xfrm>
        </p:grpSpPr>
        <p:sp>
          <p:nvSpPr>
            <p:cNvPr id="4345" name="Google Shape;4345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5"/>
            <p:cNvSpPr/>
            <p:nvPr/>
          </p:nvSpPr>
          <p:spPr>
            <a:xfrm>
              <a:off x="10090222" y="3089936"/>
              <a:ext cx="999782" cy="811052"/>
            </a:xfrm>
            <a:custGeom>
              <a:avLst/>
              <a:gdLst/>
              <a:ahLst/>
              <a:cxnLst/>
              <a:rect l="l" t="t" r="r" b="b"/>
              <a:pathLst>
                <a:path w="20411" h="16558" extrusionOk="0">
                  <a:moveTo>
                    <a:pt x="8477" y="1383"/>
                  </a:moveTo>
                  <a:cubicBezTo>
                    <a:pt x="8591" y="1383"/>
                    <a:pt x="8696" y="1398"/>
                    <a:pt x="8787" y="1432"/>
                  </a:cubicBezTo>
                  <a:cubicBezTo>
                    <a:pt x="8959" y="1513"/>
                    <a:pt x="9123" y="1611"/>
                    <a:pt x="9265" y="1744"/>
                  </a:cubicBezTo>
                  <a:cubicBezTo>
                    <a:pt x="9504" y="1970"/>
                    <a:pt x="9476" y="2296"/>
                    <a:pt x="9294" y="2537"/>
                  </a:cubicBezTo>
                  <a:cubicBezTo>
                    <a:pt x="8946" y="2997"/>
                    <a:pt x="8423" y="3182"/>
                    <a:pt x="7885" y="3182"/>
                  </a:cubicBezTo>
                  <a:cubicBezTo>
                    <a:pt x="7543" y="3182"/>
                    <a:pt x="7194" y="3107"/>
                    <a:pt x="6881" y="2979"/>
                  </a:cubicBezTo>
                  <a:cubicBezTo>
                    <a:pt x="6592" y="2862"/>
                    <a:pt x="6555" y="2493"/>
                    <a:pt x="6661" y="2247"/>
                  </a:cubicBezTo>
                  <a:cubicBezTo>
                    <a:pt x="6795" y="1936"/>
                    <a:pt x="7790" y="1383"/>
                    <a:pt x="8477" y="1383"/>
                  </a:cubicBezTo>
                  <a:close/>
                  <a:moveTo>
                    <a:pt x="16587" y="3613"/>
                  </a:moveTo>
                  <a:cubicBezTo>
                    <a:pt x="16650" y="3613"/>
                    <a:pt x="16712" y="3616"/>
                    <a:pt x="16775" y="3622"/>
                  </a:cubicBezTo>
                  <a:cubicBezTo>
                    <a:pt x="16781" y="3621"/>
                    <a:pt x="16788" y="3620"/>
                    <a:pt x="16796" y="3620"/>
                  </a:cubicBezTo>
                  <a:cubicBezTo>
                    <a:pt x="17010" y="3620"/>
                    <a:pt x="17893" y="4013"/>
                    <a:pt x="17905" y="4355"/>
                  </a:cubicBezTo>
                  <a:cubicBezTo>
                    <a:pt x="17924" y="4955"/>
                    <a:pt x="17383" y="5260"/>
                    <a:pt x="16862" y="5334"/>
                  </a:cubicBezTo>
                  <a:cubicBezTo>
                    <a:pt x="16779" y="5345"/>
                    <a:pt x="16689" y="5352"/>
                    <a:pt x="16595" y="5352"/>
                  </a:cubicBezTo>
                  <a:cubicBezTo>
                    <a:pt x="16160" y="5352"/>
                    <a:pt x="15649" y="5215"/>
                    <a:pt x="15424" y="4856"/>
                  </a:cubicBezTo>
                  <a:cubicBezTo>
                    <a:pt x="15098" y="4336"/>
                    <a:pt x="15568" y="3849"/>
                    <a:pt x="16040" y="3697"/>
                  </a:cubicBezTo>
                  <a:cubicBezTo>
                    <a:pt x="16218" y="3639"/>
                    <a:pt x="16403" y="3613"/>
                    <a:pt x="16587" y="3613"/>
                  </a:cubicBezTo>
                  <a:close/>
                  <a:moveTo>
                    <a:pt x="5106" y="3524"/>
                  </a:moveTo>
                  <a:cubicBezTo>
                    <a:pt x="5354" y="3524"/>
                    <a:pt x="5592" y="3643"/>
                    <a:pt x="5668" y="3909"/>
                  </a:cubicBezTo>
                  <a:cubicBezTo>
                    <a:pt x="5835" y="4486"/>
                    <a:pt x="5430" y="5148"/>
                    <a:pt x="5117" y="5607"/>
                  </a:cubicBezTo>
                  <a:cubicBezTo>
                    <a:pt x="4789" y="6089"/>
                    <a:pt x="4296" y="6759"/>
                    <a:pt x="3643" y="6759"/>
                  </a:cubicBezTo>
                  <a:cubicBezTo>
                    <a:pt x="2829" y="6759"/>
                    <a:pt x="2656" y="5834"/>
                    <a:pt x="3011" y="5262"/>
                  </a:cubicBezTo>
                  <a:cubicBezTo>
                    <a:pt x="3126" y="5078"/>
                    <a:pt x="4340" y="3653"/>
                    <a:pt x="4958" y="3538"/>
                  </a:cubicBezTo>
                  <a:cubicBezTo>
                    <a:pt x="5007" y="3529"/>
                    <a:pt x="5057" y="3524"/>
                    <a:pt x="5106" y="3524"/>
                  </a:cubicBezTo>
                  <a:close/>
                  <a:moveTo>
                    <a:pt x="8348" y="0"/>
                  </a:moveTo>
                  <a:cubicBezTo>
                    <a:pt x="7327" y="0"/>
                    <a:pt x="6317" y="576"/>
                    <a:pt x="5547" y="1466"/>
                  </a:cubicBezTo>
                  <a:cubicBezTo>
                    <a:pt x="4484" y="2697"/>
                    <a:pt x="2594" y="3990"/>
                    <a:pt x="1298" y="5978"/>
                  </a:cubicBezTo>
                  <a:cubicBezTo>
                    <a:pt x="1" y="7965"/>
                    <a:pt x="1869" y="10954"/>
                    <a:pt x="1869" y="10954"/>
                  </a:cubicBezTo>
                  <a:lnTo>
                    <a:pt x="13349" y="16557"/>
                  </a:lnTo>
                  <a:lnTo>
                    <a:pt x="20142" y="11328"/>
                  </a:lnTo>
                  <a:cubicBezTo>
                    <a:pt x="20143" y="11326"/>
                    <a:pt x="20411" y="4862"/>
                    <a:pt x="19421" y="3850"/>
                  </a:cubicBezTo>
                  <a:cubicBezTo>
                    <a:pt x="18600" y="3013"/>
                    <a:pt x="16584" y="2700"/>
                    <a:pt x="15027" y="2700"/>
                  </a:cubicBezTo>
                  <a:cubicBezTo>
                    <a:pt x="14703" y="2700"/>
                    <a:pt x="14400" y="2713"/>
                    <a:pt x="14131" y="2738"/>
                  </a:cubicBezTo>
                  <a:cubicBezTo>
                    <a:pt x="14074" y="2744"/>
                    <a:pt x="14018" y="2746"/>
                    <a:pt x="13961" y="2746"/>
                  </a:cubicBezTo>
                  <a:cubicBezTo>
                    <a:pt x="12447" y="2746"/>
                    <a:pt x="10842" y="909"/>
                    <a:pt x="9514" y="269"/>
                  </a:cubicBezTo>
                  <a:cubicBezTo>
                    <a:pt x="9133" y="85"/>
                    <a:pt x="8739" y="0"/>
                    <a:pt x="8348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5"/>
            <p:cNvSpPr/>
            <p:nvPr/>
          </p:nvSpPr>
          <p:spPr>
            <a:xfrm>
              <a:off x="9831644" y="3463722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5"/>
            <p:cNvSpPr/>
            <p:nvPr/>
          </p:nvSpPr>
          <p:spPr>
            <a:xfrm>
              <a:off x="10556389" y="3387554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5"/>
            <p:cNvSpPr/>
            <p:nvPr/>
          </p:nvSpPr>
          <p:spPr>
            <a:xfrm>
              <a:off x="10036537" y="3868366"/>
              <a:ext cx="1090742" cy="605669"/>
            </a:xfrm>
            <a:custGeom>
              <a:avLst/>
              <a:gdLst/>
              <a:ahLst/>
              <a:cxnLst/>
              <a:rect l="l" t="t" r="r" b="b"/>
              <a:pathLst>
                <a:path w="22268" h="12365" extrusionOk="0">
                  <a:moveTo>
                    <a:pt x="11761" y="8663"/>
                  </a:moveTo>
                  <a:cubicBezTo>
                    <a:pt x="12824" y="8663"/>
                    <a:pt x="13846" y="8840"/>
                    <a:pt x="13965" y="9293"/>
                  </a:cubicBezTo>
                  <a:cubicBezTo>
                    <a:pt x="14277" y="10487"/>
                    <a:pt x="13005" y="10755"/>
                    <a:pt x="12059" y="10755"/>
                  </a:cubicBezTo>
                  <a:cubicBezTo>
                    <a:pt x="11877" y="10755"/>
                    <a:pt x="11706" y="10745"/>
                    <a:pt x="11562" y="10730"/>
                  </a:cubicBezTo>
                  <a:cubicBezTo>
                    <a:pt x="10791" y="10650"/>
                    <a:pt x="8943" y="10378"/>
                    <a:pt x="9245" y="9193"/>
                  </a:cubicBezTo>
                  <a:cubicBezTo>
                    <a:pt x="9324" y="8886"/>
                    <a:pt x="10568" y="8663"/>
                    <a:pt x="11761" y="8663"/>
                  </a:cubicBezTo>
                  <a:close/>
                  <a:moveTo>
                    <a:pt x="18050" y="1"/>
                  </a:moveTo>
                  <a:lnTo>
                    <a:pt x="3783" y="2899"/>
                  </a:lnTo>
                  <a:cubicBezTo>
                    <a:pt x="3783" y="2899"/>
                    <a:pt x="1259" y="4134"/>
                    <a:pt x="630" y="5349"/>
                  </a:cubicBezTo>
                  <a:cubicBezTo>
                    <a:pt x="0" y="6562"/>
                    <a:pt x="103" y="8178"/>
                    <a:pt x="1165" y="8876"/>
                  </a:cubicBezTo>
                  <a:cubicBezTo>
                    <a:pt x="2226" y="9575"/>
                    <a:pt x="3077" y="11142"/>
                    <a:pt x="4196" y="11181"/>
                  </a:cubicBezTo>
                  <a:cubicBezTo>
                    <a:pt x="4303" y="11185"/>
                    <a:pt x="4406" y="11186"/>
                    <a:pt x="4505" y="11186"/>
                  </a:cubicBezTo>
                  <a:cubicBezTo>
                    <a:pt x="5656" y="11186"/>
                    <a:pt x="6239" y="10945"/>
                    <a:pt x="7097" y="10945"/>
                  </a:cubicBezTo>
                  <a:cubicBezTo>
                    <a:pt x="7465" y="10945"/>
                    <a:pt x="7885" y="10989"/>
                    <a:pt x="8421" y="11117"/>
                  </a:cubicBezTo>
                  <a:cubicBezTo>
                    <a:pt x="9257" y="11314"/>
                    <a:pt x="10605" y="11907"/>
                    <a:pt x="11831" y="12269"/>
                  </a:cubicBezTo>
                  <a:cubicBezTo>
                    <a:pt x="12047" y="12333"/>
                    <a:pt x="12308" y="12364"/>
                    <a:pt x="12595" y="12364"/>
                  </a:cubicBezTo>
                  <a:cubicBezTo>
                    <a:pt x="13936" y="12364"/>
                    <a:pt x="15858" y="11678"/>
                    <a:pt x="16565" y="10393"/>
                  </a:cubicBezTo>
                  <a:cubicBezTo>
                    <a:pt x="17424" y="8832"/>
                    <a:pt x="18981" y="8135"/>
                    <a:pt x="19816" y="7567"/>
                  </a:cubicBezTo>
                  <a:cubicBezTo>
                    <a:pt x="20652" y="7001"/>
                    <a:pt x="22268" y="3987"/>
                    <a:pt x="21089" y="2350"/>
                  </a:cubicBezTo>
                  <a:cubicBezTo>
                    <a:pt x="19909" y="713"/>
                    <a:pt x="18050" y="1"/>
                    <a:pt x="1805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5"/>
            <p:cNvSpPr/>
            <p:nvPr/>
          </p:nvSpPr>
          <p:spPr>
            <a:xfrm>
              <a:off x="9831644" y="3462056"/>
              <a:ext cx="676252" cy="704907"/>
            </a:xfrm>
            <a:custGeom>
              <a:avLst/>
              <a:gdLst/>
              <a:ahLst/>
              <a:cxnLst/>
              <a:rect l="l" t="t" r="r" b="b"/>
              <a:pathLst>
                <a:path w="13806" h="14391" extrusionOk="0">
                  <a:moveTo>
                    <a:pt x="2702" y="1802"/>
                  </a:moveTo>
                  <a:cubicBezTo>
                    <a:pt x="3022" y="1802"/>
                    <a:pt x="3389" y="1954"/>
                    <a:pt x="3622" y="2446"/>
                  </a:cubicBezTo>
                  <a:cubicBezTo>
                    <a:pt x="3900" y="3035"/>
                    <a:pt x="3929" y="4016"/>
                    <a:pt x="3181" y="4265"/>
                  </a:cubicBezTo>
                  <a:cubicBezTo>
                    <a:pt x="3084" y="4297"/>
                    <a:pt x="2989" y="4312"/>
                    <a:pt x="2898" y="4312"/>
                  </a:cubicBezTo>
                  <a:cubicBezTo>
                    <a:pt x="2268" y="4312"/>
                    <a:pt x="1788" y="3605"/>
                    <a:pt x="1722" y="3020"/>
                  </a:cubicBezTo>
                  <a:cubicBezTo>
                    <a:pt x="1677" y="2614"/>
                    <a:pt x="1824" y="2262"/>
                    <a:pt x="2082" y="2037"/>
                  </a:cubicBezTo>
                  <a:cubicBezTo>
                    <a:pt x="2158" y="1928"/>
                    <a:pt x="2410" y="1802"/>
                    <a:pt x="2702" y="1802"/>
                  </a:cubicBezTo>
                  <a:close/>
                  <a:moveTo>
                    <a:pt x="2277" y="7503"/>
                  </a:moveTo>
                  <a:cubicBezTo>
                    <a:pt x="2870" y="7503"/>
                    <a:pt x="3245" y="8206"/>
                    <a:pt x="3334" y="8739"/>
                  </a:cubicBezTo>
                  <a:cubicBezTo>
                    <a:pt x="3425" y="9281"/>
                    <a:pt x="3373" y="9995"/>
                    <a:pt x="2948" y="10396"/>
                  </a:cubicBezTo>
                  <a:cubicBezTo>
                    <a:pt x="2825" y="10513"/>
                    <a:pt x="2646" y="10587"/>
                    <a:pt x="2472" y="10587"/>
                  </a:cubicBezTo>
                  <a:cubicBezTo>
                    <a:pt x="2331" y="10587"/>
                    <a:pt x="2193" y="10539"/>
                    <a:pt x="2089" y="10426"/>
                  </a:cubicBezTo>
                  <a:cubicBezTo>
                    <a:pt x="1572" y="9867"/>
                    <a:pt x="1623" y="7672"/>
                    <a:pt x="2022" y="7544"/>
                  </a:cubicBezTo>
                  <a:cubicBezTo>
                    <a:pt x="2111" y="7516"/>
                    <a:pt x="2196" y="7503"/>
                    <a:pt x="2277" y="7503"/>
                  </a:cubicBezTo>
                  <a:close/>
                  <a:moveTo>
                    <a:pt x="5124" y="0"/>
                  </a:moveTo>
                  <a:cubicBezTo>
                    <a:pt x="3728" y="0"/>
                    <a:pt x="2552" y="748"/>
                    <a:pt x="1763" y="1075"/>
                  </a:cubicBezTo>
                  <a:cubicBezTo>
                    <a:pt x="713" y="1510"/>
                    <a:pt x="0" y="3422"/>
                    <a:pt x="619" y="4213"/>
                  </a:cubicBezTo>
                  <a:cubicBezTo>
                    <a:pt x="1236" y="5004"/>
                    <a:pt x="1172" y="5560"/>
                    <a:pt x="898" y="7204"/>
                  </a:cubicBezTo>
                  <a:cubicBezTo>
                    <a:pt x="625" y="8847"/>
                    <a:pt x="1349" y="10617"/>
                    <a:pt x="2209" y="11828"/>
                  </a:cubicBezTo>
                  <a:cubicBezTo>
                    <a:pt x="2978" y="12911"/>
                    <a:pt x="6671" y="14391"/>
                    <a:pt x="9109" y="14391"/>
                  </a:cubicBezTo>
                  <a:cubicBezTo>
                    <a:pt x="9395" y="14391"/>
                    <a:pt x="9664" y="14370"/>
                    <a:pt x="9909" y="14327"/>
                  </a:cubicBezTo>
                  <a:cubicBezTo>
                    <a:pt x="12238" y="13911"/>
                    <a:pt x="13805" y="12243"/>
                    <a:pt x="13805" y="12243"/>
                  </a:cubicBezTo>
                  <a:lnTo>
                    <a:pt x="10728" y="4245"/>
                  </a:lnTo>
                  <a:cubicBezTo>
                    <a:pt x="10728" y="4245"/>
                    <a:pt x="9148" y="1337"/>
                    <a:pt x="6577" y="288"/>
                  </a:cubicBezTo>
                  <a:cubicBezTo>
                    <a:pt x="6073" y="82"/>
                    <a:pt x="5586" y="0"/>
                    <a:pt x="5124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5"/>
            <p:cNvSpPr/>
            <p:nvPr/>
          </p:nvSpPr>
          <p:spPr>
            <a:xfrm>
              <a:off x="10556389" y="3387566"/>
              <a:ext cx="676252" cy="704956"/>
            </a:xfrm>
            <a:custGeom>
              <a:avLst/>
              <a:gdLst/>
              <a:ahLst/>
              <a:cxnLst/>
              <a:rect l="l" t="t" r="r" b="b"/>
              <a:pathLst>
                <a:path w="13806" h="14392" extrusionOk="0">
                  <a:moveTo>
                    <a:pt x="8681" y="1"/>
                  </a:moveTo>
                  <a:cubicBezTo>
                    <a:pt x="8219" y="1"/>
                    <a:pt x="7733" y="82"/>
                    <a:pt x="7229" y="288"/>
                  </a:cubicBezTo>
                  <a:cubicBezTo>
                    <a:pt x="4657" y="1337"/>
                    <a:pt x="3078" y="4247"/>
                    <a:pt x="3078" y="4247"/>
                  </a:cubicBezTo>
                  <a:lnTo>
                    <a:pt x="0" y="12245"/>
                  </a:lnTo>
                  <a:cubicBezTo>
                    <a:pt x="0" y="12245"/>
                    <a:pt x="1567" y="13911"/>
                    <a:pt x="3897" y="14328"/>
                  </a:cubicBezTo>
                  <a:cubicBezTo>
                    <a:pt x="4141" y="14372"/>
                    <a:pt x="4409" y="14392"/>
                    <a:pt x="4695" y="14392"/>
                  </a:cubicBezTo>
                  <a:cubicBezTo>
                    <a:pt x="7133" y="14392"/>
                    <a:pt x="10827" y="12912"/>
                    <a:pt x="11597" y="11829"/>
                  </a:cubicBezTo>
                  <a:cubicBezTo>
                    <a:pt x="12457" y="10619"/>
                    <a:pt x="13181" y="8848"/>
                    <a:pt x="12909" y="7205"/>
                  </a:cubicBezTo>
                  <a:cubicBezTo>
                    <a:pt x="12635" y="5561"/>
                    <a:pt x="12569" y="5004"/>
                    <a:pt x="13188" y="4214"/>
                  </a:cubicBezTo>
                  <a:cubicBezTo>
                    <a:pt x="13805" y="3422"/>
                    <a:pt x="13093" y="1512"/>
                    <a:pt x="12043" y="1076"/>
                  </a:cubicBezTo>
                  <a:cubicBezTo>
                    <a:pt x="11254" y="748"/>
                    <a:pt x="10078" y="1"/>
                    <a:pt x="8681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5"/>
            <p:cNvSpPr/>
            <p:nvPr/>
          </p:nvSpPr>
          <p:spPr>
            <a:xfrm>
              <a:off x="10317452" y="3251138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5"/>
            <p:cNvSpPr/>
            <p:nvPr/>
          </p:nvSpPr>
          <p:spPr>
            <a:xfrm>
              <a:off x="10317452" y="3249472"/>
              <a:ext cx="770446" cy="879628"/>
            </a:xfrm>
            <a:custGeom>
              <a:avLst/>
              <a:gdLst/>
              <a:ahLst/>
              <a:cxnLst/>
              <a:rect l="l" t="t" r="r" b="b"/>
              <a:pathLst>
                <a:path w="15729" h="17958" extrusionOk="0">
                  <a:moveTo>
                    <a:pt x="6365" y="1416"/>
                  </a:moveTo>
                  <a:cubicBezTo>
                    <a:pt x="6767" y="1416"/>
                    <a:pt x="7086" y="1487"/>
                    <a:pt x="7174" y="1642"/>
                  </a:cubicBezTo>
                  <a:cubicBezTo>
                    <a:pt x="7420" y="2080"/>
                    <a:pt x="7361" y="2658"/>
                    <a:pt x="6943" y="2968"/>
                  </a:cubicBezTo>
                  <a:cubicBezTo>
                    <a:pt x="6660" y="3176"/>
                    <a:pt x="6297" y="3213"/>
                    <a:pt x="5956" y="3215"/>
                  </a:cubicBezTo>
                  <a:cubicBezTo>
                    <a:pt x="5807" y="3215"/>
                    <a:pt x="5634" y="3223"/>
                    <a:pt x="5455" y="3223"/>
                  </a:cubicBezTo>
                  <a:cubicBezTo>
                    <a:pt x="4838" y="3223"/>
                    <a:pt x="4153" y="3135"/>
                    <a:pt x="4134" y="2379"/>
                  </a:cubicBezTo>
                  <a:cubicBezTo>
                    <a:pt x="4118" y="1785"/>
                    <a:pt x="5453" y="1416"/>
                    <a:pt x="6365" y="1416"/>
                  </a:cubicBezTo>
                  <a:close/>
                  <a:moveTo>
                    <a:pt x="12101" y="4970"/>
                  </a:moveTo>
                  <a:cubicBezTo>
                    <a:pt x="12288" y="4970"/>
                    <a:pt x="12939" y="5269"/>
                    <a:pt x="13061" y="6137"/>
                  </a:cubicBezTo>
                  <a:cubicBezTo>
                    <a:pt x="13098" y="6382"/>
                    <a:pt x="12906" y="6621"/>
                    <a:pt x="12666" y="6697"/>
                  </a:cubicBezTo>
                  <a:cubicBezTo>
                    <a:pt x="12611" y="6714"/>
                    <a:pt x="12556" y="6722"/>
                    <a:pt x="12502" y="6722"/>
                  </a:cubicBezTo>
                  <a:cubicBezTo>
                    <a:pt x="12310" y="6722"/>
                    <a:pt x="12137" y="6617"/>
                    <a:pt x="12017" y="6459"/>
                  </a:cubicBezTo>
                  <a:cubicBezTo>
                    <a:pt x="11799" y="6173"/>
                    <a:pt x="11594" y="5894"/>
                    <a:pt x="11573" y="5519"/>
                  </a:cubicBezTo>
                  <a:cubicBezTo>
                    <a:pt x="11555" y="5212"/>
                    <a:pt x="11805" y="5007"/>
                    <a:pt x="12084" y="4971"/>
                  </a:cubicBezTo>
                  <a:cubicBezTo>
                    <a:pt x="12089" y="4970"/>
                    <a:pt x="12095" y="4970"/>
                    <a:pt x="12101" y="4970"/>
                  </a:cubicBezTo>
                  <a:close/>
                  <a:moveTo>
                    <a:pt x="13683" y="7349"/>
                  </a:moveTo>
                  <a:cubicBezTo>
                    <a:pt x="13707" y="7349"/>
                    <a:pt x="13731" y="7350"/>
                    <a:pt x="13755" y="7353"/>
                  </a:cubicBezTo>
                  <a:cubicBezTo>
                    <a:pt x="13960" y="7354"/>
                    <a:pt x="14177" y="7456"/>
                    <a:pt x="14266" y="7629"/>
                  </a:cubicBezTo>
                  <a:cubicBezTo>
                    <a:pt x="14387" y="7861"/>
                    <a:pt x="14462" y="8097"/>
                    <a:pt x="14411" y="8362"/>
                  </a:cubicBezTo>
                  <a:cubicBezTo>
                    <a:pt x="14368" y="8592"/>
                    <a:pt x="14245" y="8775"/>
                    <a:pt x="14100" y="8953"/>
                  </a:cubicBezTo>
                  <a:cubicBezTo>
                    <a:pt x="14000" y="9075"/>
                    <a:pt x="13843" y="9133"/>
                    <a:pt x="13682" y="9133"/>
                  </a:cubicBezTo>
                  <a:cubicBezTo>
                    <a:pt x="13430" y="9133"/>
                    <a:pt x="13171" y="8990"/>
                    <a:pt x="13122" y="8730"/>
                  </a:cubicBezTo>
                  <a:cubicBezTo>
                    <a:pt x="13096" y="8581"/>
                    <a:pt x="13082" y="8435"/>
                    <a:pt x="13081" y="8290"/>
                  </a:cubicBezTo>
                  <a:cubicBezTo>
                    <a:pt x="13077" y="8264"/>
                    <a:pt x="13081" y="8235"/>
                    <a:pt x="13082" y="8207"/>
                  </a:cubicBezTo>
                  <a:cubicBezTo>
                    <a:pt x="13084" y="8129"/>
                    <a:pt x="13089" y="8051"/>
                    <a:pt x="13101" y="7973"/>
                  </a:cubicBezTo>
                  <a:cubicBezTo>
                    <a:pt x="13103" y="7958"/>
                    <a:pt x="13104" y="7944"/>
                    <a:pt x="13108" y="7929"/>
                  </a:cubicBezTo>
                  <a:cubicBezTo>
                    <a:pt x="13115" y="7877"/>
                    <a:pt x="13122" y="7825"/>
                    <a:pt x="13134" y="7773"/>
                  </a:cubicBezTo>
                  <a:cubicBezTo>
                    <a:pt x="13188" y="7519"/>
                    <a:pt x="13432" y="7349"/>
                    <a:pt x="13683" y="7349"/>
                  </a:cubicBezTo>
                  <a:close/>
                  <a:moveTo>
                    <a:pt x="13987" y="14298"/>
                  </a:moveTo>
                  <a:cubicBezTo>
                    <a:pt x="14346" y="14298"/>
                    <a:pt x="14635" y="14672"/>
                    <a:pt x="14409" y="15622"/>
                  </a:cubicBezTo>
                  <a:cubicBezTo>
                    <a:pt x="14322" y="15985"/>
                    <a:pt x="14032" y="16293"/>
                    <a:pt x="13671" y="16389"/>
                  </a:cubicBezTo>
                  <a:cubicBezTo>
                    <a:pt x="13619" y="16403"/>
                    <a:pt x="13567" y="16409"/>
                    <a:pt x="13515" y="16409"/>
                  </a:cubicBezTo>
                  <a:cubicBezTo>
                    <a:pt x="13219" y="16409"/>
                    <a:pt x="12942" y="16194"/>
                    <a:pt x="12936" y="15869"/>
                  </a:cubicBezTo>
                  <a:cubicBezTo>
                    <a:pt x="12928" y="15468"/>
                    <a:pt x="13102" y="15047"/>
                    <a:pt x="13319" y="14716"/>
                  </a:cubicBezTo>
                  <a:cubicBezTo>
                    <a:pt x="13490" y="14456"/>
                    <a:pt x="13753" y="14298"/>
                    <a:pt x="13987" y="14298"/>
                  </a:cubicBezTo>
                  <a:close/>
                  <a:moveTo>
                    <a:pt x="6388" y="1"/>
                  </a:moveTo>
                  <a:cubicBezTo>
                    <a:pt x="5185" y="1"/>
                    <a:pt x="3950" y="943"/>
                    <a:pt x="3239" y="1746"/>
                  </a:cubicBezTo>
                  <a:cubicBezTo>
                    <a:pt x="2234" y="2880"/>
                    <a:pt x="1056" y="3492"/>
                    <a:pt x="544" y="4399"/>
                  </a:cubicBezTo>
                  <a:cubicBezTo>
                    <a:pt x="33" y="5304"/>
                    <a:pt x="0" y="7421"/>
                    <a:pt x="0" y="7421"/>
                  </a:cubicBezTo>
                  <a:lnTo>
                    <a:pt x="8784" y="17787"/>
                  </a:lnTo>
                  <a:cubicBezTo>
                    <a:pt x="8784" y="17787"/>
                    <a:pt x="10126" y="17957"/>
                    <a:pt x="11486" y="17957"/>
                  </a:cubicBezTo>
                  <a:cubicBezTo>
                    <a:pt x="12479" y="17957"/>
                    <a:pt x="13483" y="17867"/>
                    <a:pt x="13981" y="17553"/>
                  </a:cubicBezTo>
                  <a:cubicBezTo>
                    <a:pt x="15160" y="16810"/>
                    <a:pt x="15728" y="15019"/>
                    <a:pt x="15423" y="13458"/>
                  </a:cubicBezTo>
                  <a:cubicBezTo>
                    <a:pt x="15118" y="11899"/>
                    <a:pt x="15030" y="10785"/>
                    <a:pt x="15160" y="9794"/>
                  </a:cubicBezTo>
                  <a:cubicBezTo>
                    <a:pt x="15291" y="8802"/>
                    <a:pt x="15116" y="6723"/>
                    <a:pt x="14155" y="5371"/>
                  </a:cubicBezTo>
                  <a:cubicBezTo>
                    <a:pt x="13195" y="4018"/>
                    <a:pt x="12059" y="4148"/>
                    <a:pt x="10662" y="3406"/>
                  </a:cubicBezTo>
                  <a:cubicBezTo>
                    <a:pt x="9264" y="2663"/>
                    <a:pt x="9352" y="1922"/>
                    <a:pt x="7823" y="559"/>
                  </a:cubicBezTo>
                  <a:cubicBezTo>
                    <a:pt x="7377" y="161"/>
                    <a:pt x="6885" y="1"/>
                    <a:pt x="6388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5"/>
            <p:cNvSpPr/>
            <p:nvPr/>
          </p:nvSpPr>
          <p:spPr>
            <a:xfrm>
              <a:off x="9983881" y="3486645"/>
              <a:ext cx="585194" cy="811052"/>
            </a:xfrm>
            <a:custGeom>
              <a:avLst/>
              <a:gdLst/>
              <a:ahLst/>
              <a:cxnLst/>
              <a:rect l="l" t="t" r="r" b="b"/>
              <a:pathLst>
                <a:path w="11947" h="16558" extrusionOk="0">
                  <a:moveTo>
                    <a:pt x="5021" y="1168"/>
                  </a:moveTo>
                  <a:cubicBezTo>
                    <a:pt x="5213" y="1168"/>
                    <a:pt x="5404" y="1261"/>
                    <a:pt x="5515" y="1433"/>
                  </a:cubicBezTo>
                  <a:cubicBezTo>
                    <a:pt x="5970" y="2136"/>
                    <a:pt x="5527" y="3116"/>
                    <a:pt x="4757" y="3358"/>
                  </a:cubicBezTo>
                  <a:cubicBezTo>
                    <a:pt x="4703" y="3375"/>
                    <a:pt x="4650" y="3383"/>
                    <a:pt x="4597" y="3383"/>
                  </a:cubicBezTo>
                  <a:cubicBezTo>
                    <a:pt x="4311" y="3383"/>
                    <a:pt x="4051" y="3153"/>
                    <a:pt x="4041" y="2852"/>
                  </a:cubicBezTo>
                  <a:cubicBezTo>
                    <a:pt x="4030" y="2491"/>
                    <a:pt x="4484" y="1482"/>
                    <a:pt x="4607" y="1348"/>
                  </a:cubicBezTo>
                  <a:cubicBezTo>
                    <a:pt x="4719" y="1226"/>
                    <a:pt x="4870" y="1168"/>
                    <a:pt x="5021" y="1168"/>
                  </a:cubicBezTo>
                  <a:close/>
                  <a:moveTo>
                    <a:pt x="2259" y="5370"/>
                  </a:moveTo>
                  <a:cubicBezTo>
                    <a:pt x="2539" y="5370"/>
                    <a:pt x="2797" y="5553"/>
                    <a:pt x="2932" y="5803"/>
                  </a:cubicBezTo>
                  <a:cubicBezTo>
                    <a:pt x="3117" y="6142"/>
                    <a:pt x="3109" y="6533"/>
                    <a:pt x="3038" y="6902"/>
                  </a:cubicBezTo>
                  <a:cubicBezTo>
                    <a:pt x="2986" y="7179"/>
                    <a:pt x="2718" y="7359"/>
                    <a:pt x="2452" y="7359"/>
                  </a:cubicBezTo>
                  <a:cubicBezTo>
                    <a:pt x="2432" y="7359"/>
                    <a:pt x="2413" y="7358"/>
                    <a:pt x="2393" y="7356"/>
                  </a:cubicBezTo>
                  <a:cubicBezTo>
                    <a:pt x="2098" y="7326"/>
                    <a:pt x="1649" y="6447"/>
                    <a:pt x="1614" y="6240"/>
                  </a:cubicBezTo>
                  <a:cubicBezTo>
                    <a:pt x="1555" y="5888"/>
                    <a:pt x="1704" y="5509"/>
                    <a:pt x="2073" y="5397"/>
                  </a:cubicBezTo>
                  <a:cubicBezTo>
                    <a:pt x="2136" y="5379"/>
                    <a:pt x="2198" y="5370"/>
                    <a:pt x="2259" y="5370"/>
                  </a:cubicBezTo>
                  <a:close/>
                  <a:moveTo>
                    <a:pt x="3470" y="11485"/>
                  </a:moveTo>
                  <a:cubicBezTo>
                    <a:pt x="3481" y="11485"/>
                    <a:pt x="3491" y="11486"/>
                    <a:pt x="3502" y="11487"/>
                  </a:cubicBezTo>
                  <a:cubicBezTo>
                    <a:pt x="3915" y="11528"/>
                    <a:pt x="4131" y="11877"/>
                    <a:pt x="4256" y="12237"/>
                  </a:cubicBezTo>
                  <a:cubicBezTo>
                    <a:pt x="4375" y="12579"/>
                    <a:pt x="4475" y="13858"/>
                    <a:pt x="4345" y="14078"/>
                  </a:cubicBezTo>
                  <a:cubicBezTo>
                    <a:pt x="4197" y="14327"/>
                    <a:pt x="3934" y="14479"/>
                    <a:pt x="3651" y="14479"/>
                  </a:cubicBezTo>
                  <a:cubicBezTo>
                    <a:pt x="3597" y="14479"/>
                    <a:pt x="3542" y="14473"/>
                    <a:pt x="3488" y="14462"/>
                  </a:cubicBezTo>
                  <a:cubicBezTo>
                    <a:pt x="3047" y="14370"/>
                    <a:pt x="2739" y="13951"/>
                    <a:pt x="2608" y="13545"/>
                  </a:cubicBezTo>
                  <a:cubicBezTo>
                    <a:pt x="2499" y="13204"/>
                    <a:pt x="2510" y="12843"/>
                    <a:pt x="2631" y="12517"/>
                  </a:cubicBezTo>
                  <a:cubicBezTo>
                    <a:pt x="2638" y="12428"/>
                    <a:pt x="3019" y="11485"/>
                    <a:pt x="3470" y="11485"/>
                  </a:cubicBezTo>
                  <a:close/>
                  <a:moveTo>
                    <a:pt x="6091" y="13957"/>
                  </a:moveTo>
                  <a:cubicBezTo>
                    <a:pt x="6601" y="13957"/>
                    <a:pt x="7561" y="14214"/>
                    <a:pt x="7759" y="14312"/>
                  </a:cubicBezTo>
                  <a:cubicBezTo>
                    <a:pt x="8032" y="14445"/>
                    <a:pt x="8129" y="14782"/>
                    <a:pt x="8031" y="15052"/>
                  </a:cubicBezTo>
                  <a:cubicBezTo>
                    <a:pt x="7932" y="15322"/>
                    <a:pt x="7696" y="15430"/>
                    <a:pt x="7437" y="15430"/>
                  </a:cubicBezTo>
                  <a:cubicBezTo>
                    <a:pt x="7403" y="15430"/>
                    <a:pt x="7369" y="15428"/>
                    <a:pt x="7334" y="15425"/>
                  </a:cubicBezTo>
                  <a:cubicBezTo>
                    <a:pt x="7113" y="15402"/>
                    <a:pt x="6729" y="15405"/>
                    <a:pt x="6451" y="15341"/>
                  </a:cubicBezTo>
                  <a:cubicBezTo>
                    <a:pt x="6113" y="15261"/>
                    <a:pt x="5804" y="15079"/>
                    <a:pt x="5616" y="14782"/>
                  </a:cubicBezTo>
                  <a:cubicBezTo>
                    <a:pt x="5445" y="14508"/>
                    <a:pt x="5562" y="14045"/>
                    <a:pt x="5913" y="13971"/>
                  </a:cubicBezTo>
                  <a:cubicBezTo>
                    <a:pt x="5963" y="13961"/>
                    <a:pt x="6023" y="13957"/>
                    <a:pt x="6091" y="13957"/>
                  </a:cubicBezTo>
                  <a:close/>
                  <a:moveTo>
                    <a:pt x="6035" y="1"/>
                  </a:moveTo>
                  <a:cubicBezTo>
                    <a:pt x="5736" y="1"/>
                    <a:pt x="5425" y="53"/>
                    <a:pt x="5106" y="177"/>
                  </a:cubicBezTo>
                  <a:cubicBezTo>
                    <a:pt x="3107" y="954"/>
                    <a:pt x="2893" y="2801"/>
                    <a:pt x="1558" y="3799"/>
                  </a:cubicBezTo>
                  <a:cubicBezTo>
                    <a:pt x="224" y="4797"/>
                    <a:pt x="1" y="6299"/>
                    <a:pt x="571" y="7469"/>
                  </a:cubicBezTo>
                  <a:cubicBezTo>
                    <a:pt x="1141" y="8639"/>
                    <a:pt x="1236" y="9429"/>
                    <a:pt x="1407" y="11458"/>
                  </a:cubicBezTo>
                  <a:cubicBezTo>
                    <a:pt x="1571" y="13405"/>
                    <a:pt x="2458" y="15860"/>
                    <a:pt x="4056" y="15860"/>
                  </a:cubicBezTo>
                  <a:cubicBezTo>
                    <a:pt x="4123" y="15860"/>
                    <a:pt x="4192" y="15856"/>
                    <a:pt x="4261" y="15847"/>
                  </a:cubicBezTo>
                  <a:cubicBezTo>
                    <a:pt x="4431" y="15825"/>
                    <a:pt x="4602" y="15815"/>
                    <a:pt x="4776" y="15815"/>
                  </a:cubicBezTo>
                  <a:cubicBezTo>
                    <a:pt x="6290" y="15815"/>
                    <a:pt x="7938" y="16558"/>
                    <a:pt x="9382" y="16558"/>
                  </a:cubicBezTo>
                  <a:cubicBezTo>
                    <a:pt x="9459" y="16558"/>
                    <a:pt x="9536" y="16556"/>
                    <a:pt x="9611" y="16551"/>
                  </a:cubicBezTo>
                  <a:cubicBezTo>
                    <a:pt x="11271" y="16454"/>
                    <a:pt x="11947" y="13148"/>
                    <a:pt x="11947" y="13148"/>
                  </a:cubicBezTo>
                  <a:lnTo>
                    <a:pt x="8837" y="1456"/>
                  </a:lnTo>
                  <a:cubicBezTo>
                    <a:pt x="8837" y="1456"/>
                    <a:pt x="7614" y="1"/>
                    <a:pt x="6035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5"/>
            <p:cNvSpPr/>
            <p:nvPr/>
          </p:nvSpPr>
          <p:spPr>
            <a:xfrm>
              <a:off x="10163010" y="3463085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5"/>
            <p:cNvSpPr/>
            <p:nvPr/>
          </p:nvSpPr>
          <p:spPr>
            <a:xfrm>
              <a:off x="10163010" y="3631242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5"/>
            <p:cNvSpPr/>
            <p:nvPr/>
          </p:nvSpPr>
          <p:spPr>
            <a:xfrm>
              <a:off x="10163010" y="3463072"/>
              <a:ext cx="821143" cy="745122"/>
            </a:xfrm>
            <a:custGeom>
              <a:avLst/>
              <a:gdLst/>
              <a:ahLst/>
              <a:cxnLst/>
              <a:rect l="l" t="t" r="r" b="b"/>
              <a:pathLst>
                <a:path w="16764" h="15212" extrusionOk="0">
                  <a:moveTo>
                    <a:pt x="9541" y="1"/>
                  </a:moveTo>
                  <a:cubicBezTo>
                    <a:pt x="7676" y="1"/>
                    <a:pt x="5636" y="742"/>
                    <a:pt x="3982" y="1759"/>
                  </a:cubicBezTo>
                  <a:cubicBezTo>
                    <a:pt x="2664" y="2568"/>
                    <a:pt x="1643" y="3752"/>
                    <a:pt x="1015" y="5096"/>
                  </a:cubicBezTo>
                  <a:cubicBezTo>
                    <a:pt x="0" y="7270"/>
                    <a:pt x="16" y="9870"/>
                    <a:pt x="1499" y="12027"/>
                  </a:cubicBezTo>
                  <a:cubicBezTo>
                    <a:pt x="2974" y="14171"/>
                    <a:pt x="5504" y="15211"/>
                    <a:pt x="8063" y="15211"/>
                  </a:cubicBezTo>
                  <a:cubicBezTo>
                    <a:pt x="10538" y="15211"/>
                    <a:pt x="13040" y="14238"/>
                    <a:pt x="14637" y="12348"/>
                  </a:cubicBezTo>
                  <a:cubicBezTo>
                    <a:pt x="16764" y="9835"/>
                    <a:pt x="16700" y="6147"/>
                    <a:pt x="15091" y="3434"/>
                  </a:cubicBezTo>
                  <a:cubicBezTo>
                    <a:pt x="14297" y="2095"/>
                    <a:pt x="13134" y="990"/>
                    <a:pt x="11662" y="388"/>
                  </a:cubicBezTo>
                  <a:cubicBezTo>
                    <a:pt x="11007" y="120"/>
                    <a:pt x="10288" y="1"/>
                    <a:pt x="9541" y="1"/>
                  </a:cubicBezTo>
                  <a:close/>
                </a:path>
              </a:pathLst>
            </a:custGeom>
            <a:solidFill>
              <a:srgbClr val="06AE2A">
                <a:alpha val="70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5"/>
            <p:cNvSpPr/>
            <p:nvPr/>
          </p:nvSpPr>
          <p:spPr>
            <a:xfrm>
              <a:off x="10249169" y="3547180"/>
              <a:ext cx="423356" cy="319709"/>
            </a:xfrm>
            <a:custGeom>
              <a:avLst/>
              <a:gdLst/>
              <a:ahLst/>
              <a:cxnLst/>
              <a:rect l="l" t="t" r="r" b="b"/>
              <a:pathLst>
                <a:path w="8643" h="6527" extrusionOk="0">
                  <a:moveTo>
                    <a:pt x="4599" y="1"/>
                  </a:moveTo>
                  <a:cubicBezTo>
                    <a:pt x="1971" y="1"/>
                    <a:pt x="1" y="3622"/>
                    <a:pt x="720" y="4987"/>
                  </a:cubicBezTo>
                  <a:cubicBezTo>
                    <a:pt x="1298" y="6086"/>
                    <a:pt x="2269" y="6526"/>
                    <a:pt x="3309" y="6526"/>
                  </a:cubicBezTo>
                  <a:cubicBezTo>
                    <a:pt x="4585" y="6526"/>
                    <a:pt x="5965" y="5863"/>
                    <a:pt x="6849" y="4942"/>
                  </a:cubicBezTo>
                  <a:cubicBezTo>
                    <a:pt x="8643" y="3072"/>
                    <a:pt x="7362" y="289"/>
                    <a:pt x="4916" y="18"/>
                  </a:cubicBezTo>
                  <a:cubicBezTo>
                    <a:pt x="4809" y="6"/>
                    <a:pt x="4703" y="1"/>
                    <a:pt x="45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5"/>
            <p:cNvSpPr/>
            <p:nvPr/>
          </p:nvSpPr>
          <p:spPr>
            <a:xfrm>
              <a:off x="10163010" y="3631217"/>
              <a:ext cx="821143" cy="577014"/>
            </a:xfrm>
            <a:custGeom>
              <a:avLst/>
              <a:gdLst/>
              <a:ahLst/>
              <a:cxnLst/>
              <a:rect l="l" t="t" r="r" b="b"/>
              <a:pathLst>
                <a:path w="16764" h="11780" extrusionOk="0">
                  <a:moveTo>
                    <a:pt x="15090" y="1"/>
                  </a:moveTo>
                  <a:cubicBezTo>
                    <a:pt x="14165" y="3687"/>
                    <a:pt x="11542" y="7133"/>
                    <a:pt x="7439" y="7133"/>
                  </a:cubicBezTo>
                  <a:cubicBezTo>
                    <a:pt x="6846" y="7133"/>
                    <a:pt x="6223" y="7061"/>
                    <a:pt x="5569" y="6908"/>
                  </a:cubicBezTo>
                  <a:cubicBezTo>
                    <a:pt x="1204" y="5884"/>
                    <a:pt x="872" y="3107"/>
                    <a:pt x="1014" y="1664"/>
                  </a:cubicBezTo>
                  <a:lnTo>
                    <a:pt x="1014" y="1664"/>
                  </a:lnTo>
                  <a:cubicBezTo>
                    <a:pt x="0" y="3839"/>
                    <a:pt x="16" y="6438"/>
                    <a:pt x="1499" y="8595"/>
                  </a:cubicBezTo>
                  <a:cubicBezTo>
                    <a:pt x="2974" y="10739"/>
                    <a:pt x="5504" y="11780"/>
                    <a:pt x="8063" y="11780"/>
                  </a:cubicBezTo>
                  <a:cubicBezTo>
                    <a:pt x="10538" y="11780"/>
                    <a:pt x="13040" y="10806"/>
                    <a:pt x="14637" y="8918"/>
                  </a:cubicBezTo>
                  <a:cubicBezTo>
                    <a:pt x="16764" y="6402"/>
                    <a:pt x="16699" y="2714"/>
                    <a:pt x="15090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5"/>
            <p:cNvSpPr/>
            <p:nvPr/>
          </p:nvSpPr>
          <p:spPr>
            <a:xfrm>
              <a:off x="10149344" y="3446725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5"/>
            <p:cNvSpPr/>
            <p:nvPr/>
          </p:nvSpPr>
          <p:spPr>
            <a:xfrm>
              <a:off x="10149344" y="3445059"/>
              <a:ext cx="754820" cy="785483"/>
            </a:xfrm>
            <a:custGeom>
              <a:avLst/>
              <a:gdLst/>
              <a:ahLst/>
              <a:cxnLst/>
              <a:rect l="l" t="t" r="r" b="b"/>
              <a:pathLst>
                <a:path w="15410" h="16036" extrusionOk="0">
                  <a:moveTo>
                    <a:pt x="6496" y="0"/>
                  </a:moveTo>
                  <a:cubicBezTo>
                    <a:pt x="6092" y="0"/>
                    <a:pt x="5692" y="64"/>
                    <a:pt x="5309" y="207"/>
                  </a:cubicBezTo>
                  <a:cubicBezTo>
                    <a:pt x="5265" y="223"/>
                    <a:pt x="5264" y="281"/>
                    <a:pt x="5309" y="297"/>
                  </a:cubicBezTo>
                  <a:cubicBezTo>
                    <a:pt x="7090" y="946"/>
                    <a:pt x="8731" y="1081"/>
                    <a:pt x="10143" y="2517"/>
                  </a:cubicBezTo>
                  <a:cubicBezTo>
                    <a:pt x="10821" y="3206"/>
                    <a:pt x="11250" y="4058"/>
                    <a:pt x="11498" y="4984"/>
                  </a:cubicBezTo>
                  <a:cubicBezTo>
                    <a:pt x="11713" y="5782"/>
                    <a:pt x="11626" y="6583"/>
                    <a:pt x="11759" y="7375"/>
                  </a:cubicBezTo>
                  <a:cubicBezTo>
                    <a:pt x="11094" y="8286"/>
                    <a:pt x="10447" y="9240"/>
                    <a:pt x="9930" y="10191"/>
                  </a:cubicBezTo>
                  <a:cubicBezTo>
                    <a:pt x="8893" y="10677"/>
                    <a:pt x="7965" y="10927"/>
                    <a:pt x="6956" y="10927"/>
                  </a:cubicBezTo>
                  <a:cubicBezTo>
                    <a:pt x="6364" y="10927"/>
                    <a:pt x="5745" y="10841"/>
                    <a:pt x="5058" y="10666"/>
                  </a:cubicBezTo>
                  <a:cubicBezTo>
                    <a:pt x="3189" y="10191"/>
                    <a:pt x="993" y="9372"/>
                    <a:pt x="748" y="7092"/>
                  </a:cubicBezTo>
                  <a:cubicBezTo>
                    <a:pt x="745" y="7067"/>
                    <a:pt x="722" y="7051"/>
                    <a:pt x="701" y="7051"/>
                  </a:cubicBezTo>
                  <a:cubicBezTo>
                    <a:pt x="686" y="7051"/>
                    <a:pt x="671" y="7060"/>
                    <a:pt x="666" y="7081"/>
                  </a:cubicBezTo>
                  <a:cubicBezTo>
                    <a:pt x="0" y="9886"/>
                    <a:pt x="3516" y="11376"/>
                    <a:pt x="6592" y="11376"/>
                  </a:cubicBezTo>
                  <a:cubicBezTo>
                    <a:pt x="7764" y="11376"/>
                    <a:pt x="8871" y="11160"/>
                    <a:pt x="9659" y="10718"/>
                  </a:cubicBezTo>
                  <a:lnTo>
                    <a:pt x="9659" y="10718"/>
                  </a:lnTo>
                  <a:cubicBezTo>
                    <a:pt x="8725" y="12621"/>
                    <a:pt x="8395" y="14482"/>
                    <a:pt x="9573" y="15947"/>
                  </a:cubicBezTo>
                  <a:cubicBezTo>
                    <a:pt x="9624" y="16009"/>
                    <a:pt x="9688" y="16035"/>
                    <a:pt x="9754" y="16035"/>
                  </a:cubicBezTo>
                  <a:cubicBezTo>
                    <a:pt x="9950" y="16035"/>
                    <a:pt x="10156" y="15802"/>
                    <a:pt x="10018" y="15604"/>
                  </a:cubicBezTo>
                  <a:cubicBezTo>
                    <a:pt x="7285" y="11679"/>
                    <a:pt x="14114" y="6165"/>
                    <a:pt x="15367" y="2861"/>
                  </a:cubicBezTo>
                  <a:cubicBezTo>
                    <a:pt x="15410" y="2750"/>
                    <a:pt x="15303" y="2662"/>
                    <a:pt x="15203" y="2662"/>
                  </a:cubicBezTo>
                  <a:cubicBezTo>
                    <a:pt x="15152" y="2662"/>
                    <a:pt x="15103" y="2685"/>
                    <a:pt x="15076" y="2739"/>
                  </a:cubicBezTo>
                  <a:cubicBezTo>
                    <a:pt x="14585" y="3719"/>
                    <a:pt x="13455" y="5109"/>
                    <a:pt x="12289" y="6660"/>
                  </a:cubicBezTo>
                  <a:cubicBezTo>
                    <a:pt x="12655" y="5126"/>
                    <a:pt x="11800" y="3185"/>
                    <a:pt x="10833" y="2136"/>
                  </a:cubicBezTo>
                  <a:cubicBezTo>
                    <a:pt x="9798" y="1014"/>
                    <a:pt x="8107" y="0"/>
                    <a:pt x="6496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1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200151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FPN-UGM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073B08EC-8F21-4E6C-86C6-464AF4BE4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8361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FPN-UGM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56A3E798-93FC-4497-A8A2-39E0097AC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4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1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FPN-UGM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4DC205B8-A605-441F-AA47-589986066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85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2" name="Google Shape;3662;p33"/>
          <p:cNvGrpSpPr/>
          <p:nvPr/>
        </p:nvGrpSpPr>
        <p:grpSpPr>
          <a:xfrm rot="-170479" flipH="1">
            <a:off x="1792130" y="3629147"/>
            <a:ext cx="8224767" cy="2683619"/>
            <a:chOff x="-1381801" y="3817225"/>
            <a:chExt cx="8303504" cy="2709309"/>
          </a:xfrm>
        </p:grpSpPr>
        <p:grpSp>
          <p:nvGrpSpPr>
            <p:cNvPr id="3663" name="Google Shape;3663;p33"/>
            <p:cNvGrpSpPr/>
            <p:nvPr/>
          </p:nvGrpSpPr>
          <p:grpSpPr>
            <a:xfrm>
              <a:off x="-1381801" y="3817225"/>
              <a:ext cx="8303504" cy="2709309"/>
              <a:chOff x="-1381801" y="3817225"/>
              <a:chExt cx="8303504" cy="2709309"/>
            </a:xfrm>
          </p:grpSpPr>
          <p:sp>
            <p:nvSpPr>
              <p:cNvPr id="3664" name="Google Shape;3664;p33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5" name="Google Shape;3665;p33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3666" name="Google Shape;3666;p33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33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33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33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0" name="Google Shape;3670;p33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1" name="Google Shape;3671;p33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33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3" name="Google Shape;3673;p33"/>
            <p:cNvSpPr/>
            <p:nvPr/>
          </p:nvSpPr>
          <p:spPr>
            <a:xfrm flipH="1">
              <a:off x="-1026198" y="4748272"/>
              <a:ext cx="7947901" cy="1778262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4" name="Google Shape;3674;p33"/>
          <p:cNvGrpSpPr/>
          <p:nvPr/>
        </p:nvGrpSpPr>
        <p:grpSpPr>
          <a:xfrm rot="-134798" flipH="1">
            <a:off x="-354327" y="3859471"/>
            <a:ext cx="9853045" cy="2006318"/>
            <a:chOff x="-81000" y="3254975"/>
            <a:chExt cx="9853354" cy="2006381"/>
          </a:xfrm>
        </p:grpSpPr>
        <p:sp>
          <p:nvSpPr>
            <p:cNvPr id="3675" name="Google Shape;3675;p33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3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7" name="Google Shape;3677;p33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3678" name="Google Shape;3678;p33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3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0" name="Google Shape;3680;p33"/>
          <p:cNvGrpSpPr/>
          <p:nvPr/>
        </p:nvGrpSpPr>
        <p:grpSpPr>
          <a:xfrm>
            <a:off x="-627401" y="4544377"/>
            <a:ext cx="11547205" cy="2139014"/>
            <a:chOff x="-12" y="3693593"/>
            <a:chExt cx="9900716" cy="1834017"/>
          </a:xfrm>
        </p:grpSpPr>
        <p:sp>
          <p:nvSpPr>
            <p:cNvPr id="3681" name="Google Shape;3681;p33"/>
            <p:cNvSpPr/>
            <p:nvPr/>
          </p:nvSpPr>
          <p:spPr>
            <a:xfrm>
              <a:off x="6388575" y="3901650"/>
              <a:ext cx="230400" cy="230400"/>
            </a:xfrm>
            <a:prstGeom prst="ellipse">
              <a:avLst/>
            </a:pr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3"/>
            <p:cNvSpPr/>
            <p:nvPr/>
          </p:nvSpPr>
          <p:spPr>
            <a:xfrm>
              <a:off x="-12" y="3821749"/>
              <a:ext cx="9190176" cy="1588531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3"/>
            <p:cNvSpPr/>
            <p:nvPr/>
          </p:nvSpPr>
          <p:spPr>
            <a:xfrm>
              <a:off x="-12" y="3821749"/>
              <a:ext cx="9190176" cy="1588531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3"/>
            <p:cNvSpPr/>
            <p:nvPr/>
          </p:nvSpPr>
          <p:spPr>
            <a:xfrm flipH="1">
              <a:off x="2391801" y="3855925"/>
              <a:ext cx="202699" cy="1577092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3"/>
            <p:cNvSpPr/>
            <p:nvPr/>
          </p:nvSpPr>
          <p:spPr>
            <a:xfrm flipH="1">
              <a:off x="2625690" y="3855919"/>
              <a:ext cx="1254080" cy="157708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3"/>
            <p:cNvSpPr/>
            <p:nvPr/>
          </p:nvSpPr>
          <p:spPr>
            <a:xfrm flipH="1">
              <a:off x="2918184" y="3844500"/>
              <a:ext cx="3049616" cy="1588512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3"/>
            <p:cNvSpPr/>
            <p:nvPr/>
          </p:nvSpPr>
          <p:spPr>
            <a:xfrm flipH="1">
              <a:off x="3303588" y="3815850"/>
              <a:ext cx="5045912" cy="161724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3"/>
            <p:cNvSpPr/>
            <p:nvPr/>
          </p:nvSpPr>
          <p:spPr>
            <a:xfrm flipH="1">
              <a:off x="3910945" y="3817425"/>
              <a:ext cx="5279230" cy="1708218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3"/>
            <p:cNvSpPr/>
            <p:nvPr/>
          </p:nvSpPr>
          <p:spPr>
            <a:xfrm flipH="1">
              <a:off x="8195447" y="5187562"/>
              <a:ext cx="136231" cy="60117"/>
            </a:xfrm>
            <a:custGeom>
              <a:avLst/>
              <a:gdLst/>
              <a:ahLst/>
              <a:cxnLst/>
              <a:rect l="l" t="t" r="r" b="b"/>
              <a:pathLst>
                <a:path w="1406" h="617" extrusionOk="0">
                  <a:moveTo>
                    <a:pt x="512" y="1"/>
                  </a:moveTo>
                  <a:cubicBezTo>
                    <a:pt x="329" y="1"/>
                    <a:pt x="280" y="175"/>
                    <a:pt x="280" y="175"/>
                  </a:cubicBezTo>
                  <a:cubicBezTo>
                    <a:pt x="280" y="175"/>
                    <a:pt x="224" y="107"/>
                    <a:pt x="159" y="107"/>
                  </a:cubicBezTo>
                  <a:cubicBezTo>
                    <a:pt x="136" y="107"/>
                    <a:pt x="112" y="116"/>
                    <a:pt x="89" y="139"/>
                  </a:cubicBezTo>
                  <a:cubicBezTo>
                    <a:pt x="1" y="229"/>
                    <a:pt x="89" y="285"/>
                    <a:pt x="89" y="285"/>
                  </a:cubicBezTo>
                  <a:lnTo>
                    <a:pt x="74" y="609"/>
                  </a:lnTo>
                  <a:cubicBezTo>
                    <a:pt x="174" y="614"/>
                    <a:pt x="274" y="616"/>
                    <a:pt x="375" y="616"/>
                  </a:cubicBezTo>
                  <a:cubicBezTo>
                    <a:pt x="710" y="616"/>
                    <a:pt x="1054" y="592"/>
                    <a:pt x="1405" y="554"/>
                  </a:cubicBezTo>
                  <a:cubicBezTo>
                    <a:pt x="1376" y="373"/>
                    <a:pt x="1244" y="354"/>
                    <a:pt x="1189" y="354"/>
                  </a:cubicBezTo>
                  <a:cubicBezTo>
                    <a:pt x="1174" y="354"/>
                    <a:pt x="1164" y="355"/>
                    <a:pt x="1164" y="355"/>
                  </a:cubicBezTo>
                  <a:cubicBezTo>
                    <a:pt x="1164" y="355"/>
                    <a:pt x="1197" y="175"/>
                    <a:pt x="1019" y="138"/>
                  </a:cubicBezTo>
                  <a:cubicBezTo>
                    <a:pt x="992" y="132"/>
                    <a:pt x="967" y="130"/>
                    <a:pt x="943" y="130"/>
                  </a:cubicBezTo>
                  <a:cubicBezTo>
                    <a:pt x="806" y="130"/>
                    <a:pt x="712" y="208"/>
                    <a:pt x="712" y="208"/>
                  </a:cubicBezTo>
                  <a:cubicBezTo>
                    <a:pt x="712" y="208"/>
                    <a:pt x="696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3"/>
            <p:cNvSpPr/>
            <p:nvPr/>
          </p:nvSpPr>
          <p:spPr>
            <a:xfrm flipH="1">
              <a:off x="8459866" y="5174603"/>
              <a:ext cx="136134" cy="60117"/>
            </a:xfrm>
            <a:custGeom>
              <a:avLst/>
              <a:gdLst/>
              <a:ahLst/>
              <a:cxnLst/>
              <a:rect l="l" t="t" r="r" b="b"/>
              <a:pathLst>
                <a:path w="1405" h="617" extrusionOk="0">
                  <a:moveTo>
                    <a:pt x="893" y="0"/>
                  </a:moveTo>
                  <a:cubicBezTo>
                    <a:pt x="711" y="0"/>
                    <a:pt x="695" y="209"/>
                    <a:pt x="695" y="209"/>
                  </a:cubicBezTo>
                  <a:cubicBezTo>
                    <a:pt x="695" y="209"/>
                    <a:pt x="599" y="130"/>
                    <a:pt x="461" y="130"/>
                  </a:cubicBezTo>
                  <a:cubicBezTo>
                    <a:pt x="438" y="130"/>
                    <a:pt x="413" y="132"/>
                    <a:pt x="387" y="138"/>
                  </a:cubicBezTo>
                  <a:cubicBezTo>
                    <a:pt x="210" y="175"/>
                    <a:pt x="241" y="355"/>
                    <a:pt x="241" y="355"/>
                  </a:cubicBezTo>
                  <a:cubicBezTo>
                    <a:pt x="241" y="355"/>
                    <a:pt x="232" y="353"/>
                    <a:pt x="217" y="353"/>
                  </a:cubicBezTo>
                  <a:cubicBezTo>
                    <a:pt x="163" y="353"/>
                    <a:pt x="31" y="373"/>
                    <a:pt x="1" y="553"/>
                  </a:cubicBezTo>
                  <a:cubicBezTo>
                    <a:pt x="356" y="592"/>
                    <a:pt x="703" y="616"/>
                    <a:pt x="1041" y="616"/>
                  </a:cubicBezTo>
                  <a:cubicBezTo>
                    <a:pt x="1139" y="616"/>
                    <a:pt x="1236" y="614"/>
                    <a:pt x="1332" y="610"/>
                  </a:cubicBezTo>
                  <a:lnTo>
                    <a:pt x="1317" y="285"/>
                  </a:lnTo>
                  <a:cubicBezTo>
                    <a:pt x="1317" y="285"/>
                    <a:pt x="1405" y="230"/>
                    <a:pt x="1317" y="139"/>
                  </a:cubicBezTo>
                  <a:cubicBezTo>
                    <a:pt x="1294" y="116"/>
                    <a:pt x="1270" y="107"/>
                    <a:pt x="1247" y="107"/>
                  </a:cubicBezTo>
                  <a:cubicBezTo>
                    <a:pt x="1182" y="107"/>
                    <a:pt x="1126" y="175"/>
                    <a:pt x="1126" y="175"/>
                  </a:cubicBezTo>
                  <a:cubicBezTo>
                    <a:pt x="1126" y="175"/>
                    <a:pt x="1077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3"/>
            <p:cNvSpPr/>
            <p:nvPr/>
          </p:nvSpPr>
          <p:spPr>
            <a:xfrm flipH="1">
              <a:off x="8099426" y="4742089"/>
              <a:ext cx="494539" cy="455996"/>
            </a:xfrm>
            <a:custGeom>
              <a:avLst/>
              <a:gdLst/>
              <a:ahLst/>
              <a:cxnLst/>
              <a:rect l="l" t="t" r="r" b="b"/>
              <a:pathLst>
                <a:path w="5104" h="4680" extrusionOk="0">
                  <a:moveTo>
                    <a:pt x="3446" y="1"/>
                  </a:moveTo>
                  <a:cubicBezTo>
                    <a:pt x="3344" y="1"/>
                    <a:pt x="3247" y="51"/>
                    <a:pt x="3164" y="106"/>
                  </a:cubicBezTo>
                  <a:cubicBezTo>
                    <a:pt x="2837" y="320"/>
                    <a:pt x="2600" y="629"/>
                    <a:pt x="2411" y="951"/>
                  </a:cubicBezTo>
                  <a:cubicBezTo>
                    <a:pt x="2008" y="1641"/>
                    <a:pt x="1797" y="2421"/>
                    <a:pt x="1805" y="3198"/>
                  </a:cubicBezTo>
                  <a:cubicBezTo>
                    <a:pt x="1685" y="2636"/>
                    <a:pt x="1190" y="1768"/>
                    <a:pt x="725" y="1527"/>
                  </a:cubicBezTo>
                  <a:cubicBezTo>
                    <a:pt x="620" y="1473"/>
                    <a:pt x="522" y="1448"/>
                    <a:pt x="433" y="1448"/>
                  </a:cubicBezTo>
                  <a:cubicBezTo>
                    <a:pt x="172" y="1448"/>
                    <a:pt x="1" y="1661"/>
                    <a:pt x="24" y="1933"/>
                  </a:cubicBezTo>
                  <a:cubicBezTo>
                    <a:pt x="86" y="2679"/>
                    <a:pt x="1251" y="3905"/>
                    <a:pt x="1904" y="4679"/>
                  </a:cubicBezTo>
                  <a:cubicBezTo>
                    <a:pt x="2727" y="4286"/>
                    <a:pt x="3873" y="3791"/>
                    <a:pt x="4731" y="3341"/>
                  </a:cubicBezTo>
                  <a:cubicBezTo>
                    <a:pt x="4883" y="3260"/>
                    <a:pt x="5042" y="3151"/>
                    <a:pt x="5064" y="2993"/>
                  </a:cubicBezTo>
                  <a:cubicBezTo>
                    <a:pt x="5103" y="2723"/>
                    <a:pt x="4732" y="2561"/>
                    <a:pt x="4430" y="2547"/>
                  </a:cubicBezTo>
                  <a:cubicBezTo>
                    <a:pt x="4401" y="2546"/>
                    <a:pt x="4371" y="2545"/>
                    <a:pt x="4342" y="2545"/>
                  </a:cubicBezTo>
                  <a:cubicBezTo>
                    <a:pt x="3609" y="2545"/>
                    <a:pt x="2888" y="2931"/>
                    <a:pt x="2542" y="3513"/>
                  </a:cubicBezTo>
                  <a:cubicBezTo>
                    <a:pt x="3003" y="2583"/>
                    <a:pt x="3467" y="1647"/>
                    <a:pt x="3729" y="655"/>
                  </a:cubicBezTo>
                  <a:cubicBezTo>
                    <a:pt x="3762" y="528"/>
                    <a:pt x="3792" y="393"/>
                    <a:pt x="3762" y="267"/>
                  </a:cubicBezTo>
                  <a:cubicBezTo>
                    <a:pt x="3731" y="139"/>
                    <a:pt x="3622" y="18"/>
                    <a:pt x="3479" y="3"/>
                  </a:cubicBezTo>
                  <a:cubicBezTo>
                    <a:pt x="3468" y="2"/>
                    <a:pt x="3457" y="1"/>
                    <a:pt x="3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3"/>
            <p:cNvSpPr/>
            <p:nvPr/>
          </p:nvSpPr>
          <p:spPr>
            <a:xfrm flipH="1">
              <a:off x="8270054" y="4782622"/>
              <a:ext cx="140785" cy="406012"/>
            </a:xfrm>
            <a:custGeom>
              <a:avLst/>
              <a:gdLst/>
              <a:ahLst/>
              <a:cxnLst/>
              <a:rect l="l" t="t" r="r" b="b"/>
              <a:pathLst>
                <a:path w="1453" h="4167" fill="none" extrusionOk="0">
                  <a:moveTo>
                    <a:pt x="1452" y="0"/>
                  </a:moveTo>
                  <a:cubicBezTo>
                    <a:pt x="782" y="1311"/>
                    <a:pt x="291" y="2718"/>
                    <a:pt x="0" y="416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3"/>
            <p:cNvSpPr/>
            <p:nvPr/>
          </p:nvSpPr>
          <p:spPr>
            <a:xfrm flipH="1">
              <a:off x="8149035" y="5028451"/>
              <a:ext cx="264420" cy="162034"/>
            </a:xfrm>
            <a:custGeom>
              <a:avLst/>
              <a:gdLst/>
              <a:ahLst/>
              <a:cxnLst/>
              <a:rect l="l" t="t" r="r" b="b"/>
              <a:pathLst>
                <a:path w="2729" h="1663" fill="none" extrusionOk="0">
                  <a:moveTo>
                    <a:pt x="2729" y="1"/>
                  </a:moveTo>
                  <a:cubicBezTo>
                    <a:pt x="1682" y="253"/>
                    <a:pt x="716" y="842"/>
                    <a:pt x="1" y="16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3"/>
            <p:cNvSpPr/>
            <p:nvPr/>
          </p:nvSpPr>
          <p:spPr>
            <a:xfrm flipH="1">
              <a:off x="8412001" y="4927703"/>
              <a:ext cx="141269" cy="259469"/>
            </a:xfrm>
            <a:custGeom>
              <a:avLst/>
              <a:gdLst/>
              <a:ahLst/>
              <a:cxnLst/>
              <a:rect l="l" t="t" r="r" b="b"/>
              <a:pathLst>
                <a:path w="1458" h="2663" fill="none" extrusionOk="0">
                  <a:moveTo>
                    <a:pt x="1" y="0"/>
                  </a:moveTo>
                  <a:cubicBezTo>
                    <a:pt x="531" y="865"/>
                    <a:pt x="1205" y="1675"/>
                    <a:pt x="1458" y="266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3"/>
            <p:cNvSpPr/>
            <p:nvPr/>
          </p:nvSpPr>
          <p:spPr>
            <a:xfrm flipH="1">
              <a:off x="8312299" y="5156480"/>
              <a:ext cx="187584" cy="104158"/>
            </a:xfrm>
            <a:custGeom>
              <a:avLst/>
              <a:gdLst/>
              <a:ahLst/>
              <a:cxnLst/>
              <a:rect l="l" t="t" r="r" b="b"/>
              <a:pathLst>
                <a:path w="1936" h="1069" extrusionOk="0">
                  <a:moveTo>
                    <a:pt x="1076" y="1"/>
                  </a:moveTo>
                  <a:cubicBezTo>
                    <a:pt x="936" y="1"/>
                    <a:pt x="796" y="14"/>
                    <a:pt x="659" y="42"/>
                  </a:cubicBezTo>
                  <a:cubicBezTo>
                    <a:pt x="483" y="78"/>
                    <a:pt x="304" y="140"/>
                    <a:pt x="186" y="271"/>
                  </a:cubicBezTo>
                  <a:cubicBezTo>
                    <a:pt x="21" y="450"/>
                    <a:pt x="8" y="711"/>
                    <a:pt x="1" y="951"/>
                  </a:cubicBezTo>
                  <a:cubicBezTo>
                    <a:pt x="411" y="1023"/>
                    <a:pt x="848" y="1068"/>
                    <a:pt x="1289" y="1068"/>
                  </a:cubicBezTo>
                  <a:cubicBezTo>
                    <a:pt x="1453" y="1068"/>
                    <a:pt x="1618" y="1062"/>
                    <a:pt x="1782" y="1048"/>
                  </a:cubicBezTo>
                  <a:cubicBezTo>
                    <a:pt x="1843" y="908"/>
                    <a:pt x="1902" y="764"/>
                    <a:pt x="1920" y="613"/>
                  </a:cubicBezTo>
                  <a:cubicBezTo>
                    <a:pt x="1935" y="462"/>
                    <a:pt x="1900" y="298"/>
                    <a:pt x="1792" y="189"/>
                  </a:cubicBezTo>
                  <a:cubicBezTo>
                    <a:pt x="1692" y="90"/>
                    <a:pt x="1546" y="49"/>
                    <a:pt x="1405" y="26"/>
                  </a:cubicBezTo>
                  <a:cubicBezTo>
                    <a:pt x="1296" y="9"/>
                    <a:pt x="1186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3"/>
            <p:cNvSpPr/>
            <p:nvPr/>
          </p:nvSpPr>
          <p:spPr>
            <a:xfrm flipH="1">
              <a:off x="8232266" y="5215233"/>
              <a:ext cx="187487" cy="52712"/>
            </a:xfrm>
            <a:custGeom>
              <a:avLst/>
              <a:gdLst/>
              <a:ahLst/>
              <a:cxnLst/>
              <a:rect l="l" t="t" r="r" b="b"/>
              <a:pathLst>
                <a:path w="1935" h="541" extrusionOk="0">
                  <a:moveTo>
                    <a:pt x="1430" y="1"/>
                  </a:moveTo>
                  <a:cubicBezTo>
                    <a:pt x="1216" y="1"/>
                    <a:pt x="1095" y="269"/>
                    <a:pt x="1095" y="269"/>
                  </a:cubicBezTo>
                  <a:cubicBezTo>
                    <a:pt x="1095" y="269"/>
                    <a:pt x="1105" y="122"/>
                    <a:pt x="971" y="104"/>
                  </a:cubicBezTo>
                  <a:cubicBezTo>
                    <a:pt x="962" y="103"/>
                    <a:pt x="953" y="102"/>
                    <a:pt x="945" y="102"/>
                  </a:cubicBezTo>
                  <a:cubicBezTo>
                    <a:pt x="828" y="102"/>
                    <a:pt x="769" y="209"/>
                    <a:pt x="769" y="209"/>
                  </a:cubicBezTo>
                  <a:cubicBezTo>
                    <a:pt x="769" y="209"/>
                    <a:pt x="735" y="18"/>
                    <a:pt x="525" y="18"/>
                  </a:cubicBezTo>
                  <a:cubicBezTo>
                    <a:pt x="506" y="18"/>
                    <a:pt x="485" y="19"/>
                    <a:pt x="463" y="23"/>
                  </a:cubicBezTo>
                  <a:cubicBezTo>
                    <a:pt x="199" y="63"/>
                    <a:pt x="278" y="372"/>
                    <a:pt x="278" y="372"/>
                  </a:cubicBezTo>
                  <a:cubicBezTo>
                    <a:pt x="278" y="372"/>
                    <a:pt x="233" y="345"/>
                    <a:pt x="177" y="345"/>
                  </a:cubicBezTo>
                  <a:cubicBezTo>
                    <a:pt x="148" y="345"/>
                    <a:pt x="118" y="352"/>
                    <a:pt x="88" y="372"/>
                  </a:cubicBezTo>
                  <a:cubicBezTo>
                    <a:pt x="0" y="431"/>
                    <a:pt x="21" y="527"/>
                    <a:pt x="21" y="527"/>
                  </a:cubicBezTo>
                  <a:cubicBezTo>
                    <a:pt x="215" y="537"/>
                    <a:pt x="420" y="541"/>
                    <a:pt x="621" y="541"/>
                  </a:cubicBezTo>
                  <a:cubicBezTo>
                    <a:pt x="1279" y="541"/>
                    <a:pt x="1890" y="500"/>
                    <a:pt x="1892" y="500"/>
                  </a:cubicBezTo>
                  <a:cubicBezTo>
                    <a:pt x="1934" y="287"/>
                    <a:pt x="1818" y="251"/>
                    <a:pt x="1736" y="251"/>
                  </a:cubicBezTo>
                  <a:cubicBezTo>
                    <a:pt x="1694" y="251"/>
                    <a:pt x="1661" y="260"/>
                    <a:pt x="1661" y="260"/>
                  </a:cubicBezTo>
                  <a:cubicBezTo>
                    <a:pt x="1661" y="260"/>
                    <a:pt x="1719" y="48"/>
                    <a:pt x="1477" y="5"/>
                  </a:cubicBezTo>
                  <a:cubicBezTo>
                    <a:pt x="1461" y="2"/>
                    <a:pt x="1445" y="1"/>
                    <a:pt x="1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3"/>
            <p:cNvSpPr/>
            <p:nvPr/>
          </p:nvSpPr>
          <p:spPr>
            <a:xfrm flipH="1">
              <a:off x="8406963" y="5204515"/>
              <a:ext cx="156191" cy="62066"/>
            </a:xfrm>
            <a:custGeom>
              <a:avLst/>
              <a:gdLst/>
              <a:ahLst/>
              <a:cxnLst/>
              <a:rect l="l" t="t" r="r" b="b"/>
              <a:pathLst>
                <a:path w="1612" h="637" extrusionOk="0">
                  <a:moveTo>
                    <a:pt x="970" y="1"/>
                  </a:moveTo>
                  <a:cubicBezTo>
                    <a:pt x="744" y="1"/>
                    <a:pt x="652" y="197"/>
                    <a:pt x="652" y="197"/>
                  </a:cubicBezTo>
                  <a:cubicBezTo>
                    <a:pt x="652" y="197"/>
                    <a:pt x="611" y="75"/>
                    <a:pt x="470" y="75"/>
                  </a:cubicBezTo>
                  <a:cubicBezTo>
                    <a:pt x="443" y="75"/>
                    <a:pt x="412" y="79"/>
                    <a:pt x="377" y="90"/>
                  </a:cubicBezTo>
                  <a:cubicBezTo>
                    <a:pt x="160" y="157"/>
                    <a:pt x="230" y="308"/>
                    <a:pt x="230" y="308"/>
                  </a:cubicBezTo>
                  <a:cubicBezTo>
                    <a:pt x="230" y="308"/>
                    <a:pt x="215" y="304"/>
                    <a:pt x="192" y="304"/>
                  </a:cubicBezTo>
                  <a:cubicBezTo>
                    <a:pt x="159" y="304"/>
                    <a:pt x="109" y="314"/>
                    <a:pt x="68" y="362"/>
                  </a:cubicBezTo>
                  <a:cubicBezTo>
                    <a:pt x="1" y="442"/>
                    <a:pt x="74" y="520"/>
                    <a:pt x="74" y="520"/>
                  </a:cubicBezTo>
                  <a:cubicBezTo>
                    <a:pt x="392" y="597"/>
                    <a:pt x="1521" y="637"/>
                    <a:pt x="1521" y="637"/>
                  </a:cubicBezTo>
                  <a:cubicBezTo>
                    <a:pt x="1521" y="637"/>
                    <a:pt x="1612" y="365"/>
                    <a:pt x="1506" y="283"/>
                  </a:cubicBezTo>
                  <a:cubicBezTo>
                    <a:pt x="1468" y="254"/>
                    <a:pt x="1426" y="244"/>
                    <a:pt x="1390" y="244"/>
                  </a:cubicBezTo>
                  <a:cubicBezTo>
                    <a:pt x="1326" y="244"/>
                    <a:pt x="1276" y="272"/>
                    <a:pt x="1276" y="272"/>
                  </a:cubicBezTo>
                  <a:cubicBezTo>
                    <a:pt x="1276" y="272"/>
                    <a:pt x="1237" y="17"/>
                    <a:pt x="994" y="1"/>
                  </a:cubicBezTo>
                  <a:cubicBezTo>
                    <a:pt x="986" y="1"/>
                    <a:pt x="978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3"/>
            <p:cNvSpPr/>
            <p:nvPr/>
          </p:nvSpPr>
          <p:spPr>
            <a:xfrm flipH="1">
              <a:off x="7248325" y="4758848"/>
              <a:ext cx="91467" cy="40436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344" y="0"/>
                  </a:moveTo>
                  <a:cubicBezTo>
                    <a:pt x="221" y="0"/>
                    <a:pt x="188" y="118"/>
                    <a:pt x="188" y="118"/>
                  </a:cubicBezTo>
                  <a:cubicBezTo>
                    <a:pt x="188" y="118"/>
                    <a:pt x="151" y="72"/>
                    <a:pt x="107" y="72"/>
                  </a:cubicBezTo>
                  <a:cubicBezTo>
                    <a:pt x="92" y="72"/>
                    <a:pt x="76" y="78"/>
                    <a:pt x="60" y="94"/>
                  </a:cubicBezTo>
                  <a:cubicBezTo>
                    <a:pt x="0" y="154"/>
                    <a:pt x="60" y="192"/>
                    <a:pt x="60" y="192"/>
                  </a:cubicBezTo>
                  <a:lnTo>
                    <a:pt x="49" y="411"/>
                  </a:lnTo>
                  <a:cubicBezTo>
                    <a:pt x="113" y="413"/>
                    <a:pt x="178" y="415"/>
                    <a:pt x="244" y="415"/>
                  </a:cubicBezTo>
                  <a:cubicBezTo>
                    <a:pt x="471" y="415"/>
                    <a:pt x="705" y="399"/>
                    <a:pt x="944" y="372"/>
                  </a:cubicBezTo>
                  <a:cubicBezTo>
                    <a:pt x="923" y="252"/>
                    <a:pt x="835" y="239"/>
                    <a:pt x="798" y="239"/>
                  </a:cubicBezTo>
                  <a:cubicBezTo>
                    <a:pt x="789" y="239"/>
                    <a:pt x="782" y="240"/>
                    <a:pt x="782" y="240"/>
                  </a:cubicBezTo>
                  <a:cubicBezTo>
                    <a:pt x="782" y="240"/>
                    <a:pt x="803" y="119"/>
                    <a:pt x="684" y="93"/>
                  </a:cubicBezTo>
                  <a:cubicBezTo>
                    <a:pt x="667" y="89"/>
                    <a:pt x="650" y="88"/>
                    <a:pt x="634" y="88"/>
                  </a:cubicBezTo>
                  <a:cubicBezTo>
                    <a:pt x="541" y="88"/>
                    <a:pt x="478" y="142"/>
                    <a:pt x="478" y="142"/>
                  </a:cubicBezTo>
                  <a:cubicBezTo>
                    <a:pt x="478" y="142"/>
                    <a:pt x="467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3"/>
            <p:cNvSpPr/>
            <p:nvPr/>
          </p:nvSpPr>
          <p:spPr>
            <a:xfrm flipH="1">
              <a:off x="7425929" y="4750079"/>
              <a:ext cx="91467" cy="40436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600" y="0"/>
                  </a:moveTo>
                  <a:cubicBezTo>
                    <a:pt x="477" y="0"/>
                    <a:pt x="467" y="141"/>
                    <a:pt x="467" y="141"/>
                  </a:cubicBezTo>
                  <a:cubicBezTo>
                    <a:pt x="467" y="141"/>
                    <a:pt x="403" y="88"/>
                    <a:pt x="311" y="88"/>
                  </a:cubicBezTo>
                  <a:cubicBezTo>
                    <a:pt x="295" y="88"/>
                    <a:pt x="278" y="89"/>
                    <a:pt x="260" y="93"/>
                  </a:cubicBezTo>
                  <a:cubicBezTo>
                    <a:pt x="141" y="119"/>
                    <a:pt x="162" y="239"/>
                    <a:pt x="162" y="239"/>
                  </a:cubicBezTo>
                  <a:cubicBezTo>
                    <a:pt x="162" y="239"/>
                    <a:pt x="156" y="238"/>
                    <a:pt x="146" y="238"/>
                  </a:cubicBezTo>
                  <a:cubicBezTo>
                    <a:pt x="110" y="238"/>
                    <a:pt x="21" y="251"/>
                    <a:pt x="1" y="372"/>
                  </a:cubicBezTo>
                  <a:cubicBezTo>
                    <a:pt x="235" y="398"/>
                    <a:pt x="466" y="414"/>
                    <a:pt x="690" y="414"/>
                  </a:cubicBezTo>
                  <a:cubicBezTo>
                    <a:pt x="759" y="414"/>
                    <a:pt x="828" y="413"/>
                    <a:pt x="896" y="410"/>
                  </a:cubicBezTo>
                  <a:lnTo>
                    <a:pt x="884" y="192"/>
                  </a:lnTo>
                  <a:cubicBezTo>
                    <a:pt x="884" y="192"/>
                    <a:pt x="943" y="154"/>
                    <a:pt x="884" y="93"/>
                  </a:cubicBezTo>
                  <a:cubicBezTo>
                    <a:pt x="869" y="77"/>
                    <a:pt x="852" y="71"/>
                    <a:pt x="837" y="71"/>
                  </a:cubicBezTo>
                  <a:cubicBezTo>
                    <a:pt x="793" y="71"/>
                    <a:pt x="756" y="118"/>
                    <a:pt x="756" y="118"/>
                  </a:cubicBezTo>
                  <a:cubicBezTo>
                    <a:pt x="756" y="118"/>
                    <a:pt x="722" y="0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3"/>
            <p:cNvSpPr/>
            <p:nvPr/>
          </p:nvSpPr>
          <p:spPr>
            <a:xfrm flipH="1">
              <a:off x="7118586" y="4335104"/>
              <a:ext cx="474579" cy="421406"/>
            </a:xfrm>
            <a:custGeom>
              <a:avLst/>
              <a:gdLst/>
              <a:ahLst/>
              <a:cxnLst/>
              <a:rect l="l" t="t" r="r" b="b"/>
              <a:pathLst>
                <a:path w="4898" h="4325" extrusionOk="0">
                  <a:moveTo>
                    <a:pt x="2439" y="1"/>
                  </a:moveTo>
                  <a:cubicBezTo>
                    <a:pt x="2429" y="1"/>
                    <a:pt x="2419" y="2"/>
                    <a:pt x="2408" y="3"/>
                  </a:cubicBezTo>
                  <a:cubicBezTo>
                    <a:pt x="2263" y="18"/>
                    <a:pt x="2157" y="137"/>
                    <a:pt x="2086" y="256"/>
                  </a:cubicBezTo>
                  <a:cubicBezTo>
                    <a:pt x="1884" y="597"/>
                    <a:pt x="1849" y="999"/>
                    <a:pt x="1844" y="1386"/>
                  </a:cubicBezTo>
                  <a:cubicBezTo>
                    <a:pt x="1837" y="2027"/>
                    <a:pt x="1899" y="2668"/>
                    <a:pt x="2031" y="3296"/>
                  </a:cubicBezTo>
                  <a:cubicBezTo>
                    <a:pt x="1906" y="2972"/>
                    <a:pt x="1756" y="2648"/>
                    <a:pt x="1520" y="2384"/>
                  </a:cubicBezTo>
                  <a:cubicBezTo>
                    <a:pt x="1284" y="2117"/>
                    <a:pt x="949" y="1910"/>
                    <a:pt x="578" y="1881"/>
                  </a:cubicBezTo>
                  <a:cubicBezTo>
                    <a:pt x="554" y="1880"/>
                    <a:pt x="530" y="1879"/>
                    <a:pt x="506" y="1879"/>
                  </a:cubicBezTo>
                  <a:cubicBezTo>
                    <a:pt x="394" y="1879"/>
                    <a:pt x="280" y="1900"/>
                    <a:pt x="192" y="1964"/>
                  </a:cubicBezTo>
                  <a:cubicBezTo>
                    <a:pt x="0" y="2105"/>
                    <a:pt x="15" y="2385"/>
                    <a:pt x="130" y="2585"/>
                  </a:cubicBezTo>
                  <a:cubicBezTo>
                    <a:pt x="288" y="2859"/>
                    <a:pt x="579" y="3039"/>
                    <a:pt x="859" y="3207"/>
                  </a:cubicBezTo>
                  <a:cubicBezTo>
                    <a:pt x="1384" y="3524"/>
                    <a:pt x="2195" y="4324"/>
                    <a:pt x="2195" y="4324"/>
                  </a:cubicBezTo>
                  <a:cubicBezTo>
                    <a:pt x="2195" y="4324"/>
                    <a:pt x="3844" y="3317"/>
                    <a:pt x="4482" y="2934"/>
                  </a:cubicBezTo>
                  <a:cubicBezTo>
                    <a:pt x="4603" y="2861"/>
                    <a:pt x="4728" y="2784"/>
                    <a:pt x="4806" y="2671"/>
                  </a:cubicBezTo>
                  <a:cubicBezTo>
                    <a:pt x="4883" y="2557"/>
                    <a:pt x="4898" y="2395"/>
                    <a:pt x="4800" y="2296"/>
                  </a:cubicBezTo>
                  <a:cubicBezTo>
                    <a:pt x="4719" y="2215"/>
                    <a:pt x="4593" y="2198"/>
                    <a:pt x="4473" y="2198"/>
                  </a:cubicBezTo>
                  <a:cubicBezTo>
                    <a:pt x="4461" y="2198"/>
                    <a:pt x="4450" y="2198"/>
                    <a:pt x="4439" y="2199"/>
                  </a:cubicBezTo>
                  <a:cubicBezTo>
                    <a:pt x="3676" y="2223"/>
                    <a:pt x="2944" y="2656"/>
                    <a:pt x="2597" y="3287"/>
                  </a:cubicBezTo>
                  <a:cubicBezTo>
                    <a:pt x="2835" y="2667"/>
                    <a:pt x="2978" y="2017"/>
                    <a:pt x="3022" y="1361"/>
                  </a:cubicBezTo>
                  <a:cubicBezTo>
                    <a:pt x="3049" y="969"/>
                    <a:pt x="3033" y="550"/>
                    <a:pt x="2799" y="224"/>
                  </a:cubicBezTo>
                  <a:cubicBezTo>
                    <a:pt x="2715" y="108"/>
                    <a:pt x="2586" y="1"/>
                    <a:pt x="2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3"/>
            <p:cNvSpPr/>
            <p:nvPr/>
          </p:nvSpPr>
          <p:spPr>
            <a:xfrm flipH="1">
              <a:off x="7354810" y="4392980"/>
              <a:ext cx="24223" cy="358951"/>
            </a:xfrm>
            <a:custGeom>
              <a:avLst/>
              <a:gdLst/>
              <a:ahLst/>
              <a:cxnLst/>
              <a:rect l="l" t="t" r="r" b="b"/>
              <a:pathLst>
                <a:path w="250" h="3684" fill="none" extrusionOk="0">
                  <a:moveTo>
                    <a:pt x="224" y="1"/>
                  </a:moveTo>
                  <a:cubicBezTo>
                    <a:pt x="249" y="1232"/>
                    <a:pt x="174" y="2464"/>
                    <a:pt x="1" y="36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3"/>
            <p:cNvSpPr/>
            <p:nvPr/>
          </p:nvSpPr>
          <p:spPr>
            <a:xfrm flipH="1">
              <a:off x="7157828" y="4580348"/>
              <a:ext cx="222271" cy="171291"/>
            </a:xfrm>
            <a:custGeom>
              <a:avLst/>
              <a:gdLst/>
              <a:ahLst/>
              <a:cxnLst/>
              <a:rect l="l" t="t" r="r" b="b"/>
              <a:pathLst>
                <a:path w="2294" h="1758" fill="none" extrusionOk="0">
                  <a:moveTo>
                    <a:pt x="2294" y="1"/>
                  </a:moveTo>
                  <a:cubicBezTo>
                    <a:pt x="1422" y="425"/>
                    <a:pt x="637" y="1026"/>
                    <a:pt x="1" y="175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3"/>
            <p:cNvSpPr/>
            <p:nvPr/>
          </p:nvSpPr>
          <p:spPr>
            <a:xfrm flipH="1">
              <a:off x="7381455" y="4553163"/>
              <a:ext cx="162295" cy="200424"/>
            </a:xfrm>
            <a:custGeom>
              <a:avLst/>
              <a:gdLst/>
              <a:ahLst/>
              <a:cxnLst/>
              <a:rect l="l" t="t" r="r" b="b"/>
              <a:pathLst>
                <a:path w="1675" h="2057" fill="none" extrusionOk="0">
                  <a:moveTo>
                    <a:pt x="1" y="1"/>
                  </a:moveTo>
                  <a:cubicBezTo>
                    <a:pt x="355" y="280"/>
                    <a:pt x="710" y="560"/>
                    <a:pt x="1014" y="894"/>
                  </a:cubicBezTo>
                  <a:cubicBezTo>
                    <a:pt x="1317" y="1227"/>
                    <a:pt x="1567" y="1618"/>
                    <a:pt x="1674" y="205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3"/>
            <p:cNvSpPr/>
            <p:nvPr/>
          </p:nvSpPr>
          <p:spPr>
            <a:xfrm flipH="1">
              <a:off x="7314018" y="4734977"/>
              <a:ext cx="131871" cy="75122"/>
            </a:xfrm>
            <a:custGeom>
              <a:avLst/>
              <a:gdLst/>
              <a:ahLst/>
              <a:cxnLst/>
              <a:rect l="l" t="t" r="r" b="b"/>
              <a:pathLst>
                <a:path w="1361" h="771" extrusionOk="0">
                  <a:moveTo>
                    <a:pt x="755" y="1"/>
                  </a:moveTo>
                  <a:cubicBezTo>
                    <a:pt x="657" y="1"/>
                    <a:pt x="559" y="11"/>
                    <a:pt x="463" y="30"/>
                  </a:cubicBezTo>
                  <a:cubicBezTo>
                    <a:pt x="340" y="55"/>
                    <a:pt x="215" y="100"/>
                    <a:pt x="130" y="195"/>
                  </a:cubicBezTo>
                  <a:cubicBezTo>
                    <a:pt x="15" y="324"/>
                    <a:pt x="5" y="512"/>
                    <a:pt x="1" y="685"/>
                  </a:cubicBezTo>
                  <a:cubicBezTo>
                    <a:pt x="295" y="738"/>
                    <a:pt x="608" y="770"/>
                    <a:pt x="924" y="770"/>
                  </a:cubicBezTo>
                  <a:cubicBezTo>
                    <a:pt x="1033" y="770"/>
                    <a:pt x="1144" y="766"/>
                    <a:pt x="1253" y="758"/>
                  </a:cubicBezTo>
                  <a:cubicBezTo>
                    <a:pt x="1296" y="656"/>
                    <a:pt x="1337" y="552"/>
                    <a:pt x="1348" y="444"/>
                  </a:cubicBezTo>
                  <a:cubicBezTo>
                    <a:pt x="1361" y="334"/>
                    <a:pt x="1336" y="216"/>
                    <a:pt x="1259" y="138"/>
                  </a:cubicBezTo>
                  <a:cubicBezTo>
                    <a:pt x="1189" y="65"/>
                    <a:pt x="1088" y="36"/>
                    <a:pt x="989" y="20"/>
                  </a:cubicBezTo>
                  <a:cubicBezTo>
                    <a:pt x="911" y="7"/>
                    <a:pt x="83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3"/>
            <p:cNvSpPr/>
            <p:nvPr/>
          </p:nvSpPr>
          <p:spPr>
            <a:xfrm flipH="1">
              <a:off x="7273033" y="4777458"/>
              <a:ext cx="125960" cy="35564"/>
            </a:xfrm>
            <a:custGeom>
              <a:avLst/>
              <a:gdLst/>
              <a:ahLst/>
              <a:cxnLst/>
              <a:rect l="l" t="t" r="r" b="b"/>
              <a:pathLst>
                <a:path w="1300" h="365" extrusionOk="0">
                  <a:moveTo>
                    <a:pt x="961" y="1"/>
                  </a:moveTo>
                  <a:cubicBezTo>
                    <a:pt x="819" y="1"/>
                    <a:pt x="737" y="180"/>
                    <a:pt x="737" y="180"/>
                  </a:cubicBezTo>
                  <a:cubicBezTo>
                    <a:pt x="737" y="180"/>
                    <a:pt x="743" y="84"/>
                    <a:pt x="652" y="71"/>
                  </a:cubicBezTo>
                  <a:cubicBezTo>
                    <a:pt x="646" y="70"/>
                    <a:pt x="640" y="69"/>
                    <a:pt x="634" y="69"/>
                  </a:cubicBezTo>
                  <a:cubicBezTo>
                    <a:pt x="556" y="69"/>
                    <a:pt x="517" y="140"/>
                    <a:pt x="517" y="140"/>
                  </a:cubicBezTo>
                  <a:cubicBezTo>
                    <a:pt x="517" y="140"/>
                    <a:pt x="493" y="11"/>
                    <a:pt x="353" y="11"/>
                  </a:cubicBezTo>
                  <a:cubicBezTo>
                    <a:pt x="340" y="11"/>
                    <a:pt x="326" y="13"/>
                    <a:pt x="311" y="15"/>
                  </a:cubicBezTo>
                  <a:cubicBezTo>
                    <a:pt x="135" y="44"/>
                    <a:pt x="187" y="251"/>
                    <a:pt x="187" y="251"/>
                  </a:cubicBezTo>
                  <a:cubicBezTo>
                    <a:pt x="187" y="251"/>
                    <a:pt x="157" y="233"/>
                    <a:pt x="119" y="233"/>
                  </a:cubicBezTo>
                  <a:cubicBezTo>
                    <a:pt x="100" y="233"/>
                    <a:pt x="79" y="237"/>
                    <a:pt x="59" y="251"/>
                  </a:cubicBezTo>
                  <a:cubicBezTo>
                    <a:pt x="0" y="291"/>
                    <a:pt x="15" y="355"/>
                    <a:pt x="15" y="355"/>
                  </a:cubicBezTo>
                  <a:cubicBezTo>
                    <a:pt x="143" y="362"/>
                    <a:pt x="278" y="364"/>
                    <a:pt x="411" y="364"/>
                  </a:cubicBezTo>
                  <a:cubicBezTo>
                    <a:pt x="856" y="364"/>
                    <a:pt x="1271" y="335"/>
                    <a:pt x="1271" y="335"/>
                  </a:cubicBezTo>
                  <a:cubicBezTo>
                    <a:pt x="1300" y="193"/>
                    <a:pt x="1222" y="169"/>
                    <a:pt x="1166" y="169"/>
                  </a:cubicBezTo>
                  <a:cubicBezTo>
                    <a:pt x="1138" y="169"/>
                    <a:pt x="1116" y="175"/>
                    <a:pt x="1116" y="175"/>
                  </a:cubicBezTo>
                  <a:cubicBezTo>
                    <a:pt x="1116" y="175"/>
                    <a:pt x="1157" y="34"/>
                    <a:pt x="993" y="4"/>
                  </a:cubicBezTo>
                  <a:cubicBezTo>
                    <a:pt x="982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3"/>
            <p:cNvSpPr/>
            <p:nvPr/>
          </p:nvSpPr>
          <p:spPr>
            <a:xfrm flipH="1">
              <a:off x="7390369" y="4770248"/>
              <a:ext cx="105128" cy="41800"/>
            </a:xfrm>
            <a:custGeom>
              <a:avLst/>
              <a:gdLst/>
              <a:ahLst/>
              <a:cxnLst/>
              <a:rect l="l" t="t" r="r" b="b"/>
              <a:pathLst>
                <a:path w="1085" h="429" extrusionOk="0">
                  <a:moveTo>
                    <a:pt x="656" y="1"/>
                  </a:moveTo>
                  <a:cubicBezTo>
                    <a:pt x="503" y="1"/>
                    <a:pt x="439" y="133"/>
                    <a:pt x="439" y="133"/>
                  </a:cubicBezTo>
                  <a:cubicBezTo>
                    <a:pt x="439" y="133"/>
                    <a:pt x="412" y="52"/>
                    <a:pt x="318" y="52"/>
                  </a:cubicBezTo>
                  <a:cubicBezTo>
                    <a:pt x="299" y="52"/>
                    <a:pt x="278" y="55"/>
                    <a:pt x="254" y="62"/>
                  </a:cubicBezTo>
                  <a:cubicBezTo>
                    <a:pt x="109" y="108"/>
                    <a:pt x="157" y="208"/>
                    <a:pt x="157" y="208"/>
                  </a:cubicBezTo>
                  <a:cubicBezTo>
                    <a:pt x="157" y="208"/>
                    <a:pt x="147" y="205"/>
                    <a:pt x="131" y="205"/>
                  </a:cubicBezTo>
                  <a:cubicBezTo>
                    <a:pt x="108" y="205"/>
                    <a:pt x="74" y="211"/>
                    <a:pt x="47" y="243"/>
                  </a:cubicBezTo>
                  <a:cubicBezTo>
                    <a:pt x="0" y="297"/>
                    <a:pt x="51" y="350"/>
                    <a:pt x="51" y="350"/>
                  </a:cubicBezTo>
                  <a:cubicBezTo>
                    <a:pt x="264" y="402"/>
                    <a:pt x="1023" y="429"/>
                    <a:pt x="1023" y="429"/>
                  </a:cubicBezTo>
                  <a:cubicBezTo>
                    <a:pt x="1023" y="429"/>
                    <a:pt x="1084" y="247"/>
                    <a:pt x="1014" y="191"/>
                  </a:cubicBezTo>
                  <a:cubicBezTo>
                    <a:pt x="989" y="171"/>
                    <a:pt x="961" y="165"/>
                    <a:pt x="936" y="165"/>
                  </a:cubicBezTo>
                  <a:cubicBezTo>
                    <a:pt x="893" y="165"/>
                    <a:pt x="859" y="184"/>
                    <a:pt x="859" y="184"/>
                  </a:cubicBezTo>
                  <a:cubicBezTo>
                    <a:pt x="859" y="184"/>
                    <a:pt x="832" y="11"/>
                    <a:pt x="670" y="1"/>
                  </a:cubicBezTo>
                  <a:cubicBezTo>
                    <a:pt x="665" y="1"/>
                    <a:pt x="660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3"/>
            <p:cNvSpPr/>
            <p:nvPr/>
          </p:nvSpPr>
          <p:spPr>
            <a:xfrm flipH="1">
              <a:off x="6003551" y="3910288"/>
              <a:ext cx="46315" cy="20461"/>
            </a:xfrm>
            <a:custGeom>
              <a:avLst/>
              <a:gdLst/>
              <a:ahLst/>
              <a:cxnLst/>
              <a:rect l="l" t="t" r="r" b="b"/>
              <a:pathLst>
                <a:path w="478" h="210" extrusionOk="0">
                  <a:moveTo>
                    <a:pt x="173" y="0"/>
                  </a:moveTo>
                  <a:cubicBezTo>
                    <a:pt x="111" y="0"/>
                    <a:pt x="95" y="60"/>
                    <a:pt x="95" y="60"/>
                  </a:cubicBezTo>
                  <a:cubicBezTo>
                    <a:pt x="95" y="60"/>
                    <a:pt x="76" y="36"/>
                    <a:pt x="53" y="36"/>
                  </a:cubicBezTo>
                  <a:cubicBezTo>
                    <a:pt x="46" y="36"/>
                    <a:pt x="38" y="39"/>
                    <a:pt x="30" y="47"/>
                  </a:cubicBezTo>
                  <a:cubicBezTo>
                    <a:pt x="1" y="77"/>
                    <a:pt x="30" y="97"/>
                    <a:pt x="30" y="97"/>
                  </a:cubicBezTo>
                  <a:lnTo>
                    <a:pt x="25" y="207"/>
                  </a:lnTo>
                  <a:cubicBezTo>
                    <a:pt x="55" y="208"/>
                    <a:pt x="86" y="209"/>
                    <a:pt x="118" y="209"/>
                  </a:cubicBezTo>
                  <a:cubicBezTo>
                    <a:pt x="234" y="209"/>
                    <a:pt x="355" y="201"/>
                    <a:pt x="477" y="187"/>
                  </a:cubicBezTo>
                  <a:cubicBezTo>
                    <a:pt x="467" y="126"/>
                    <a:pt x="422" y="120"/>
                    <a:pt x="404" y="120"/>
                  </a:cubicBezTo>
                  <a:cubicBezTo>
                    <a:pt x="399" y="120"/>
                    <a:pt x="396" y="120"/>
                    <a:pt x="396" y="120"/>
                  </a:cubicBezTo>
                  <a:cubicBezTo>
                    <a:pt x="396" y="120"/>
                    <a:pt x="406" y="60"/>
                    <a:pt x="345" y="47"/>
                  </a:cubicBezTo>
                  <a:cubicBezTo>
                    <a:pt x="336" y="45"/>
                    <a:pt x="328" y="44"/>
                    <a:pt x="320" y="44"/>
                  </a:cubicBezTo>
                  <a:cubicBezTo>
                    <a:pt x="273" y="44"/>
                    <a:pt x="241" y="72"/>
                    <a:pt x="241" y="72"/>
                  </a:cubicBezTo>
                  <a:cubicBezTo>
                    <a:pt x="241" y="72"/>
                    <a:pt x="235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3"/>
            <p:cNvSpPr/>
            <p:nvPr/>
          </p:nvSpPr>
          <p:spPr>
            <a:xfrm flipH="1">
              <a:off x="6085134" y="3905806"/>
              <a:ext cx="46315" cy="22702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304" y="1"/>
                  </a:moveTo>
                  <a:cubicBezTo>
                    <a:pt x="242" y="1"/>
                    <a:pt x="237" y="72"/>
                    <a:pt x="237" y="72"/>
                  </a:cubicBezTo>
                  <a:cubicBezTo>
                    <a:pt x="237" y="72"/>
                    <a:pt x="205" y="45"/>
                    <a:pt x="157" y="45"/>
                  </a:cubicBezTo>
                  <a:cubicBezTo>
                    <a:pt x="149" y="45"/>
                    <a:pt x="141" y="46"/>
                    <a:pt x="132" y="47"/>
                  </a:cubicBezTo>
                  <a:cubicBezTo>
                    <a:pt x="72" y="61"/>
                    <a:pt x="82" y="121"/>
                    <a:pt x="82" y="121"/>
                  </a:cubicBezTo>
                  <a:cubicBezTo>
                    <a:pt x="82" y="121"/>
                    <a:pt x="79" y="120"/>
                    <a:pt x="74" y="120"/>
                  </a:cubicBezTo>
                  <a:cubicBezTo>
                    <a:pt x="56" y="120"/>
                    <a:pt x="10" y="127"/>
                    <a:pt x="1" y="188"/>
                  </a:cubicBezTo>
                  <a:cubicBezTo>
                    <a:pt x="123" y="212"/>
                    <a:pt x="228" y="233"/>
                    <a:pt x="331" y="233"/>
                  </a:cubicBezTo>
                  <a:cubicBezTo>
                    <a:pt x="372" y="233"/>
                    <a:pt x="412" y="229"/>
                    <a:pt x="452" y="222"/>
                  </a:cubicBezTo>
                  <a:lnTo>
                    <a:pt x="447" y="97"/>
                  </a:lnTo>
                  <a:cubicBezTo>
                    <a:pt x="447" y="97"/>
                    <a:pt x="477" y="77"/>
                    <a:pt x="447" y="47"/>
                  </a:cubicBezTo>
                  <a:cubicBezTo>
                    <a:pt x="440" y="39"/>
                    <a:pt x="432" y="36"/>
                    <a:pt x="424" y="36"/>
                  </a:cubicBezTo>
                  <a:cubicBezTo>
                    <a:pt x="402" y="36"/>
                    <a:pt x="383" y="61"/>
                    <a:pt x="383" y="61"/>
                  </a:cubicBezTo>
                  <a:cubicBezTo>
                    <a:pt x="383" y="61"/>
                    <a:pt x="366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3"/>
            <p:cNvSpPr/>
            <p:nvPr/>
          </p:nvSpPr>
          <p:spPr>
            <a:xfrm flipH="1">
              <a:off x="5956654" y="3739874"/>
              <a:ext cx="203862" cy="169342"/>
            </a:xfrm>
            <a:custGeom>
              <a:avLst/>
              <a:gdLst/>
              <a:ahLst/>
              <a:cxnLst/>
              <a:rect l="l" t="t" r="r" b="b"/>
              <a:pathLst>
                <a:path w="2104" h="1738" extrusionOk="0">
                  <a:moveTo>
                    <a:pt x="1052" y="1"/>
                  </a:moveTo>
                  <a:cubicBezTo>
                    <a:pt x="1046" y="1"/>
                    <a:pt x="1041" y="1"/>
                    <a:pt x="1035" y="2"/>
                  </a:cubicBezTo>
                  <a:cubicBezTo>
                    <a:pt x="973" y="8"/>
                    <a:pt x="927" y="56"/>
                    <a:pt x="897" y="104"/>
                  </a:cubicBezTo>
                  <a:cubicBezTo>
                    <a:pt x="811" y="241"/>
                    <a:pt x="796" y="402"/>
                    <a:pt x="793" y="558"/>
                  </a:cubicBezTo>
                  <a:cubicBezTo>
                    <a:pt x="788" y="815"/>
                    <a:pt x="816" y="1073"/>
                    <a:pt x="873" y="1326"/>
                  </a:cubicBezTo>
                  <a:cubicBezTo>
                    <a:pt x="818" y="1196"/>
                    <a:pt x="754" y="1066"/>
                    <a:pt x="653" y="959"/>
                  </a:cubicBezTo>
                  <a:cubicBezTo>
                    <a:pt x="551" y="851"/>
                    <a:pt x="408" y="769"/>
                    <a:pt x="249" y="757"/>
                  </a:cubicBezTo>
                  <a:cubicBezTo>
                    <a:pt x="238" y="757"/>
                    <a:pt x="227" y="756"/>
                    <a:pt x="216" y="756"/>
                  </a:cubicBezTo>
                  <a:cubicBezTo>
                    <a:pt x="168" y="756"/>
                    <a:pt x="121" y="764"/>
                    <a:pt x="84" y="790"/>
                  </a:cubicBezTo>
                  <a:cubicBezTo>
                    <a:pt x="1" y="846"/>
                    <a:pt x="7" y="960"/>
                    <a:pt x="57" y="1040"/>
                  </a:cubicBezTo>
                  <a:cubicBezTo>
                    <a:pt x="125" y="1150"/>
                    <a:pt x="249" y="1222"/>
                    <a:pt x="370" y="1290"/>
                  </a:cubicBezTo>
                  <a:cubicBezTo>
                    <a:pt x="595" y="1415"/>
                    <a:pt x="943" y="1737"/>
                    <a:pt x="943" y="1737"/>
                  </a:cubicBezTo>
                  <a:cubicBezTo>
                    <a:pt x="943" y="1737"/>
                    <a:pt x="1651" y="1332"/>
                    <a:pt x="1925" y="1177"/>
                  </a:cubicBezTo>
                  <a:cubicBezTo>
                    <a:pt x="1979" y="1147"/>
                    <a:pt x="2032" y="1118"/>
                    <a:pt x="2065" y="1071"/>
                  </a:cubicBezTo>
                  <a:cubicBezTo>
                    <a:pt x="2099" y="1025"/>
                    <a:pt x="2104" y="960"/>
                    <a:pt x="2063" y="921"/>
                  </a:cubicBezTo>
                  <a:cubicBezTo>
                    <a:pt x="2028" y="888"/>
                    <a:pt x="1972" y="881"/>
                    <a:pt x="1920" y="881"/>
                  </a:cubicBezTo>
                  <a:cubicBezTo>
                    <a:pt x="1916" y="881"/>
                    <a:pt x="1912" y="881"/>
                    <a:pt x="1908" y="881"/>
                  </a:cubicBezTo>
                  <a:cubicBezTo>
                    <a:pt x="1579" y="892"/>
                    <a:pt x="1266" y="1065"/>
                    <a:pt x="1117" y="1320"/>
                  </a:cubicBezTo>
                  <a:cubicBezTo>
                    <a:pt x="1219" y="1070"/>
                    <a:pt x="1279" y="809"/>
                    <a:pt x="1299" y="545"/>
                  </a:cubicBezTo>
                  <a:cubicBezTo>
                    <a:pt x="1310" y="388"/>
                    <a:pt x="1303" y="220"/>
                    <a:pt x="1204" y="90"/>
                  </a:cubicBezTo>
                  <a:cubicBezTo>
                    <a:pt x="1169" y="43"/>
                    <a:pt x="1113" y="1"/>
                    <a:pt x="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3"/>
            <p:cNvSpPr/>
            <p:nvPr/>
          </p:nvSpPr>
          <p:spPr>
            <a:xfrm flipH="1">
              <a:off x="6058101" y="3763064"/>
              <a:ext cx="10367" cy="144204"/>
            </a:xfrm>
            <a:custGeom>
              <a:avLst/>
              <a:gdLst/>
              <a:ahLst/>
              <a:cxnLst/>
              <a:rect l="l" t="t" r="r" b="b"/>
              <a:pathLst>
                <a:path w="107" h="1480" fill="none" extrusionOk="0">
                  <a:moveTo>
                    <a:pt x="96" y="1"/>
                  </a:moveTo>
                  <a:cubicBezTo>
                    <a:pt x="106" y="495"/>
                    <a:pt x="74" y="990"/>
                    <a:pt x="1" y="1479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3"/>
            <p:cNvSpPr/>
            <p:nvPr/>
          </p:nvSpPr>
          <p:spPr>
            <a:xfrm flipH="1">
              <a:off x="5973514" y="3838283"/>
              <a:ext cx="95342" cy="68887"/>
            </a:xfrm>
            <a:custGeom>
              <a:avLst/>
              <a:gdLst/>
              <a:ahLst/>
              <a:cxnLst/>
              <a:rect l="l" t="t" r="r" b="b"/>
              <a:pathLst>
                <a:path w="984" h="707" fill="none" extrusionOk="0">
                  <a:moveTo>
                    <a:pt x="983" y="1"/>
                  </a:moveTo>
                  <a:cubicBezTo>
                    <a:pt x="610" y="171"/>
                    <a:pt x="273" y="413"/>
                    <a:pt x="1" y="70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3"/>
            <p:cNvSpPr/>
            <p:nvPr/>
          </p:nvSpPr>
          <p:spPr>
            <a:xfrm flipH="1">
              <a:off x="6069631" y="3827468"/>
              <a:ext cx="69569" cy="80676"/>
            </a:xfrm>
            <a:custGeom>
              <a:avLst/>
              <a:gdLst/>
              <a:ahLst/>
              <a:cxnLst/>
              <a:rect l="l" t="t" r="r" b="b"/>
              <a:pathLst>
                <a:path w="718" h="828" fill="none" extrusionOk="0">
                  <a:moveTo>
                    <a:pt x="0" y="1"/>
                  </a:moveTo>
                  <a:cubicBezTo>
                    <a:pt x="153" y="113"/>
                    <a:pt x="305" y="225"/>
                    <a:pt x="434" y="360"/>
                  </a:cubicBezTo>
                  <a:cubicBezTo>
                    <a:pt x="564" y="494"/>
                    <a:pt x="672" y="652"/>
                    <a:pt x="717" y="82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3"/>
            <p:cNvSpPr/>
            <p:nvPr/>
          </p:nvSpPr>
          <p:spPr>
            <a:xfrm flipH="1">
              <a:off x="6034072" y="3900057"/>
              <a:ext cx="66953" cy="36343"/>
            </a:xfrm>
            <a:custGeom>
              <a:avLst/>
              <a:gdLst/>
              <a:ahLst/>
              <a:cxnLst/>
              <a:rect l="l" t="t" r="r" b="b"/>
              <a:pathLst>
                <a:path w="691" h="373" extrusionOk="0">
                  <a:moveTo>
                    <a:pt x="378" y="1"/>
                  </a:moveTo>
                  <a:cubicBezTo>
                    <a:pt x="330" y="1"/>
                    <a:pt x="282" y="5"/>
                    <a:pt x="234" y="16"/>
                  </a:cubicBezTo>
                  <a:cubicBezTo>
                    <a:pt x="172" y="28"/>
                    <a:pt x="109" y="50"/>
                    <a:pt x="66" y="95"/>
                  </a:cubicBezTo>
                  <a:cubicBezTo>
                    <a:pt x="8" y="158"/>
                    <a:pt x="3" y="249"/>
                    <a:pt x="1" y="333"/>
                  </a:cubicBezTo>
                  <a:cubicBezTo>
                    <a:pt x="143" y="357"/>
                    <a:pt x="297" y="373"/>
                    <a:pt x="450" y="373"/>
                  </a:cubicBezTo>
                  <a:cubicBezTo>
                    <a:pt x="512" y="373"/>
                    <a:pt x="573" y="370"/>
                    <a:pt x="634" y="365"/>
                  </a:cubicBezTo>
                  <a:cubicBezTo>
                    <a:pt x="656" y="317"/>
                    <a:pt x="679" y="267"/>
                    <a:pt x="684" y="214"/>
                  </a:cubicBezTo>
                  <a:cubicBezTo>
                    <a:pt x="690" y="162"/>
                    <a:pt x="677" y="104"/>
                    <a:pt x="638" y="67"/>
                  </a:cubicBezTo>
                  <a:cubicBezTo>
                    <a:pt x="602" y="32"/>
                    <a:pt x="551" y="18"/>
                    <a:pt x="500" y="10"/>
                  </a:cubicBezTo>
                  <a:cubicBezTo>
                    <a:pt x="460" y="4"/>
                    <a:pt x="419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3"/>
            <p:cNvSpPr/>
            <p:nvPr/>
          </p:nvSpPr>
          <p:spPr>
            <a:xfrm flipH="1">
              <a:off x="6015856" y="3920518"/>
              <a:ext cx="64046" cy="17928"/>
            </a:xfrm>
            <a:custGeom>
              <a:avLst/>
              <a:gdLst/>
              <a:ahLst/>
              <a:cxnLst/>
              <a:rect l="l" t="t" r="r" b="b"/>
              <a:pathLst>
                <a:path w="661" h="184" extrusionOk="0">
                  <a:moveTo>
                    <a:pt x="488" y="0"/>
                  </a:moveTo>
                  <a:cubicBezTo>
                    <a:pt x="415" y="0"/>
                    <a:pt x="374" y="91"/>
                    <a:pt x="374" y="91"/>
                  </a:cubicBezTo>
                  <a:cubicBezTo>
                    <a:pt x="374" y="91"/>
                    <a:pt x="377" y="41"/>
                    <a:pt x="332" y="35"/>
                  </a:cubicBezTo>
                  <a:cubicBezTo>
                    <a:pt x="328" y="35"/>
                    <a:pt x="325" y="34"/>
                    <a:pt x="322" y="34"/>
                  </a:cubicBezTo>
                  <a:cubicBezTo>
                    <a:pt x="283" y="34"/>
                    <a:pt x="263" y="70"/>
                    <a:pt x="263" y="70"/>
                  </a:cubicBezTo>
                  <a:cubicBezTo>
                    <a:pt x="263" y="70"/>
                    <a:pt x="252" y="5"/>
                    <a:pt x="181" y="5"/>
                  </a:cubicBezTo>
                  <a:cubicBezTo>
                    <a:pt x="175" y="5"/>
                    <a:pt x="168" y="6"/>
                    <a:pt x="160" y="7"/>
                  </a:cubicBezTo>
                  <a:cubicBezTo>
                    <a:pt x="69" y="20"/>
                    <a:pt x="96" y="126"/>
                    <a:pt x="96" y="126"/>
                  </a:cubicBezTo>
                  <a:cubicBezTo>
                    <a:pt x="96" y="126"/>
                    <a:pt x="81" y="117"/>
                    <a:pt x="62" y="117"/>
                  </a:cubicBezTo>
                  <a:cubicBezTo>
                    <a:pt x="52" y="117"/>
                    <a:pt x="42" y="119"/>
                    <a:pt x="32" y="126"/>
                  </a:cubicBezTo>
                  <a:cubicBezTo>
                    <a:pt x="1" y="147"/>
                    <a:pt x="8" y="179"/>
                    <a:pt x="8" y="179"/>
                  </a:cubicBezTo>
                  <a:cubicBezTo>
                    <a:pt x="75" y="182"/>
                    <a:pt x="146" y="184"/>
                    <a:pt x="216" y="184"/>
                  </a:cubicBezTo>
                  <a:cubicBezTo>
                    <a:pt x="439" y="184"/>
                    <a:pt x="644" y="169"/>
                    <a:pt x="646" y="169"/>
                  </a:cubicBezTo>
                  <a:cubicBezTo>
                    <a:pt x="660" y="97"/>
                    <a:pt x="620" y="85"/>
                    <a:pt x="591" y="85"/>
                  </a:cubicBezTo>
                  <a:cubicBezTo>
                    <a:pt x="577" y="85"/>
                    <a:pt x="566" y="88"/>
                    <a:pt x="566" y="88"/>
                  </a:cubicBezTo>
                  <a:cubicBezTo>
                    <a:pt x="566" y="88"/>
                    <a:pt x="586" y="17"/>
                    <a:pt x="504" y="2"/>
                  </a:cubicBezTo>
                  <a:cubicBezTo>
                    <a:pt x="498" y="1"/>
                    <a:pt x="493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3"/>
            <p:cNvSpPr/>
            <p:nvPr/>
          </p:nvSpPr>
          <p:spPr>
            <a:xfrm flipH="1">
              <a:off x="6075542" y="3916913"/>
              <a:ext cx="53194" cy="21143"/>
            </a:xfrm>
            <a:custGeom>
              <a:avLst/>
              <a:gdLst/>
              <a:ahLst/>
              <a:cxnLst/>
              <a:rect l="l" t="t" r="r" b="b"/>
              <a:pathLst>
                <a:path w="549" h="217" extrusionOk="0">
                  <a:moveTo>
                    <a:pt x="331" y="0"/>
                  </a:moveTo>
                  <a:cubicBezTo>
                    <a:pt x="254" y="0"/>
                    <a:pt x="223" y="67"/>
                    <a:pt x="223" y="67"/>
                  </a:cubicBezTo>
                  <a:cubicBezTo>
                    <a:pt x="223" y="67"/>
                    <a:pt x="210" y="25"/>
                    <a:pt x="162" y="25"/>
                  </a:cubicBezTo>
                  <a:cubicBezTo>
                    <a:pt x="152" y="25"/>
                    <a:pt x="142" y="27"/>
                    <a:pt x="130" y="31"/>
                  </a:cubicBezTo>
                  <a:cubicBezTo>
                    <a:pt x="55" y="52"/>
                    <a:pt x="80" y="104"/>
                    <a:pt x="80" y="104"/>
                  </a:cubicBezTo>
                  <a:cubicBezTo>
                    <a:pt x="80" y="104"/>
                    <a:pt x="75" y="103"/>
                    <a:pt x="68" y="103"/>
                  </a:cubicBezTo>
                  <a:cubicBezTo>
                    <a:pt x="56" y="103"/>
                    <a:pt x="38" y="106"/>
                    <a:pt x="24" y="123"/>
                  </a:cubicBezTo>
                  <a:cubicBezTo>
                    <a:pt x="1" y="149"/>
                    <a:pt x="26" y="176"/>
                    <a:pt x="26" y="176"/>
                  </a:cubicBezTo>
                  <a:cubicBezTo>
                    <a:pt x="135" y="202"/>
                    <a:pt x="519" y="217"/>
                    <a:pt x="519" y="217"/>
                  </a:cubicBezTo>
                  <a:cubicBezTo>
                    <a:pt x="519" y="217"/>
                    <a:pt x="548" y="125"/>
                    <a:pt x="514" y="97"/>
                  </a:cubicBezTo>
                  <a:cubicBezTo>
                    <a:pt x="501" y="87"/>
                    <a:pt x="486" y="84"/>
                    <a:pt x="473" y="84"/>
                  </a:cubicBezTo>
                  <a:cubicBezTo>
                    <a:pt x="452" y="84"/>
                    <a:pt x="435" y="93"/>
                    <a:pt x="435" y="93"/>
                  </a:cubicBezTo>
                  <a:cubicBezTo>
                    <a:pt x="435" y="93"/>
                    <a:pt x="422" y="6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3"/>
            <p:cNvSpPr/>
            <p:nvPr/>
          </p:nvSpPr>
          <p:spPr>
            <a:xfrm flipH="1">
              <a:off x="5308252" y="4116168"/>
              <a:ext cx="64143" cy="28451"/>
            </a:xfrm>
            <a:custGeom>
              <a:avLst/>
              <a:gdLst/>
              <a:ahLst/>
              <a:cxnLst/>
              <a:rect l="l" t="t" r="r" b="b"/>
              <a:pathLst>
                <a:path w="662" h="292" extrusionOk="0">
                  <a:moveTo>
                    <a:pt x="242" y="1"/>
                  </a:moveTo>
                  <a:cubicBezTo>
                    <a:pt x="155" y="1"/>
                    <a:pt x="131" y="83"/>
                    <a:pt x="131" y="83"/>
                  </a:cubicBezTo>
                  <a:cubicBezTo>
                    <a:pt x="131" y="83"/>
                    <a:pt x="105" y="51"/>
                    <a:pt x="75" y="51"/>
                  </a:cubicBezTo>
                  <a:cubicBezTo>
                    <a:pt x="64" y="51"/>
                    <a:pt x="52" y="55"/>
                    <a:pt x="41" y="67"/>
                  </a:cubicBezTo>
                  <a:cubicBezTo>
                    <a:pt x="0" y="109"/>
                    <a:pt x="41" y="135"/>
                    <a:pt x="41" y="135"/>
                  </a:cubicBezTo>
                  <a:lnTo>
                    <a:pt x="33" y="289"/>
                  </a:lnTo>
                  <a:cubicBezTo>
                    <a:pt x="74" y="291"/>
                    <a:pt x="115" y="291"/>
                    <a:pt x="157" y="291"/>
                  </a:cubicBezTo>
                  <a:cubicBezTo>
                    <a:pt x="320" y="291"/>
                    <a:pt x="489" y="280"/>
                    <a:pt x="662" y="262"/>
                  </a:cubicBezTo>
                  <a:cubicBezTo>
                    <a:pt x="647" y="175"/>
                    <a:pt x="583" y="167"/>
                    <a:pt x="558" y="167"/>
                  </a:cubicBezTo>
                  <a:cubicBezTo>
                    <a:pt x="552" y="167"/>
                    <a:pt x="548" y="167"/>
                    <a:pt x="548" y="167"/>
                  </a:cubicBezTo>
                  <a:cubicBezTo>
                    <a:pt x="548" y="167"/>
                    <a:pt x="563" y="83"/>
                    <a:pt x="480" y="66"/>
                  </a:cubicBezTo>
                  <a:cubicBezTo>
                    <a:pt x="467" y="63"/>
                    <a:pt x="455" y="62"/>
                    <a:pt x="443" y="62"/>
                  </a:cubicBezTo>
                  <a:cubicBezTo>
                    <a:pt x="379" y="62"/>
                    <a:pt x="335" y="99"/>
                    <a:pt x="335" y="99"/>
                  </a:cubicBezTo>
                  <a:cubicBezTo>
                    <a:pt x="335" y="99"/>
                    <a:pt x="328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3"/>
            <p:cNvSpPr/>
            <p:nvPr/>
          </p:nvSpPr>
          <p:spPr>
            <a:xfrm flipH="1">
              <a:off x="5421325" y="4110127"/>
              <a:ext cx="64143" cy="31472"/>
            </a:xfrm>
            <a:custGeom>
              <a:avLst/>
              <a:gdLst/>
              <a:ahLst/>
              <a:cxnLst/>
              <a:rect l="l" t="t" r="r" b="b"/>
              <a:pathLst>
                <a:path w="662" h="323" extrusionOk="0">
                  <a:moveTo>
                    <a:pt x="420" y="1"/>
                  </a:moveTo>
                  <a:cubicBezTo>
                    <a:pt x="334" y="1"/>
                    <a:pt x="327" y="99"/>
                    <a:pt x="327" y="99"/>
                  </a:cubicBezTo>
                  <a:cubicBezTo>
                    <a:pt x="327" y="99"/>
                    <a:pt x="282" y="62"/>
                    <a:pt x="218" y="62"/>
                  </a:cubicBezTo>
                  <a:cubicBezTo>
                    <a:pt x="207" y="62"/>
                    <a:pt x="195" y="63"/>
                    <a:pt x="182" y="66"/>
                  </a:cubicBezTo>
                  <a:cubicBezTo>
                    <a:pt x="99" y="83"/>
                    <a:pt x="114" y="167"/>
                    <a:pt x="114" y="167"/>
                  </a:cubicBezTo>
                  <a:cubicBezTo>
                    <a:pt x="114" y="167"/>
                    <a:pt x="110" y="167"/>
                    <a:pt x="104" y="167"/>
                  </a:cubicBezTo>
                  <a:cubicBezTo>
                    <a:pt x="79" y="167"/>
                    <a:pt x="15" y="175"/>
                    <a:pt x="0" y="262"/>
                  </a:cubicBezTo>
                  <a:cubicBezTo>
                    <a:pt x="170" y="296"/>
                    <a:pt x="316" y="323"/>
                    <a:pt x="459" y="323"/>
                  </a:cubicBezTo>
                  <a:cubicBezTo>
                    <a:pt x="515" y="323"/>
                    <a:pt x="571" y="318"/>
                    <a:pt x="627" y="309"/>
                  </a:cubicBezTo>
                  <a:lnTo>
                    <a:pt x="620" y="135"/>
                  </a:lnTo>
                  <a:cubicBezTo>
                    <a:pt x="620" y="135"/>
                    <a:pt x="662" y="109"/>
                    <a:pt x="620" y="67"/>
                  </a:cubicBezTo>
                  <a:cubicBezTo>
                    <a:pt x="609" y="56"/>
                    <a:pt x="598" y="52"/>
                    <a:pt x="587" y="52"/>
                  </a:cubicBezTo>
                  <a:cubicBezTo>
                    <a:pt x="557" y="52"/>
                    <a:pt x="531" y="83"/>
                    <a:pt x="531" y="83"/>
                  </a:cubicBezTo>
                  <a:cubicBezTo>
                    <a:pt x="531" y="83"/>
                    <a:pt x="507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3"/>
            <p:cNvSpPr/>
            <p:nvPr/>
          </p:nvSpPr>
          <p:spPr>
            <a:xfrm flipH="1">
              <a:off x="5242462" y="3867222"/>
              <a:ext cx="297654" cy="237254"/>
            </a:xfrm>
            <a:custGeom>
              <a:avLst/>
              <a:gdLst/>
              <a:ahLst/>
              <a:cxnLst/>
              <a:rect l="l" t="t" r="r" b="b"/>
              <a:pathLst>
                <a:path w="3072" h="2435" extrusionOk="0">
                  <a:moveTo>
                    <a:pt x="1518" y="1"/>
                  </a:moveTo>
                  <a:cubicBezTo>
                    <a:pt x="1514" y="1"/>
                    <a:pt x="1510" y="1"/>
                    <a:pt x="1506" y="1"/>
                  </a:cubicBezTo>
                  <a:cubicBezTo>
                    <a:pt x="1381" y="6"/>
                    <a:pt x="1273" y="92"/>
                    <a:pt x="1217" y="198"/>
                  </a:cubicBezTo>
                  <a:cubicBezTo>
                    <a:pt x="1161" y="301"/>
                    <a:pt x="1148" y="420"/>
                    <a:pt x="1140" y="535"/>
                  </a:cubicBezTo>
                  <a:cubicBezTo>
                    <a:pt x="1111" y="979"/>
                    <a:pt x="1152" y="1425"/>
                    <a:pt x="1261" y="1857"/>
                  </a:cubicBezTo>
                  <a:cubicBezTo>
                    <a:pt x="1060" y="1525"/>
                    <a:pt x="765" y="1176"/>
                    <a:pt x="357" y="1167"/>
                  </a:cubicBezTo>
                  <a:cubicBezTo>
                    <a:pt x="354" y="1167"/>
                    <a:pt x="352" y="1167"/>
                    <a:pt x="350" y="1167"/>
                  </a:cubicBezTo>
                  <a:cubicBezTo>
                    <a:pt x="190" y="1167"/>
                    <a:pt x="1" y="1279"/>
                    <a:pt x="47" y="1419"/>
                  </a:cubicBezTo>
                  <a:cubicBezTo>
                    <a:pt x="59" y="1456"/>
                    <a:pt x="87" y="1487"/>
                    <a:pt x="115" y="1516"/>
                  </a:cubicBezTo>
                  <a:cubicBezTo>
                    <a:pt x="440" y="1847"/>
                    <a:pt x="1067" y="2166"/>
                    <a:pt x="1478" y="2435"/>
                  </a:cubicBezTo>
                  <a:cubicBezTo>
                    <a:pt x="1961" y="2133"/>
                    <a:pt x="3071" y="2014"/>
                    <a:pt x="3071" y="1408"/>
                  </a:cubicBezTo>
                  <a:cubicBezTo>
                    <a:pt x="3071" y="1299"/>
                    <a:pt x="2994" y="1246"/>
                    <a:pt x="2869" y="1246"/>
                  </a:cubicBezTo>
                  <a:cubicBezTo>
                    <a:pt x="2598" y="1246"/>
                    <a:pt x="2103" y="1495"/>
                    <a:pt x="1684" y="1971"/>
                  </a:cubicBezTo>
                  <a:cubicBezTo>
                    <a:pt x="1873" y="1548"/>
                    <a:pt x="1950" y="976"/>
                    <a:pt x="1911" y="520"/>
                  </a:cubicBezTo>
                  <a:cubicBezTo>
                    <a:pt x="1901" y="402"/>
                    <a:pt x="1881" y="281"/>
                    <a:pt x="1816" y="178"/>
                  </a:cubicBezTo>
                  <a:cubicBezTo>
                    <a:pt x="1754" y="79"/>
                    <a:pt x="1640" y="1"/>
                    <a:pt x="1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3"/>
            <p:cNvSpPr/>
            <p:nvPr/>
          </p:nvSpPr>
          <p:spPr>
            <a:xfrm flipH="1">
              <a:off x="5386250" y="3887683"/>
              <a:ext cx="9980" cy="212993"/>
            </a:xfrm>
            <a:custGeom>
              <a:avLst/>
              <a:gdLst/>
              <a:ahLst/>
              <a:cxnLst/>
              <a:rect l="l" t="t" r="r" b="b"/>
              <a:pathLst>
                <a:path w="103" h="2186" fill="none" extrusionOk="0">
                  <a:moveTo>
                    <a:pt x="9" y="1"/>
                  </a:moveTo>
                  <a:cubicBezTo>
                    <a:pt x="102" y="537"/>
                    <a:pt x="69" y="1085"/>
                    <a:pt x="35" y="1627"/>
                  </a:cubicBezTo>
                  <a:cubicBezTo>
                    <a:pt x="24" y="1813"/>
                    <a:pt x="13" y="1999"/>
                    <a:pt x="0" y="218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3"/>
            <p:cNvSpPr/>
            <p:nvPr/>
          </p:nvSpPr>
          <p:spPr>
            <a:xfrm flipH="1">
              <a:off x="5260290" y="4006456"/>
              <a:ext cx="136715" cy="92661"/>
            </a:xfrm>
            <a:custGeom>
              <a:avLst/>
              <a:gdLst/>
              <a:ahLst/>
              <a:cxnLst/>
              <a:rect l="l" t="t" r="r" b="b"/>
              <a:pathLst>
                <a:path w="1411" h="951" fill="none" extrusionOk="0">
                  <a:moveTo>
                    <a:pt x="1411" y="0"/>
                  </a:moveTo>
                  <a:cubicBezTo>
                    <a:pt x="1083" y="451"/>
                    <a:pt x="405" y="557"/>
                    <a:pt x="1" y="95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3"/>
            <p:cNvSpPr/>
            <p:nvPr/>
          </p:nvSpPr>
          <p:spPr>
            <a:xfrm flipH="1">
              <a:off x="5392936" y="4001974"/>
              <a:ext cx="115593" cy="98507"/>
            </a:xfrm>
            <a:custGeom>
              <a:avLst/>
              <a:gdLst/>
              <a:ahLst/>
              <a:cxnLst/>
              <a:rect l="l" t="t" r="r" b="b"/>
              <a:pathLst>
                <a:path w="1193" h="1011" fill="none" extrusionOk="0">
                  <a:moveTo>
                    <a:pt x="1" y="1"/>
                  </a:moveTo>
                  <a:cubicBezTo>
                    <a:pt x="183" y="56"/>
                    <a:pt x="337" y="170"/>
                    <a:pt x="479" y="290"/>
                  </a:cubicBezTo>
                  <a:cubicBezTo>
                    <a:pt x="740" y="509"/>
                    <a:pt x="978" y="750"/>
                    <a:pt x="1192" y="10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3"/>
            <p:cNvSpPr/>
            <p:nvPr/>
          </p:nvSpPr>
          <p:spPr>
            <a:xfrm flipH="1">
              <a:off x="5347106" y="4097070"/>
              <a:ext cx="109198" cy="55148"/>
            </a:xfrm>
            <a:custGeom>
              <a:avLst/>
              <a:gdLst/>
              <a:ahLst/>
              <a:cxnLst/>
              <a:rect l="l" t="t" r="r" b="b"/>
              <a:pathLst>
                <a:path w="1127" h="566" extrusionOk="0">
                  <a:moveTo>
                    <a:pt x="622" y="1"/>
                  </a:moveTo>
                  <a:cubicBezTo>
                    <a:pt x="541" y="1"/>
                    <a:pt x="461" y="8"/>
                    <a:pt x="382" y="22"/>
                  </a:cubicBezTo>
                  <a:cubicBezTo>
                    <a:pt x="281" y="42"/>
                    <a:pt x="178" y="74"/>
                    <a:pt x="108" y="144"/>
                  </a:cubicBezTo>
                  <a:cubicBezTo>
                    <a:pt x="12" y="238"/>
                    <a:pt x="4" y="377"/>
                    <a:pt x="0" y="503"/>
                  </a:cubicBezTo>
                  <a:cubicBezTo>
                    <a:pt x="245" y="541"/>
                    <a:pt x="505" y="565"/>
                    <a:pt x="767" y="565"/>
                  </a:cubicBezTo>
                  <a:cubicBezTo>
                    <a:pt x="857" y="565"/>
                    <a:pt x="947" y="563"/>
                    <a:pt x="1037" y="556"/>
                  </a:cubicBezTo>
                  <a:cubicBezTo>
                    <a:pt x="1072" y="482"/>
                    <a:pt x="1108" y="406"/>
                    <a:pt x="1116" y="326"/>
                  </a:cubicBezTo>
                  <a:cubicBezTo>
                    <a:pt x="1127" y="245"/>
                    <a:pt x="1106" y="160"/>
                    <a:pt x="1043" y="102"/>
                  </a:cubicBezTo>
                  <a:cubicBezTo>
                    <a:pt x="985" y="48"/>
                    <a:pt x="901" y="26"/>
                    <a:pt x="819" y="15"/>
                  </a:cubicBezTo>
                  <a:cubicBezTo>
                    <a:pt x="753" y="6"/>
                    <a:pt x="688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3"/>
            <p:cNvSpPr/>
            <p:nvPr/>
          </p:nvSpPr>
          <p:spPr>
            <a:xfrm flipH="1">
              <a:off x="5325789" y="4130491"/>
              <a:ext cx="88172" cy="24846"/>
            </a:xfrm>
            <a:custGeom>
              <a:avLst/>
              <a:gdLst/>
              <a:ahLst/>
              <a:cxnLst/>
              <a:rect l="l" t="t" r="r" b="b"/>
              <a:pathLst>
                <a:path w="910" h="255" extrusionOk="0">
                  <a:moveTo>
                    <a:pt x="673" y="1"/>
                  </a:moveTo>
                  <a:cubicBezTo>
                    <a:pt x="573" y="1"/>
                    <a:pt x="516" y="127"/>
                    <a:pt x="516" y="127"/>
                  </a:cubicBezTo>
                  <a:cubicBezTo>
                    <a:pt x="516" y="127"/>
                    <a:pt x="521" y="58"/>
                    <a:pt x="457" y="49"/>
                  </a:cubicBezTo>
                  <a:cubicBezTo>
                    <a:pt x="452" y="48"/>
                    <a:pt x="448" y="48"/>
                    <a:pt x="443" y="48"/>
                  </a:cubicBezTo>
                  <a:cubicBezTo>
                    <a:pt x="390" y="48"/>
                    <a:pt x="363" y="98"/>
                    <a:pt x="363" y="98"/>
                  </a:cubicBezTo>
                  <a:cubicBezTo>
                    <a:pt x="363" y="98"/>
                    <a:pt x="346" y="8"/>
                    <a:pt x="246" y="8"/>
                  </a:cubicBezTo>
                  <a:cubicBezTo>
                    <a:pt x="238" y="8"/>
                    <a:pt x="228" y="8"/>
                    <a:pt x="218" y="10"/>
                  </a:cubicBezTo>
                  <a:cubicBezTo>
                    <a:pt x="93" y="30"/>
                    <a:pt x="130" y="174"/>
                    <a:pt x="130" y="174"/>
                  </a:cubicBezTo>
                  <a:cubicBezTo>
                    <a:pt x="130" y="174"/>
                    <a:pt x="109" y="162"/>
                    <a:pt x="83" y="162"/>
                  </a:cubicBezTo>
                  <a:cubicBezTo>
                    <a:pt x="70" y="162"/>
                    <a:pt x="55" y="165"/>
                    <a:pt x="42" y="174"/>
                  </a:cubicBezTo>
                  <a:cubicBezTo>
                    <a:pt x="0" y="203"/>
                    <a:pt x="11" y="248"/>
                    <a:pt x="11" y="248"/>
                  </a:cubicBezTo>
                  <a:cubicBezTo>
                    <a:pt x="103" y="252"/>
                    <a:pt x="202" y="254"/>
                    <a:pt x="298" y="254"/>
                  </a:cubicBezTo>
                  <a:cubicBezTo>
                    <a:pt x="606" y="254"/>
                    <a:pt x="891" y="235"/>
                    <a:pt x="890" y="235"/>
                  </a:cubicBezTo>
                  <a:cubicBezTo>
                    <a:pt x="910" y="135"/>
                    <a:pt x="856" y="118"/>
                    <a:pt x="817" y="118"/>
                  </a:cubicBezTo>
                  <a:cubicBezTo>
                    <a:pt x="797" y="118"/>
                    <a:pt x="782" y="123"/>
                    <a:pt x="782" y="123"/>
                  </a:cubicBezTo>
                  <a:cubicBezTo>
                    <a:pt x="782" y="123"/>
                    <a:pt x="808" y="23"/>
                    <a:pt x="695" y="3"/>
                  </a:cubicBezTo>
                  <a:cubicBezTo>
                    <a:pt x="687" y="1"/>
                    <a:pt x="680" y="1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3"/>
            <p:cNvSpPr/>
            <p:nvPr/>
          </p:nvSpPr>
          <p:spPr>
            <a:xfrm flipH="1">
              <a:off x="5407954" y="4125521"/>
              <a:ext cx="73638" cy="29328"/>
            </a:xfrm>
            <a:custGeom>
              <a:avLst/>
              <a:gdLst/>
              <a:ahLst/>
              <a:cxnLst/>
              <a:rect l="l" t="t" r="r" b="b"/>
              <a:pathLst>
                <a:path w="760" h="301" extrusionOk="0">
                  <a:moveTo>
                    <a:pt x="454" y="0"/>
                  </a:moveTo>
                  <a:cubicBezTo>
                    <a:pt x="349" y="0"/>
                    <a:pt x="307" y="92"/>
                    <a:pt x="307" y="92"/>
                  </a:cubicBezTo>
                  <a:cubicBezTo>
                    <a:pt x="307" y="92"/>
                    <a:pt x="288" y="34"/>
                    <a:pt x="222" y="34"/>
                  </a:cubicBezTo>
                  <a:cubicBezTo>
                    <a:pt x="209" y="34"/>
                    <a:pt x="194" y="37"/>
                    <a:pt x="177" y="42"/>
                  </a:cubicBezTo>
                  <a:cubicBezTo>
                    <a:pt x="75" y="74"/>
                    <a:pt x="109" y="146"/>
                    <a:pt x="109" y="146"/>
                  </a:cubicBezTo>
                  <a:cubicBezTo>
                    <a:pt x="109" y="146"/>
                    <a:pt x="101" y="143"/>
                    <a:pt x="90" y="143"/>
                  </a:cubicBezTo>
                  <a:cubicBezTo>
                    <a:pt x="74" y="143"/>
                    <a:pt x="51" y="148"/>
                    <a:pt x="33" y="169"/>
                  </a:cubicBezTo>
                  <a:cubicBezTo>
                    <a:pt x="1" y="208"/>
                    <a:pt x="36" y="245"/>
                    <a:pt x="36" y="245"/>
                  </a:cubicBezTo>
                  <a:cubicBezTo>
                    <a:pt x="186" y="281"/>
                    <a:pt x="716" y="301"/>
                    <a:pt x="716" y="301"/>
                  </a:cubicBezTo>
                  <a:cubicBezTo>
                    <a:pt x="716" y="301"/>
                    <a:pt x="759" y="171"/>
                    <a:pt x="710" y="133"/>
                  </a:cubicBezTo>
                  <a:cubicBezTo>
                    <a:pt x="692" y="120"/>
                    <a:pt x="672" y="115"/>
                    <a:pt x="655" y="115"/>
                  </a:cubicBezTo>
                  <a:cubicBezTo>
                    <a:pt x="625" y="115"/>
                    <a:pt x="601" y="128"/>
                    <a:pt x="601" y="128"/>
                  </a:cubicBezTo>
                  <a:cubicBezTo>
                    <a:pt x="601" y="128"/>
                    <a:pt x="581" y="7"/>
                    <a:pt x="468" y="1"/>
                  </a:cubicBezTo>
                  <a:cubicBezTo>
                    <a:pt x="463" y="1"/>
                    <a:pt x="459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3"/>
            <p:cNvSpPr/>
            <p:nvPr/>
          </p:nvSpPr>
          <p:spPr>
            <a:xfrm flipH="1">
              <a:off x="4703741" y="3952477"/>
              <a:ext cx="40792" cy="18025"/>
            </a:xfrm>
            <a:custGeom>
              <a:avLst/>
              <a:gdLst/>
              <a:ahLst/>
              <a:cxnLst/>
              <a:rect l="l" t="t" r="r" b="b"/>
              <a:pathLst>
                <a:path w="421" h="185" extrusionOk="0">
                  <a:moveTo>
                    <a:pt x="154" y="0"/>
                  </a:moveTo>
                  <a:cubicBezTo>
                    <a:pt x="99" y="0"/>
                    <a:pt x="83" y="53"/>
                    <a:pt x="83" y="53"/>
                  </a:cubicBezTo>
                  <a:cubicBezTo>
                    <a:pt x="83" y="53"/>
                    <a:pt x="67" y="32"/>
                    <a:pt x="47" y="32"/>
                  </a:cubicBezTo>
                  <a:cubicBezTo>
                    <a:pt x="40" y="32"/>
                    <a:pt x="33" y="35"/>
                    <a:pt x="27" y="42"/>
                  </a:cubicBezTo>
                  <a:cubicBezTo>
                    <a:pt x="1" y="69"/>
                    <a:pt x="27" y="85"/>
                    <a:pt x="27" y="85"/>
                  </a:cubicBezTo>
                  <a:lnTo>
                    <a:pt x="21" y="182"/>
                  </a:lnTo>
                  <a:cubicBezTo>
                    <a:pt x="51" y="184"/>
                    <a:pt x="81" y="184"/>
                    <a:pt x="112" y="184"/>
                  </a:cubicBezTo>
                  <a:cubicBezTo>
                    <a:pt x="212" y="184"/>
                    <a:pt x="316" y="178"/>
                    <a:pt x="420" y="166"/>
                  </a:cubicBezTo>
                  <a:cubicBezTo>
                    <a:pt x="411" y="111"/>
                    <a:pt x="370" y="106"/>
                    <a:pt x="354" y="106"/>
                  </a:cubicBezTo>
                  <a:cubicBezTo>
                    <a:pt x="350" y="106"/>
                    <a:pt x="348" y="106"/>
                    <a:pt x="348" y="106"/>
                  </a:cubicBezTo>
                  <a:cubicBezTo>
                    <a:pt x="348" y="106"/>
                    <a:pt x="357" y="53"/>
                    <a:pt x="305" y="42"/>
                  </a:cubicBezTo>
                  <a:cubicBezTo>
                    <a:pt x="297" y="40"/>
                    <a:pt x="289" y="39"/>
                    <a:pt x="282" y="39"/>
                  </a:cubicBezTo>
                  <a:cubicBezTo>
                    <a:pt x="241" y="39"/>
                    <a:pt x="213" y="62"/>
                    <a:pt x="213" y="62"/>
                  </a:cubicBezTo>
                  <a:cubicBezTo>
                    <a:pt x="213" y="62"/>
                    <a:pt x="209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3"/>
            <p:cNvSpPr/>
            <p:nvPr/>
          </p:nvSpPr>
          <p:spPr>
            <a:xfrm flipH="1">
              <a:off x="4775635" y="3948580"/>
              <a:ext cx="40889" cy="19974"/>
            </a:xfrm>
            <a:custGeom>
              <a:avLst/>
              <a:gdLst/>
              <a:ahLst/>
              <a:cxnLst/>
              <a:rect l="l" t="t" r="r" b="b"/>
              <a:pathLst>
                <a:path w="422" h="205" extrusionOk="0">
                  <a:moveTo>
                    <a:pt x="268" y="0"/>
                  </a:moveTo>
                  <a:cubicBezTo>
                    <a:pt x="213" y="0"/>
                    <a:pt x="210" y="62"/>
                    <a:pt x="210" y="62"/>
                  </a:cubicBezTo>
                  <a:cubicBezTo>
                    <a:pt x="210" y="62"/>
                    <a:pt x="181" y="39"/>
                    <a:pt x="140" y="39"/>
                  </a:cubicBezTo>
                  <a:cubicBezTo>
                    <a:pt x="133" y="39"/>
                    <a:pt x="125" y="40"/>
                    <a:pt x="118" y="41"/>
                  </a:cubicBezTo>
                  <a:cubicBezTo>
                    <a:pt x="65" y="53"/>
                    <a:pt x="73" y="107"/>
                    <a:pt x="73" y="107"/>
                  </a:cubicBezTo>
                  <a:cubicBezTo>
                    <a:pt x="73" y="107"/>
                    <a:pt x="70" y="106"/>
                    <a:pt x="66" y="106"/>
                  </a:cubicBezTo>
                  <a:cubicBezTo>
                    <a:pt x="50" y="106"/>
                    <a:pt x="11" y="112"/>
                    <a:pt x="1" y="165"/>
                  </a:cubicBezTo>
                  <a:cubicBezTo>
                    <a:pt x="110" y="187"/>
                    <a:pt x="203" y="204"/>
                    <a:pt x="294" y="204"/>
                  </a:cubicBezTo>
                  <a:cubicBezTo>
                    <a:pt x="329" y="204"/>
                    <a:pt x="365" y="202"/>
                    <a:pt x="401" y="195"/>
                  </a:cubicBezTo>
                  <a:lnTo>
                    <a:pt x="396" y="86"/>
                  </a:lnTo>
                  <a:cubicBezTo>
                    <a:pt x="396" y="86"/>
                    <a:pt x="421" y="68"/>
                    <a:pt x="396" y="41"/>
                  </a:cubicBezTo>
                  <a:cubicBezTo>
                    <a:pt x="389" y="34"/>
                    <a:pt x="382" y="32"/>
                    <a:pt x="375" y="32"/>
                  </a:cubicBezTo>
                  <a:cubicBezTo>
                    <a:pt x="356" y="32"/>
                    <a:pt x="339" y="53"/>
                    <a:pt x="339" y="53"/>
                  </a:cubicBezTo>
                  <a:cubicBezTo>
                    <a:pt x="339" y="53"/>
                    <a:pt x="323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3"/>
            <p:cNvSpPr/>
            <p:nvPr/>
          </p:nvSpPr>
          <p:spPr>
            <a:xfrm flipH="1">
              <a:off x="4661496" y="3793853"/>
              <a:ext cx="189716" cy="151122"/>
            </a:xfrm>
            <a:custGeom>
              <a:avLst/>
              <a:gdLst/>
              <a:ahLst/>
              <a:cxnLst/>
              <a:rect l="l" t="t" r="r" b="b"/>
              <a:pathLst>
                <a:path w="1958" h="1551" extrusionOk="0">
                  <a:moveTo>
                    <a:pt x="967" y="1"/>
                  </a:moveTo>
                  <a:cubicBezTo>
                    <a:pt x="964" y="1"/>
                    <a:pt x="961" y="1"/>
                    <a:pt x="958" y="1"/>
                  </a:cubicBezTo>
                  <a:cubicBezTo>
                    <a:pt x="879" y="4"/>
                    <a:pt x="811" y="60"/>
                    <a:pt x="775" y="126"/>
                  </a:cubicBezTo>
                  <a:cubicBezTo>
                    <a:pt x="739" y="192"/>
                    <a:pt x="731" y="268"/>
                    <a:pt x="726" y="342"/>
                  </a:cubicBezTo>
                  <a:cubicBezTo>
                    <a:pt x="707" y="623"/>
                    <a:pt x="733" y="907"/>
                    <a:pt x="802" y="1182"/>
                  </a:cubicBezTo>
                  <a:cubicBezTo>
                    <a:pt x="676" y="972"/>
                    <a:pt x="487" y="748"/>
                    <a:pt x="228" y="743"/>
                  </a:cubicBezTo>
                  <a:cubicBezTo>
                    <a:pt x="226" y="743"/>
                    <a:pt x="225" y="743"/>
                    <a:pt x="223" y="743"/>
                  </a:cubicBezTo>
                  <a:cubicBezTo>
                    <a:pt x="121" y="743"/>
                    <a:pt x="1" y="814"/>
                    <a:pt x="30" y="903"/>
                  </a:cubicBezTo>
                  <a:cubicBezTo>
                    <a:pt x="37" y="928"/>
                    <a:pt x="54" y="947"/>
                    <a:pt x="73" y="966"/>
                  </a:cubicBezTo>
                  <a:cubicBezTo>
                    <a:pt x="280" y="1176"/>
                    <a:pt x="679" y="1380"/>
                    <a:pt x="941" y="1551"/>
                  </a:cubicBezTo>
                  <a:cubicBezTo>
                    <a:pt x="1248" y="1360"/>
                    <a:pt x="1955" y="1283"/>
                    <a:pt x="1958" y="897"/>
                  </a:cubicBezTo>
                  <a:cubicBezTo>
                    <a:pt x="1958" y="828"/>
                    <a:pt x="1908" y="794"/>
                    <a:pt x="1828" y="794"/>
                  </a:cubicBezTo>
                  <a:cubicBezTo>
                    <a:pt x="1655" y="794"/>
                    <a:pt x="1339" y="953"/>
                    <a:pt x="1072" y="1255"/>
                  </a:cubicBezTo>
                  <a:cubicBezTo>
                    <a:pt x="1193" y="985"/>
                    <a:pt x="1242" y="622"/>
                    <a:pt x="1217" y="331"/>
                  </a:cubicBezTo>
                  <a:cubicBezTo>
                    <a:pt x="1209" y="256"/>
                    <a:pt x="1198" y="179"/>
                    <a:pt x="1157" y="113"/>
                  </a:cubicBezTo>
                  <a:cubicBezTo>
                    <a:pt x="1117" y="51"/>
                    <a:pt x="1045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3"/>
            <p:cNvSpPr/>
            <p:nvPr/>
          </p:nvSpPr>
          <p:spPr>
            <a:xfrm flipH="1">
              <a:off x="4753350" y="3807007"/>
              <a:ext cx="6298" cy="135630"/>
            </a:xfrm>
            <a:custGeom>
              <a:avLst/>
              <a:gdLst/>
              <a:ahLst/>
              <a:cxnLst/>
              <a:rect l="l" t="t" r="r" b="b"/>
              <a:pathLst>
                <a:path w="65" h="1392" fill="none" extrusionOk="0">
                  <a:moveTo>
                    <a:pt x="6" y="0"/>
                  </a:moveTo>
                  <a:cubicBezTo>
                    <a:pt x="65" y="341"/>
                    <a:pt x="43" y="689"/>
                    <a:pt x="22" y="1035"/>
                  </a:cubicBezTo>
                  <a:cubicBezTo>
                    <a:pt x="15" y="1153"/>
                    <a:pt x="8" y="1272"/>
                    <a:pt x="1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3"/>
            <p:cNvSpPr/>
            <p:nvPr/>
          </p:nvSpPr>
          <p:spPr>
            <a:xfrm flipH="1">
              <a:off x="4673026" y="3882616"/>
              <a:ext cx="87009" cy="58948"/>
            </a:xfrm>
            <a:custGeom>
              <a:avLst/>
              <a:gdLst/>
              <a:ahLst/>
              <a:cxnLst/>
              <a:rect l="l" t="t" r="r" b="b"/>
              <a:pathLst>
                <a:path w="898" h="605" fill="none" extrusionOk="0">
                  <a:moveTo>
                    <a:pt x="898" y="0"/>
                  </a:moveTo>
                  <a:cubicBezTo>
                    <a:pt x="689" y="288"/>
                    <a:pt x="258" y="355"/>
                    <a:pt x="1" y="60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3"/>
            <p:cNvSpPr/>
            <p:nvPr/>
          </p:nvSpPr>
          <p:spPr>
            <a:xfrm flipH="1">
              <a:off x="4757516" y="3879693"/>
              <a:ext cx="73638" cy="62748"/>
            </a:xfrm>
            <a:custGeom>
              <a:avLst/>
              <a:gdLst/>
              <a:ahLst/>
              <a:cxnLst/>
              <a:rect l="l" t="t" r="r" b="b"/>
              <a:pathLst>
                <a:path w="760" h="644" fill="none" extrusionOk="0">
                  <a:moveTo>
                    <a:pt x="1" y="0"/>
                  </a:moveTo>
                  <a:cubicBezTo>
                    <a:pt x="118" y="35"/>
                    <a:pt x="214" y="108"/>
                    <a:pt x="306" y="184"/>
                  </a:cubicBezTo>
                  <a:cubicBezTo>
                    <a:pt x="472" y="324"/>
                    <a:pt x="624" y="478"/>
                    <a:pt x="759" y="6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3"/>
            <p:cNvSpPr/>
            <p:nvPr/>
          </p:nvSpPr>
          <p:spPr>
            <a:xfrm flipH="1">
              <a:off x="4728449" y="3940298"/>
              <a:ext cx="69569" cy="35077"/>
            </a:xfrm>
            <a:custGeom>
              <a:avLst/>
              <a:gdLst/>
              <a:ahLst/>
              <a:cxnLst/>
              <a:rect l="l" t="t" r="r" b="b"/>
              <a:pathLst>
                <a:path w="718" h="360" extrusionOk="0">
                  <a:moveTo>
                    <a:pt x="397" y="0"/>
                  </a:moveTo>
                  <a:cubicBezTo>
                    <a:pt x="345" y="0"/>
                    <a:pt x="294" y="5"/>
                    <a:pt x="244" y="14"/>
                  </a:cubicBezTo>
                  <a:cubicBezTo>
                    <a:pt x="180" y="27"/>
                    <a:pt x="114" y="48"/>
                    <a:pt x="70" y="91"/>
                  </a:cubicBezTo>
                  <a:cubicBezTo>
                    <a:pt x="9" y="152"/>
                    <a:pt x="4" y="240"/>
                    <a:pt x="1" y="321"/>
                  </a:cubicBezTo>
                  <a:cubicBezTo>
                    <a:pt x="154" y="344"/>
                    <a:pt x="317" y="359"/>
                    <a:pt x="481" y="359"/>
                  </a:cubicBezTo>
                  <a:cubicBezTo>
                    <a:pt x="541" y="359"/>
                    <a:pt x="601" y="357"/>
                    <a:pt x="661" y="353"/>
                  </a:cubicBezTo>
                  <a:cubicBezTo>
                    <a:pt x="683" y="306"/>
                    <a:pt x="706" y="258"/>
                    <a:pt x="712" y="206"/>
                  </a:cubicBezTo>
                  <a:cubicBezTo>
                    <a:pt x="717" y="154"/>
                    <a:pt x="704" y="101"/>
                    <a:pt x="664" y="63"/>
                  </a:cubicBezTo>
                  <a:cubicBezTo>
                    <a:pt x="626" y="31"/>
                    <a:pt x="573" y="17"/>
                    <a:pt x="521" y="9"/>
                  </a:cubicBezTo>
                  <a:cubicBezTo>
                    <a:pt x="480" y="3"/>
                    <a:pt x="43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3"/>
            <p:cNvSpPr/>
            <p:nvPr/>
          </p:nvSpPr>
          <p:spPr>
            <a:xfrm flipH="1">
              <a:off x="4714593" y="3961441"/>
              <a:ext cx="56488" cy="15979"/>
            </a:xfrm>
            <a:custGeom>
              <a:avLst/>
              <a:gdLst/>
              <a:ahLst/>
              <a:cxnLst/>
              <a:rect l="l" t="t" r="r" b="b"/>
              <a:pathLst>
                <a:path w="583" h="164" extrusionOk="0">
                  <a:moveTo>
                    <a:pt x="430" y="1"/>
                  </a:moveTo>
                  <a:cubicBezTo>
                    <a:pt x="366" y="1"/>
                    <a:pt x="331" y="81"/>
                    <a:pt x="331" y="81"/>
                  </a:cubicBezTo>
                  <a:cubicBezTo>
                    <a:pt x="331" y="81"/>
                    <a:pt x="333" y="38"/>
                    <a:pt x="293" y="32"/>
                  </a:cubicBezTo>
                  <a:cubicBezTo>
                    <a:pt x="290" y="32"/>
                    <a:pt x="287" y="32"/>
                    <a:pt x="284" y="32"/>
                  </a:cubicBezTo>
                  <a:cubicBezTo>
                    <a:pt x="250" y="32"/>
                    <a:pt x="232" y="63"/>
                    <a:pt x="232" y="63"/>
                  </a:cubicBezTo>
                  <a:cubicBezTo>
                    <a:pt x="232" y="63"/>
                    <a:pt x="221" y="6"/>
                    <a:pt x="158" y="6"/>
                  </a:cubicBezTo>
                  <a:cubicBezTo>
                    <a:pt x="152" y="6"/>
                    <a:pt x="147" y="7"/>
                    <a:pt x="140" y="8"/>
                  </a:cubicBezTo>
                  <a:cubicBezTo>
                    <a:pt x="62" y="19"/>
                    <a:pt x="85" y="112"/>
                    <a:pt x="85" y="112"/>
                  </a:cubicBezTo>
                  <a:cubicBezTo>
                    <a:pt x="85" y="112"/>
                    <a:pt x="71" y="104"/>
                    <a:pt x="54" y="104"/>
                  </a:cubicBezTo>
                  <a:cubicBezTo>
                    <a:pt x="46" y="104"/>
                    <a:pt x="36" y="106"/>
                    <a:pt x="28" y="112"/>
                  </a:cubicBezTo>
                  <a:cubicBezTo>
                    <a:pt x="1" y="131"/>
                    <a:pt x="7" y="159"/>
                    <a:pt x="7" y="159"/>
                  </a:cubicBezTo>
                  <a:cubicBezTo>
                    <a:pt x="69" y="162"/>
                    <a:pt x="134" y="163"/>
                    <a:pt x="197" y="163"/>
                  </a:cubicBezTo>
                  <a:cubicBezTo>
                    <a:pt x="392" y="163"/>
                    <a:pt x="570" y="151"/>
                    <a:pt x="570" y="151"/>
                  </a:cubicBezTo>
                  <a:cubicBezTo>
                    <a:pt x="583" y="87"/>
                    <a:pt x="548" y="76"/>
                    <a:pt x="524" y="76"/>
                  </a:cubicBezTo>
                  <a:cubicBezTo>
                    <a:pt x="511" y="76"/>
                    <a:pt x="501" y="79"/>
                    <a:pt x="501" y="79"/>
                  </a:cubicBezTo>
                  <a:cubicBezTo>
                    <a:pt x="501" y="79"/>
                    <a:pt x="518" y="16"/>
                    <a:pt x="445" y="2"/>
                  </a:cubicBez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3"/>
            <p:cNvSpPr/>
            <p:nvPr/>
          </p:nvSpPr>
          <p:spPr>
            <a:xfrm flipH="1">
              <a:off x="4767012" y="3958421"/>
              <a:ext cx="46993" cy="18708"/>
            </a:xfrm>
            <a:custGeom>
              <a:avLst/>
              <a:gdLst/>
              <a:ahLst/>
              <a:cxnLst/>
              <a:rect l="l" t="t" r="r" b="b"/>
              <a:pathLst>
                <a:path w="485" h="192" extrusionOk="0">
                  <a:moveTo>
                    <a:pt x="291" y="0"/>
                  </a:moveTo>
                  <a:cubicBezTo>
                    <a:pt x="225" y="0"/>
                    <a:pt x="197" y="58"/>
                    <a:pt x="197" y="58"/>
                  </a:cubicBezTo>
                  <a:cubicBezTo>
                    <a:pt x="197" y="58"/>
                    <a:pt x="185" y="21"/>
                    <a:pt x="143" y="21"/>
                  </a:cubicBezTo>
                  <a:cubicBezTo>
                    <a:pt x="135" y="21"/>
                    <a:pt x="125" y="23"/>
                    <a:pt x="114" y="26"/>
                  </a:cubicBezTo>
                  <a:cubicBezTo>
                    <a:pt x="50" y="47"/>
                    <a:pt x="71" y="91"/>
                    <a:pt x="71" y="91"/>
                  </a:cubicBezTo>
                  <a:cubicBezTo>
                    <a:pt x="71" y="91"/>
                    <a:pt x="67" y="90"/>
                    <a:pt x="60" y="90"/>
                  </a:cubicBezTo>
                  <a:cubicBezTo>
                    <a:pt x="50" y="90"/>
                    <a:pt x="34" y="93"/>
                    <a:pt x="21" y="107"/>
                  </a:cubicBezTo>
                  <a:cubicBezTo>
                    <a:pt x="1" y="132"/>
                    <a:pt x="23" y="155"/>
                    <a:pt x="23" y="155"/>
                  </a:cubicBezTo>
                  <a:cubicBezTo>
                    <a:pt x="118" y="178"/>
                    <a:pt x="457" y="192"/>
                    <a:pt x="457" y="192"/>
                  </a:cubicBezTo>
                  <a:cubicBezTo>
                    <a:pt x="457" y="192"/>
                    <a:pt x="484" y="110"/>
                    <a:pt x="453" y="85"/>
                  </a:cubicBezTo>
                  <a:cubicBezTo>
                    <a:pt x="442" y="76"/>
                    <a:pt x="429" y="73"/>
                    <a:pt x="417" y="73"/>
                  </a:cubicBezTo>
                  <a:cubicBezTo>
                    <a:pt x="398" y="73"/>
                    <a:pt x="383" y="81"/>
                    <a:pt x="383" y="81"/>
                  </a:cubicBezTo>
                  <a:cubicBezTo>
                    <a:pt x="383" y="81"/>
                    <a:pt x="372" y="4"/>
                    <a:pt x="299" y="0"/>
                  </a:cubicBezTo>
                  <a:cubicBezTo>
                    <a:pt x="296" y="0"/>
                    <a:pt x="294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3"/>
            <p:cNvSpPr/>
            <p:nvPr/>
          </p:nvSpPr>
          <p:spPr>
            <a:xfrm flipH="1">
              <a:off x="5342067" y="3814314"/>
              <a:ext cx="33234" cy="14810"/>
            </a:xfrm>
            <a:custGeom>
              <a:avLst/>
              <a:gdLst/>
              <a:ahLst/>
              <a:cxnLst/>
              <a:rect l="l" t="t" r="r" b="b"/>
              <a:pathLst>
                <a:path w="343" h="152" extrusionOk="0">
                  <a:moveTo>
                    <a:pt x="125" y="1"/>
                  </a:moveTo>
                  <a:cubicBezTo>
                    <a:pt x="81" y="1"/>
                    <a:pt x="68" y="44"/>
                    <a:pt x="68" y="44"/>
                  </a:cubicBezTo>
                  <a:cubicBezTo>
                    <a:pt x="68" y="44"/>
                    <a:pt x="55" y="27"/>
                    <a:pt x="39" y="27"/>
                  </a:cubicBezTo>
                  <a:cubicBezTo>
                    <a:pt x="34" y="27"/>
                    <a:pt x="28" y="29"/>
                    <a:pt x="22" y="35"/>
                  </a:cubicBezTo>
                  <a:cubicBezTo>
                    <a:pt x="0" y="55"/>
                    <a:pt x="22" y="70"/>
                    <a:pt x="22" y="70"/>
                  </a:cubicBezTo>
                  <a:lnTo>
                    <a:pt x="19" y="150"/>
                  </a:lnTo>
                  <a:cubicBezTo>
                    <a:pt x="42" y="151"/>
                    <a:pt x="66" y="152"/>
                    <a:pt x="90" y="152"/>
                  </a:cubicBezTo>
                  <a:cubicBezTo>
                    <a:pt x="172" y="152"/>
                    <a:pt x="257" y="147"/>
                    <a:pt x="342" y="137"/>
                  </a:cubicBezTo>
                  <a:cubicBezTo>
                    <a:pt x="336" y="92"/>
                    <a:pt x="303" y="87"/>
                    <a:pt x="290" y="87"/>
                  </a:cubicBezTo>
                  <a:cubicBezTo>
                    <a:pt x="286" y="87"/>
                    <a:pt x="284" y="87"/>
                    <a:pt x="284" y="87"/>
                  </a:cubicBezTo>
                  <a:cubicBezTo>
                    <a:pt x="284" y="87"/>
                    <a:pt x="291" y="44"/>
                    <a:pt x="248" y="35"/>
                  </a:cubicBezTo>
                  <a:cubicBezTo>
                    <a:pt x="241" y="33"/>
                    <a:pt x="235" y="32"/>
                    <a:pt x="229" y="32"/>
                  </a:cubicBezTo>
                  <a:cubicBezTo>
                    <a:pt x="196" y="32"/>
                    <a:pt x="174" y="51"/>
                    <a:pt x="174" y="51"/>
                  </a:cubicBezTo>
                  <a:cubicBezTo>
                    <a:pt x="174" y="51"/>
                    <a:pt x="171" y="1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3"/>
            <p:cNvSpPr/>
            <p:nvPr/>
          </p:nvSpPr>
          <p:spPr>
            <a:xfrm flipH="1">
              <a:off x="5400493" y="3811197"/>
              <a:ext cx="33331" cy="16369"/>
            </a:xfrm>
            <a:custGeom>
              <a:avLst/>
              <a:gdLst/>
              <a:ahLst/>
              <a:cxnLst/>
              <a:rect l="l" t="t" r="r" b="b"/>
              <a:pathLst>
                <a:path w="344" h="168" extrusionOk="0">
                  <a:moveTo>
                    <a:pt x="218" y="1"/>
                  </a:moveTo>
                  <a:cubicBezTo>
                    <a:pt x="173" y="1"/>
                    <a:pt x="170" y="51"/>
                    <a:pt x="170" y="51"/>
                  </a:cubicBezTo>
                  <a:cubicBezTo>
                    <a:pt x="170" y="51"/>
                    <a:pt x="148" y="32"/>
                    <a:pt x="115" y="32"/>
                  </a:cubicBezTo>
                  <a:cubicBezTo>
                    <a:pt x="109" y="32"/>
                    <a:pt x="103" y="33"/>
                    <a:pt x="96" y="35"/>
                  </a:cubicBezTo>
                  <a:cubicBezTo>
                    <a:pt x="52" y="43"/>
                    <a:pt x="60" y="87"/>
                    <a:pt x="60" y="87"/>
                  </a:cubicBezTo>
                  <a:cubicBezTo>
                    <a:pt x="60" y="87"/>
                    <a:pt x="57" y="87"/>
                    <a:pt x="53" y="87"/>
                  </a:cubicBezTo>
                  <a:cubicBezTo>
                    <a:pt x="39" y="87"/>
                    <a:pt x="8" y="92"/>
                    <a:pt x="1" y="136"/>
                  </a:cubicBezTo>
                  <a:cubicBezTo>
                    <a:pt x="88" y="153"/>
                    <a:pt x="163" y="168"/>
                    <a:pt x="237" y="168"/>
                  </a:cubicBezTo>
                  <a:cubicBezTo>
                    <a:pt x="266" y="168"/>
                    <a:pt x="295" y="165"/>
                    <a:pt x="325" y="160"/>
                  </a:cubicBezTo>
                  <a:lnTo>
                    <a:pt x="321" y="70"/>
                  </a:lnTo>
                  <a:cubicBezTo>
                    <a:pt x="321" y="70"/>
                    <a:pt x="344" y="55"/>
                    <a:pt x="321" y="35"/>
                  </a:cubicBezTo>
                  <a:cubicBezTo>
                    <a:pt x="315" y="29"/>
                    <a:pt x="310" y="27"/>
                    <a:pt x="304" y="27"/>
                  </a:cubicBezTo>
                  <a:cubicBezTo>
                    <a:pt x="288" y="27"/>
                    <a:pt x="274" y="44"/>
                    <a:pt x="274" y="44"/>
                  </a:cubicBezTo>
                  <a:cubicBezTo>
                    <a:pt x="274" y="44"/>
                    <a:pt x="263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3"/>
            <p:cNvSpPr/>
            <p:nvPr/>
          </p:nvSpPr>
          <p:spPr>
            <a:xfrm flipH="1">
              <a:off x="5300694" y="3693593"/>
              <a:ext cx="138362" cy="117604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3"/>
                    <a:pt x="886" y="27"/>
                  </a:cubicBezTo>
                  <a:cubicBezTo>
                    <a:pt x="794" y="83"/>
                    <a:pt x="728" y="163"/>
                    <a:pt x="675" y="245"/>
                  </a:cubicBezTo>
                  <a:cubicBezTo>
                    <a:pt x="562" y="422"/>
                    <a:pt x="503" y="624"/>
                    <a:pt x="505" y="825"/>
                  </a:cubicBezTo>
                  <a:cubicBezTo>
                    <a:pt x="472" y="680"/>
                    <a:pt x="334" y="457"/>
                    <a:pt x="203" y="394"/>
                  </a:cubicBezTo>
                  <a:cubicBezTo>
                    <a:pt x="174" y="380"/>
                    <a:pt x="146" y="374"/>
                    <a:pt x="122" y="374"/>
                  </a:cubicBezTo>
                  <a:cubicBezTo>
                    <a:pt x="48" y="374"/>
                    <a:pt x="0" y="429"/>
                    <a:pt x="7" y="500"/>
                  </a:cubicBezTo>
                  <a:cubicBezTo>
                    <a:pt x="23" y="691"/>
                    <a:pt x="349" y="1006"/>
                    <a:pt x="532" y="1206"/>
                  </a:cubicBezTo>
                  <a:cubicBezTo>
                    <a:pt x="763" y="1104"/>
                    <a:pt x="1083" y="978"/>
                    <a:pt x="1324" y="861"/>
                  </a:cubicBezTo>
                  <a:cubicBezTo>
                    <a:pt x="1366" y="841"/>
                    <a:pt x="1412" y="813"/>
                    <a:pt x="1417" y="772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2" y="657"/>
                    <a:pt x="1224" y="657"/>
                    <a:pt x="1216" y="657"/>
                  </a:cubicBezTo>
                  <a:cubicBezTo>
                    <a:pt x="1010" y="657"/>
                    <a:pt x="808" y="757"/>
                    <a:pt x="711" y="907"/>
                  </a:cubicBezTo>
                  <a:cubicBezTo>
                    <a:pt x="840" y="667"/>
                    <a:pt x="971" y="425"/>
                    <a:pt x="1044" y="169"/>
                  </a:cubicBezTo>
                  <a:cubicBezTo>
                    <a:pt x="1052" y="136"/>
                    <a:pt x="1061" y="102"/>
                    <a:pt x="1052" y="69"/>
                  </a:cubicBezTo>
                  <a:cubicBezTo>
                    <a:pt x="1044" y="35"/>
                    <a:pt x="1014" y="4"/>
                    <a:pt x="973" y="0"/>
                  </a:cubicBezTo>
                  <a:cubicBezTo>
                    <a:pt x="970" y="0"/>
                    <a:pt x="967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3"/>
            <p:cNvSpPr/>
            <p:nvPr/>
          </p:nvSpPr>
          <p:spPr>
            <a:xfrm flipH="1">
              <a:off x="5348365" y="3703823"/>
              <a:ext cx="39532" cy="104840"/>
            </a:xfrm>
            <a:custGeom>
              <a:avLst/>
              <a:gdLst/>
              <a:ahLst/>
              <a:cxnLst/>
              <a:rect l="l" t="t" r="r" b="b"/>
              <a:pathLst>
                <a:path w="408" h="1076" fill="none" extrusionOk="0">
                  <a:moveTo>
                    <a:pt x="407" y="1"/>
                  </a:moveTo>
                  <a:cubicBezTo>
                    <a:pt x="219" y="340"/>
                    <a:pt x="82" y="703"/>
                    <a:pt x="1" y="1076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3"/>
            <p:cNvSpPr/>
            <p:nvPr/>
          </p:nvSpPr>
          <p:spPr>
            <a:xfrm flipH="1">
              <a:off x="5314550" y="3767253"/>
              <a:ext cx="74026" cy="41897"/>
            </a:xfrm>
            <a:custGeom>
              <a:avLst/>
              <a:gdLst/>
              <a:ahLst/>
              <a:cxnLst/>
              <a:rect l="l" t="t" r="r" b="b"/>
              <a:pathLst>
                <a:path w="764" h="430" fill="none" extrusionOk="0">
                  <a:moveTo>
                    <a:pt x="763" y="1"/>
                  </a:moveTo>
                  <a:cubicBezTo>
                    <a:pt x="471" y="67"/>
                    <a:pt x="200" y="218"/>
                    <a:pt x="1" y="430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3"/>
            <p:cNvSpPr/>
            <p:nvPr/>
          </p:nvSpPr>
          <p:spPr>
            <a:xfrm flipH="1">
              <a:off x="5388285" y="3741433"/>
              <a:ext cx="39629" cy="67035"/>
            </a:xfrm>
            <a:custGeom>
              <a:avLst/>
              <a:gdLst/>
              <a:ahLst/>
              <a:cxnLst/>
              <a:rect l="l" t="t" r="r" b="b"/>
              <a:pathLst>
                <a:path w="409" h="688" fill="none" extrusionOk="0">
                  <a:moveTo>
                    <a:pt x="1" y="0"/>
                  </a:moveTo>
                  <a:cubicBezTo>
                    <a:pt x="149" y="224"/>
                    <a:pt x="337" y="431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3"/>
            <p:cNvSpPr/>
            <p:nvPr/>
          </p:nvSpPr>
          <p:spPr>
            <a:xfrm flipH="1">
              <a:off x="5360380" y="3805838"/>
              <a:ext cx="51741" cy="24748"/>
            </a:xfrm>
            <a:custGeom>
              <a:avLst/>
              <a:gdLst/>
              <a:ahLst/>
              <a:cxnLst/>
              <a:rect l="l" t="t" r="r" b="b"/>
              <a:pathLst>
                <a:path w="534" h="254" extrusionOk="0">
                  <a:moveTo>
                    <a:pt x="296" y="1"/>
                  </a:moveTo>
                  <a:cubicBezTo>
                    <a:pt x="258" y="1"/>
                    <a:pt x="219" y="4"/>
                    <a:pt x="182" y="11"/>
                  </a:cubicBezTo>
                  <a:cubicBezTo>
                    <a:pt x="133" y="18"/>
                    <a:pt x="85" y="34"/>
                    <a:pt x="50" y="65"/>
                  </a:cubicBezTo>
                  <a:cubicBezTo>
                    <a:pt x="6" y="107"/>
                    <a:pt x="2" y="169"/>
                    <a:pt x="1" y="226"/>
                  </a:cubicBezTo>
                  <a:cubicBezTo>
                    <a:pt x="117" y="243"/>
                    <a:pt x="240" y="254"/>
                    <a:pt x="364" y="254"/>
                  </a:cubicBezTo>
                  <a:cubicBezTo>
                    <a:pt x="406" y="254"/>
                    <a:pt x="448" y="252"/>
                    <a:pt x="490" y="250"/>
                  </a:cubicBezTo>
                  <a:cubicBezTo>
                    <a:pt x="507" y="216"/>
                    <a:pt x="524" y="183"/>
                    <a:pt x="528" y="146"/>
                  </a:cubicBezTo>
                  <a:cubicBezTo>
                    <a:pt x="533" y="110"/>
                    <a:pt x="523" y="71"/>
                    <a:pt x="493" y="45"/>
                  </a:cubicBezTo>
                  <a:cubicBezTo>
                    <a:pt x="466" y="22"/>
                    <a:pt x="426" y="12"/>
                    <a:pt x="386" y="7"/>
                  </a:cubicBezTo>
                  <a:cubicBezTo>
                    <a:pt x="357" y="3"/>
                    <a:pt x="327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3"/>
            <p:cNvSpPr/>
            <p:nvPr/>
          </p:nvSpPr>
          <p:spPr>
            <a:xfrm flipH="1">
              <a:off x="5350788" y="3819868"/>
              <a:ext cx="46121" cy="12959"/>
            </a:xfrm>
            <a:custGeom>
              <a:avLst/>
              <a:gdLst/>
              <a:ahLst/>
              <a:cxnLst/>
              <a:rect l="l" t="t" r="r" b="b"/>
              <a:pathLst>
                <a:path w="476" h="133" extrusionOk="0">
                  <a:moveTo>
                    <a:pt x="351" y="0"/>
                  </a:moveTo>
                  <a:cubicBezTo>
                    <a:pt x="299" y="0"/>
                    <a:pt x="270" y="66"/>
                    <a:pt x="270" y="66"/>
                  </a:cubicBezTo>
                  <a:cubicBezTo>
                    <a:pt x="270" y="66"/>
                    <a:pt x="271" y="30"/>
                    <a:pt x="239" y="25"/>
                  </a:cubicBezTo>
                  <a:cubicBezTo>
                    <a:pt x="237" y="25"/>
                    <a:pt x="235" y="25"/>
                    <a:pt x="233" y="25"/>
                  </a:cubicBezTo>
                  <a:cubicBezTo>
                    <a:pt x="205" y="25"/>
                    <a:pt x="190" y="51"/>
                    <a:pt x="190" y="51"/>
                  </a:cubicBezTo>
                  <a:cubicBezTo>
                    <a:pt x="190" y="51"/>
                    <a:pt x="182" y="5"/>
                    <a:pt x="131" y="5"/>
                  </a:cubicBezTo>
                  <a:cubicBezTo>
                    <a:pt x="126" y="5"/>
                    <a:pt x="121" y="6"/>
                    <a:pt x="115" y="7"/>
                  </a:cubicBezTo>
                  <a:cubicBezTo>
                    <a:pt x="51" y="16"/>
                    <a:pt x="69" y="91"/>
                    <a:pt x="69" y="91"/>
                  </a:cubicBezTo>
                  <a:cubicBezTo>
                    <a:pt x="69" y="91"/>
                    <a:pt x="59" y="85"/>
                    <a:pt x="45" y="85"/>
                  </a:cubicBezTo>
                  <a:cubicBezTo>
                    <a:pt x="38" y="85"/>
                    <a:pt x="30" y="87"/>
                    <a:pt x="23" y="91"/>
                  </a:cubicBezTo>
                  <a:cubicBezTo>
                    <a:pt x="1" y="106"/>
                    <a:pt x="6" y="129"/>
                    <a:pt x="6" y="129"/>
                  </a:cubicBezTo>
                  <a:cubicBezTo>
                    <a:pt x="56" y="132"/>
                    <a:pt x="110" y="133"/>
                    <a:pt x="162" y="133"/>
                  </a:cubicBezTo>
                  <a:cubicBezTo>
                    <a:pt x="319" y="133"/>
                    <a:pt x="463" y="122"/>
                    <a:pt x="465" y="121"/>
                  </a:cubicBezTo>
                  <a:cubicBezTo>
                    <a:pt x="475" y="70"/>
                    <a:pt x="447" y="61"/>
                    <a:pt x="427" y="61"/>
                  </a:cubicBezTo>
                  <a:cubicBezTo>
                    <a:pt x="416" y="61"/>
                    <a:pt x="408" y="63"/>
                    <a:pt x="408" y="63"/>
                  </a:cubicBezTo>
                  <a:cubicBezTo>
                    <a:pt x="408" y="63"/>
                    <a:pt x="423" y="12"/>
                    <a:pt x="363" y="1"/>
                  </a:cubicBezTo>
                  <a:cubicBezTo>
                    <a:pt x="359" y="1"/>
                    <a:pt x="355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3"/>
            <p:cNvSpPr/>
            <p:nvPr/>
          </p:nvSpPr>
          <p:spPr>
            <a:xfrm flipH="1">
              <a:off x="5393323" y="3817432"/>
              <a:ext cx="38466" cy="15200"/>
            </a:xfrm>
            <a:custGeom>
              <a:avLst/>
              <a:gdLst/>
              <a:ahLst/>
              <a:cxnLst/>
              <a:rect l="l" t="t" r="r" b="b"/>
              <a:pathLst>
                <a:path w="397" h="156" extrusionOk="0">
                  <a:moveTo>
                    <a:pt x="238" y="0"/>
                  </a:moveTo>
                  <a:cubicBezTo>
                    <a:pt x="183" y="0"/>
                    <a:pt x="160" y="48"/>
                    <a:pt x="160" y="48"/>
                  </a:cubicBezTo>
                  <a:cubicBezTo>
                    <a:pt x="160" y="48"/>
                    <a:pt x="151" y="18"/>
                    <a:pt x="117" y="18"/>
                  </a:cubicBezTo>
                  <a:cubicBezTo>
                    <a:pt x="110" y="18"/>
                    <a:pt x="102" y="20"/>
                    <a:pt x="93" y="22"/>
                  </a:cubicBezTo>
                  <a:cubicBezTo>
                    <a:pt x="41" y="39"/>
                    <a:pt x="57" y="75"/>
                    <a:pt x="57" y="75"/>
                  </a:cubicBezTo>
                  <a:cubicBezTo>
                    <a:pt x="57" y="75"/>
                    <a:pt x="54" y="74"/>
                    <a:pt x="49" y="74"/>
                  </a:cubicBezTo>
                  <a:cubicBezTo>
                    <a:pt x="40" y="74"/>
                    <a:pt x="28" y="76"/>
                    <a:pt x="18" y="88"/>
                  </a:cubicBezTo>
                  <a:cubicBezTo>
                    <a:pt x="0" y="107"/>
                    <a:pt x="19" y="127"/>
                    <a:pt x="19" y="127"/>
                  </a:cubicBezTo>
                  <a:cubicBezTo>
                    <a:pt x="96" y="145"/>
                    <a:pt x="374" y="156"/>
                    <a:pt x="374" y="156"/>
                  </a:cubicBezTo>
                  <a:cubicBezTo>
                    <a:pt x="374" y="156"/>
                    <a:pt x="396" y="88"/>
                    <a:pt x="370" y="69"/>
                  </a:cubicBezTo>
                  <a:cubicBezTo>
                    <a:pt x="361" y="61"/>
                    <a:pt x="350" y="59"/>
                    <a:pt x="341" y="59"/>
                  </a:cubicBezTo>
                  <a:cubicBezTo>
                    <a:pt x="326" y="59"/>
                    <a:pt x="313" y="66"/>
                    <a:pt x="313" y="66"/>
                  </a:cubicBezTo>
                  <a:cubicBezTo>
                    <a:pt x="313" y="66"/>
                    <a:pt x="304" y="4"/>
                    <a:pt x="245" y="1"/>
                  </a:cubicBez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3"/>
            <p:cNvSpPr/>
            <p:nvPr/>
          </p:nvSpPr>
          <p:spPr>
            <a:xfrm flipH="1">
              <a:off x="4823791" y="4441016"/>
              <a:ext cx="92145" cy="40630"/>
            </a:xfrm>
            <a:custGeom>
              <a:avLst/>
              <a:gdLst/>
              <a:ahLst/>
              <a:cxnLst/>
              <a:rect l="l" t="t" r="r" b="b"/>
              <a:pathLst>
                <a:path w="951" h="417" extrusionOk="0">
                  <a:moveTo>
                    <a:pt x="345" y="1"/>
                  </a:moveTo>
                  <a:cubicBezTo>
                    <a:pt x="222" y="1"/>
                    <a:pt x="189" y="119"/>
                    <a:pt x="189" y="119"/>
                  </a:cubicBezTo>
                  <a:cubicBezTo>
                    <a:pt x="189" y="119"/>
                    <a:pt x="151" y="72"/>
                    <a:pt x="107" y="72"/>
                  </a:cubicBezTo>
                  <a:cubicBezTo>
                    <a:pt x="91" y="72"/>
                    <a:pt x="75" y="78"/>
                    <a:pt x="59" y="94"/>
                  </a:cubicBezTo>
                  <a:cubicBezTo>
                    <a:pt x="1" y="155"/>
                    <a:pt x="59" y="192"/>
                    <a:pt x="59" y="192"/>
                  </a:cubicBezTo>
                  <a:lnTo>
                    <a:pt x="50" y="412"/>
                  </a:lnTo>
                  <a:cubicBezTo>
                    <a:pt x="115" y="415"/>
                    <a:pt x="181" y="416"/>
                    <a:pt x="248" y="416"/>
                  </a:cubicBezTo>
                  <a:cubicBezTo>
                    <a:pt x="476" y="416"/>
                    <a:pt x="712" y="400"/>
                    <a:pt x="950" y="375"/>
                  </a:cubicBezTo>
                  <a:cubicBezTo>
                    <a:pt x="930" y="252"/>
                    <a:pt x="841" y="240"/>
                    <a:pt x="804" y="240"/>
                  </a:cubicBezTo>
                  <a:cubicBezTo>
                    <a:pt x="794" y="240"/>
                    <a:pt x="788" y="240"/>
                    <a:pt x="788" y="240"/>
                  </a:cubicBezTo>
                  <a:cubicBezTo>
                    <a:pt x="788" y="240"/>
                    <a:pt x="809" y="120"/>
                    <a:pt x="689" y="94"/>
                  </a:cubicBezTo>
                  <a:cubicBezTo>
                    <a:pt x="671" y="90"/>
                    <a:pt x="654" y="88"/>
                    <a:pt x="638" y="88"/>
                  </a:cubicBezTo>
                  <a:cubicBezTo>
                    <a:pt x="545" y="88"/>
                    <a:pt x="481" y="142"/>
                    <a:pt x="481" y="142"/>
                  </a:cubicBezTo>
                  <a:cubicBezTo>
                    <a:pt x="481" y="142"/>
                    <a:pt x="471" y="1"/>
                    <a:pt x="347" y="1"/>
                  </a:cubicBezTo>
                  <a:cubicBezTo>
                    <a:pt x="346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3"/>
            <p:cNvSpPr/>
            <p:nvPr/>
          </p:nvSpPr>
          <p:spPr>
            <a:xfrm flipH="1">
              <a:off x="4986085" y="4432344"/>
              <a:ext cx="92242" cy="45015"/>
            </a:xfrm>
            <a:custGeom>
              <a:avLst/>
              <a:gdLst/>
              <a:ahLst/>
              <a:cxnLst/>
              <a:rect l="l" t="t" r="r" b="b"/>
              <a:pathLst>
                <a:path w="952" h="462" extrusionOk="0">
                  <a:moveTo>
                    <a:pt x="606" y="1"/>
                  </a:moveTo>
                  <a:cubicBezTo>
                    <a:pt x="606" y="1"/>
                    <a:pt x="605" y="1"/>
                    <a:pt x="605" y="1"/>
                  </a:cubicBezTo>
                  <a:cubicBezTo>
                    <a:pt x="481" y="1"/>
                    <a:pt x="471" y="141"/>
                    <a:pt x="471" y="141"/>
                  </a:cubicBezTo>
                  <a:cubicBezTo>
                    <a:pt x="471" y="141"/>
                    <a:pt x="407" y="88"/>
                    <a:pt x="314" y="88"/>
                  </a:cubicBezTo>
                  <a:cubicBezTo>
                    <a:pt x="298" y="88"/>
                    <a:pt x="281" y="90"/>
                    <a:pt x="263" y="94"/>
                  </a:cubicBezTo>
                  <a:cubicBezTo>
                    <a:pt x="143" y="120"/>
                    <a:pt x="164" y="240"/>
                    <a:pt x="164" y="240"/>
                  </a:cubicBezTo>
                  <a:cubicBezTo>
                    <a:pt x="164" y="240"/>
                    <a:pt x="158" y="239"/>
                    <a:pt x="148" y="239"/>
                  </a:cubicBezTo>
                  <a:cubicBezTo>
                    <a:pt x="111" y="239"/>
                    <a:pt x="21" y="252"/>
                    <a:pt x="0" y="374"/>
                  </a:cubicBezTo>
                  <a:cubicBezTo>
                    <a:pt x="243" y="421"/>
                    <a:pt x="453" y="461"/>
                    <a:pt x="656" y="461"/>
                  </a:cubicBezTo>
                  <a:cubicBezTo>
                    <a:pt x="737" y="461"/>
                    <a:pt x="817" y="455"/>
                    <a:pt x="898" y="440"/>
                  </a:cubicBezTo>
                  <a:lnTo>
                    <a:pt x="892" y="192"/>
                  </a:lnTo>
                  <a:cubicBezTo>
                    <a:pt x="892" y="192"/>
                    <a:pt x="951" y="155"/>
                    <a:pt x="892" y="94"/>
                  </a:cubicBezTo>
                  <a:cubicBezTo>
                    <a:pt x="876" y="78"/>
                    <a:pt x="860" y="72"/>
                    <a:pt x="845" y="72"/>
                  </a:cubicBezTo>
                  <a:cubicBezTo>
                    <a:pt x="801" y="72"/>
                    <a:pt x="763" y="119"/>
                    <a:pt x="763" y="119"/>
                  </a:cubicBezTo>
                  <a:cubicBezTo>
                    <a:pt x="763" y="119"/>
                    <a:pt x="729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3"/>
            <p:cNvSpPr/>
            <p:nvPr/>
          </p:nvSpPr>
          <p:spPr>
            <a:xfrm flipH="1">
              <a:off x="4748892" y="4173265"/>
              <a:ext cx="331954" cy="277397"/>
            </a:xfrm>
            <a:custGeom>
              <a:avLst/>
              <a:gdLst/>
              <a:ahLst/>
              <a:cxnLst/>
              <a:rect l="l" t="t" r="r" b="b"/>
              <a:pathLst>
                <a:path w="3426" h="2847" extrusionOk="0">
                  <a:moveTo>
                    <a:pt x="2314" y="1"/>
                  </a:moveTo>
                  <a:cubicBezTo>
                    <a:pt x="2245" y="1"/>
                    <a:pt x="2179" y="31"/>
                    <a:pt x="2123" y="65"/>
                  </a:cubicBezTo>
                  <a:cubicBezTo>
                    <a:pt x="1904" y="195"/>
                    <a:pt x="1745" y="382"/>
                    <a:pt x="1618" y="578"/>
                  </a:cubicBezTo>
                  <a:cubicBezTo>
                    <a:pt x="1348" y="997"/>
                    <a:pt x="1208" y="1472"/>
                    <a:pt x="1212" y="1947"/>
                  </a:cubicBezTo>
                  <a:cubicBezTo>
                    <a:pt x="1131" y="1605"/>
                    <a:pt x="798" y="1078"/>
                    <a:pt x="486" y="930"/>
                  </a:cubicBezTo>
                  <a:cubicBezTo>
                    <a:pt x="416" y="897"/>
                    <a:pt x="350" y="882"/>
                    <a:pt x="291" y="882"/>
                  </a:cubicBezTo>
                  <a:cubicBezTo>
                    <a:pt x="115" y="882"/>
                    <a:pt x="1" y="1012"/>
                    <a:pt x="16" y="1178"/>
                  </a:cubicBezTo>
                  <a:cubicBezTo>
                    <a:pt x="60" y="1632"/>
                    <a:pt x="842" y="2377"/>
                    <a:pt x="1279" y="2847"/>
                  </a:cubicBezTo>
                  <a:cubicBezTo>
                    <a:pt x="1832" y="2608"/>
                    <a:pt x="2600" y="2307"/>
                    <a:pt x="3176" y="2034"/>
                  </a:cubicBezTo>
                  <a:cubicBezTo>
                    <a:pt x="3279" y="1984"/>
                    <a:pt x="3385" y="1919"/>
                    <a:pt x="3399" y="1822"/>
                  </a:cubicBezTo>
                  <a:cubicBezTo>
                    <a:pt x="3425" y="1657"/>
                    <a:pt x="3177" y="1558"/>
                    <a:pt x="2975" y="1550"/>
                  </a:cubicBezTo>
                  <a:cubicBezTo>
                    <a:pt x="2956" y="1549"/>
                    <a:pt x="2937" y="1549"/>
                    <a:pt x="2919" y="1549"/>
                  </a:cubicBezTo>
                  <a:cubicBezTo>
                    <a:pt x="2426" y="1549"/>
                    <a:pt x="1940" y="1783"/>
                    <a:pt x="1708" y="2138"/>
                  </a:cubicBezTo>
                  <a:cubicBezTo>
                    <a:pt x="2018" y="1573"/>
                    <a:pt x="2328" y="1002"/>
                    <a:pt x="2503" y="400"/>
                  </a:cubicBezTo>
                  <a:cubicBezTo>
                    <a:pt x="2525" y="322"/>
                    <a:pt x="2546" y="242"/>
                    <a:pt x="2525" y="163"/>
                  </a:cubicBezTo>
                  <a:cubicBezTo>
                    <a:pt x="2505" y="83"/>
                    <a:pt x="2432" y="10"/>
                    <a:pt x="2335" y="2"/>
                  </a:cubicBezTo>
                  <a:cubicBezTo>
                    <a:pt x="2328" y="1"/>
                    <a:pt x="2321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3"/>
            <p:cNvSpPr/>
            <p:nvPr/>
          </p:nvSpPr>
          <p:spPr>
            <a:xfrm flipH="1">
              <a:off x="4863226" y="4198110"/>
              <a:ext cx="94567" cy="247095"/>
            </a:xfrm>
            <a:custGeom>
              <a:avLst/>
              <a:gdLst/>
              <a:ahLst/>
              <a:cxnLst/>
              <a:rect l="l" t="t" r="r" b="b"/>
              <a:pathLst>
                <a:path w="976" h="2536" fill="none" extrusionOk="0">
                  <a:moveTo>
                    <a:pt x="975" y="0"/>
                  </a:moveTo>
                  <a:cubicBezTo>
                    <a:pt x="526" y="797"/>
                    <a:pt x="196" y="1654"/>
                    <a:pt x="1" y="253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3"/>
            <p:cNvSpPr/>
            <p:nvPr/>
          </p:nvSpPr>
          <p:spPr>
            <a:xfrm flipH="1">
              <a:off x="4782030" y="4347576"/>
              <a:ext cx="177410" cy="98507"/>
            </a:xfrm>
            <a:custGeom>
              <a:avLst/>
              <a:gdLst/>
              <a:ahLst/>
              <a:cxnLst/>
              <a:rect l="l" t="t" r="r" b="b"/>
              <a:pathLst>
                <a:path w="1831" h="1011" fill="none" extrusionOk="0">
                  <a:moveTo>
                    <a:pt x="1830" y="1"/>
                  </a:moveTo>
                  <a:cubicBezTo>
                    <a:pt x="1128" y="154"/>
                    <a:pt x="481" y="512"/>
                    <a:pt x="0" y="101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3"/>
            <p:cNvSpPr/>
            <p:nvPr/>
          </p:nvSpPr>
          <p:spPr>
            <a:xfrm flipH="1">
              <a:off x="4958374" y="4286289"/>
              <a:ext cx="94955" cy="157845"/>
            </a:xfrm>
            <a:custGeom>
              <a:avLst/>
              <a:gdLst/>
              <a:ahLst/>
              <a:cxnLst/>
              <a:rect l="l" t="t" r="r" b="b"/>
              <a:pathLst>
                <a:path w="980" h="1620" fill="none" extrusionOk="0">
                  <a:moveTo>
                    <a:pt x="1" y="0"/>
                  </a:moveTo>
                  <a:cubicBezTo>
                    <a:pt x="357" y="527"/>
                    <a:pt x="809" y="1018"/>
                    <a:pt x="979" y="16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3"/>
            <p:cNvSpPr/>
            <p:nvPr/>
          </p:nvSpPr>
          <p:spPr>
            <a:xfrm flipH="1">
              <a:off x="4891615" y="4425426"/>
              <a:ext cx="125863" cy="63430"/>
            </a:xfrm>
            <a:custGeom>
              <a:avLst/>
              <a:gdLst/>
              <a:ahLst/>
              <a:cxnLst/>
              <a:rect l="l" t="t" r="r" b="b"/>
              <a:pathLst>
                <a:path w="1299" h="651" extrusionOk="0">
                  <a:moveTo>
                    <a:pt x="720" y="0"/>
                  </a:moveTo>
                  <a:cubicBezTo>
                    <a:pt x="626" y="0"/>
                    <a:pt x="533" y="9"/>
                    <a:pt x="441" y="25"/>
                  </a:cubicBezTo>
                  <a:cubicBezTo>
                    <a:pt x="323" y="47"/>
                    <a:pt x="204" y="85"/>
                    <a:pt x="125" y="165"/>
                  </a:cubicBezTo>
                  <a:cubicBezTo>
                    <a:pt x="15" y="274"/>
                    <a:pt x="5" y="434"/>
                    <a:pt x="1" y="579"/>
                  </a:cubicBezTo>
                  <a:cubicBezTo>
                    <a:pt x="278" y="623"/>
                    <a:pt x="572" y="651"/>
                    <a:pt x="869" y="651"/>
                  </a:cubicBezTo>
                  <a:cubicBezTo>
                    <a:pt x="978" y="651"/>
                    <a:pt x="1087" y="647"/>
                    <a:pt x="1195" y="639"/>
                  </a:cubicBezTo>
                  <a:cubicBezTo>
                    <a:pt x="1236" y="553"/>
                    <a:pt x="1277" y="466"/>
                    <a:pt x="1287" y="375"/>
                  </a:cubicBezTo>
                  <a:cubicBezTo>
                    <a:pt x="1299" y="283"/>
                    <a:pt x="1275" y="181"/>
                    <a:pt x="1202" y="116"/>
                  </a:cubicBezTo>
                  <a:cubicBezTo>
                    <a:pt x="1134" y="55"/>
                    <a:pt x="1036" y="30"/>
                    <a:pt x="942" y="16"/>
                  </a:cubicBezTo>
                  <a:cubicBezTo>
                    <a:pt x="869" y="6"/>
                    <a:pt x="795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3"/>
            <p:cNvSpPr/>
            <p:nvPr/>
          </p:nvSpPr>
          <p:spPr>
            <a:xfrm flipH="1">
              <a:off x="4848983" y="4456800"/>
              <a:ext cx="126542" cy="35564"/>
            </a:xfrm>
            <a:custGeom>
              <a:avLst/>
              <a:gdLst/>
              <a:ahLst/>
              <a:cxnLst/>
              <a:rect l="l" t="t" r="r" b="b"/>
              <a:pathLst>
                <a:path w="1306" h="365" extrusionOk="0">
                  <a:moveTo>
                    <a:pt x="966" y="0"/>
                  </a:moveTo>
                  <a:cubicBezTo>
                    <a:pt x="821" y="0"/>
                    <a:pt x="740" y="182"/>
                    <a:pt x="740" y="182"/>
                  </a:cubicBezTo>
                  <a:cubicBezTo>
                    <a:pt x="740" y="182"/>
                    <a:pt x="746" y="84"/>
                    <a:pt x="655" y="70"/>
                  </a:cubicBezTo>
                  <a:cubicBezTo>
                    <a:pt x="649" y="69"/>
                    <a:pt x="643" y="69"/>
                    <a:pt x="638" y="69"/>
                  </a:cubicBezTo>
                  <a:cubicBezTo>
                    <a:pt x="559" y="69"/>
                    <a:pt x="519" y="142"/>
                    <a:pt x="519" y="142"/>
                  </a:cubicBezTo>
                  <a:cubicBezTo>
                    <a:pt x="519" y="142"/>
                    <a:pt x="497" y="11"/>
                    <a:pt x="354" y="11"/>
                  </a:cubicBezTo>
                  <a:cubicBezTo>
                    <a:pt x="341" y="11"/>
                    <a:pt x="328" y="12"/>
                    <a:pt x="313" y="14"/>
                  </a:cubicBezTo>
                  <a:cubicBezTo>
                    <a:pt x="133" y="43"/>
                    <a:pt x="188" y="251"/>
                    <a:pt x="188" y="251"/>
                  </a:cubicBezTo>
                  <a:cubicBezTo>
                    <a:pt x="188" y="251"/>
                    <a:pt x="157" y="233"/>
                    <a:pt x="119" y="233"/>
                  </a:cubicBezTo>
                  <a:cubicBezTo>
                    <a:pt x="100" y="233"/>
                    <a:pt x="80" y="238"/>
                    <a:pt x="60" y="251"/>
                  </a:cubicBezTo>
                  <a:cubicBezTo>
                    <a:pt x="1" y="291"/>
                    <a:pt x="14" y="355"/>
                    <a:pt x="14" y="355"/>
                  </a:cubicBezTo>
                  <a:cubicBezTo>
                    <a:pt x="145" y="362"/>
                    <a:pt x="284" y="365"/>
                    <a:pt x="420" y="365"/>
                  </a:cubicBezTo>
                  <a:cubicBezTo>
                    <a:pt x="859" y="365"/>
                    <a:pt x="1266" y="338"/>
                    <a:pt x="1278" y="338"/>
                  </a:cubicBezTo>
                  <a:cubicBezTo>
                    <a:pt x="1278" y="338"/>
                    <a:pt x="1278" y="338"/>
                    <a:pt x="1278" y="338"/>
                  </a:cubicBezTo>
                  <a:cubicBezTo>
                    <a:pt x="1306" y="195"/>
                    <a:pt x="1229" y="170"/>
                    <a:pt x="1173" y="170"/>
                  </a:cubicBezTo>
                  <a:cubicBezTo>
                    <a:pt x="1145" y="170"/>
                    <a:pt x="1122" y="177"/>
                    <a:pt x="1122" y="177"/>
                  </a:cubicBezTo>
                  <a:cubicBezTo>
                    <a:pt x="1122" y="177"/>
                    <a:pt x="1160" y="33"/>
                    <a:pt x="998" y="3"/>
                  </a:cubicBezTo>
                  <a:cubicBezTo>
                    <a:pt x="987" y="1"/>
                    <a:pt x="976" y="0"/>
                    <a:pt x="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3"/>
            <p:cNvSpPr/>
            <p:nvPr/>
          </p:nvSpPr>
          <p:spPr>
            <a:xfrm flipH="1">
              <a:off x="4966997" y="4449395"/>
              <a:ext cx="105516" cy="42092"/>
            </a:xfrm>
            <a:custGeom>
              <a:avLst/>
              <a:gdLst/>
              <a:ahLst/>
              <a:cxnLst/>
              <a:rect l="l" t="t" r="r" b="b"/>
              <a:pathLst>
                <a:path w="1089" h="432" extrusionOk="0">
                  <a:moveTo>
                    <a:pt x="656" y="1"/>
                  </a:moveTo>
                  <a:cubicBezTo>
                    <a:pt x="504" y="1"/>
                    <a:pt x="442" y="133"/>
                    <a:pt x="442" y="133"/>
                  </a:cubicBezTo>
                  <a:cubicBezTo>
                    <a:pt x="442" y="133"/>
                    <a:pt x="415" y="52"/>
                    <a:pt x="320" y="52"/>
                  </a:cubicBezTo>
                  <a:cubicBezTo>
                    <a:pt x="301" y="52"/>
                    <a:pt x="280" y="55"/>
                    <a:pt x="256" y="62"/>
                  </a:cubicBezTo>
                  <a:cubicBezTo>
                    <a:pt x="109" y="107"/>
                    <a:pt x="156" y="209"/>
                    <a:pt x="156" y="209"/>
                  </a:cubicBezTo>
                  <a:cubicBezTo>
                    <a:pt x="156" y="209"/>
                    <a:pt x="146" y="206"/>
                    <a:pt x="132" y="206"/>
                  </a:cubicBezTo>
                  <a:cubicBezTo>
                    <a:pt x="109" y="206"/>
                    <a:pt x="75" y="213"/>
                    <a:pt x="47" y="245"/>
                  </a:cubicBezTo>
                  <a:cubicBezTo>
                    <a:pt x="0" y="300"/>
                    <a:pt x="51" y="353"/>
                    <a:pt x="51" y="353"/>
                  </a:cubicBezTo>
                  <a:cubicBezTo>
                    <a:pt x="266" y="405"/>
                    <a:pt x="1029" y="431"/>
                    <a:pt x="1029" y="431"/>
                  </a:cubicBezTo>
                  <a:cubicBezTo>
                    <a:pt x="1029" y="431"/>
                    <a:pt x="1088" y="246"/>
                    <a:pt x="1019" y="193"/>
                  </a:cubicBezTo>
                  <a:cubicBezTo>
                    <a:pt x="993" y="172"/>
                    <a:pt x="965" y="166"/>
                    <a:pt x="940" y="166"/>
                  </a:cubicBezTo>
                  <a:cubicBezTo>
                    <a:pt x="897" y="166"/>
                    <a:pt x="863" y="184"/>
                    <a:pt x="863" y="184"/>
                  </a:cubicBezTo>
                  <a:cubicBezTo>
                    <a:pt x="863" y="184"/>
                    <a:pt x="837" y="12"/>
                    <a:pt x="673" y="2"/>
                  </a:cubicBezTo>
                  <a:cubicBezTo>
                    <a:pt x="667" y="1"/>
                    <a:pt x="662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3"/>
            <p:cNvSpPr/>
            <p:nvPr/>
          </p:nvSpPr>
          <p:spPr>
            <a:xfrm flipH="1">
              <a:off x="5511822" y="4868463"/>
              <a:ext cx="139913" cy="61774"/>
            </a:xfrm>
            <a:custGeom>
              <a:avLst/>
              <a:gdLst/>
              <a:ahLst/>
              <a:cxnLst/>
              <a:rect l="l" t="t" r="r" b="b"/>
              <a:pathLst>
                <a:path w="1444" h="634" extrusionOk="0">
                  <a:moveTo>
                    <a:pt x="527" y="1"/>
                  </a:moveTo>
                  <a:cubicBezTo>
                    <a:pt x="338" y="1"/>
                    <a:pt x="288" y="180"/>
                    <a:pt x="288" y="180"/>
                  </a:cubicBezTo>
                  <a:cubicBezTo>
                    <a:pt x="288" y="180"/>
                    <a:pt x="230" y="110"/>
                    <a:pt x="164" y="110"/>
                  </a:cubicBezTo>
                  <a:cubicBezTo>
                    <a:pt x="140" y="110"/>
                    <a:pt x="115" y="119"/>
                    <a:pt x="92" y="143"/>
                  </a:cubicBezTo>
                  <a:cubicBezTo>
                    <a:pt x="1" y="236"/>
                    <a:pt x="92" y="293"/>
                    <a:pt x="92" y="293"/>
                  </a:cubicBezTo>
                  <a:lnTo>
                    <a:pt x="75" y="627"/>
                  </a:lnTo>
                  <a:cubicBezTo>
                    <a:pt x="174" y="631"/>
                    <a:pt x="273" y="633"/>
                    <a:pt x="373" y="633"/>
                  </a:cubicBezTo>
                  <a:cubicBezTo>
                    <a:pt x="721" y="633"/>
                    <a:pt x="1079" y="609"/>
                    <a:pt x="1444" y="569"/>
                  </a:cubicBezTo>
                  <a:cubicBezTo>
                    <a:pt x="1414" y="384"/>
                    <a:pt x="1280" y="364"/>
                    <a:pt x="1223" y="364"/>
                  </a:cubicBezTo>
                  <a:cubicBezTo>
                    <a:pt x="1207" y="364"/>
                    <a:pt x="1198" y="365"/>
                    <a:pt x="1198" y="365"/>
                  </a:cubicBezTo>
                  <a:cubicBezTo>
                    <a:pt x="1198" y="365"/>
                    <a:pt x="1230" y="182"/>
                    <a:pt x="1048" y="143"/>
                  </a:cubicBezTo>
                  <a:cubicBezTo>
                    <a:pt x="1020" y="137"/>
                    <a:pt x="993" y="135"/>
                    <a:pt x="968" y="135"/>
                  </a:cubicBezTo>
                  <a:cubicBezTo>
                    <a:pt x="827" y="135"/>
                    <a:pt x="730" y="216"/>
                    <a:pt x="730" y="216"/>
                  </a:cubicBezTo>
                  <a:cubicBezTo>
                    <a:pt x="730" y="216"/>
                    <a:pt x="715" y="1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3"/>
            <p:cNvSpPr/>
            <p:nvPr/>
          </p:nvSpPr>
          <p:spPr>
            <a:xfrm flipH="1">
              <a:off x="5758219" y="4855211"/>
              <a:ext cx="139913" cy="68302"/>
            </a:xfrm>
            <a:custGeom>
              <a:avLst/>
              <a:gdLst/>
              <a:ahLst/>
              <a:cxnLst/>
              <a:rect l="l" t="t" r="r" b="b"/>
              <a:pathLst>
                <a:path w="1444" h="701" extrusionOk="0">
                  <a:moveTo>
                    <a:pt x="917" y="0"/>
                  </a:moveTo>
                  <a:cubicBezTo>
                    <a:pt x="729" y="0"/>
                    <a:pt x="714" y="214"/>
                    <a:pt x="714" y="214"/>
                  </a:cubicBezTo>
                  <a:cubicBezTo>
                    <a:pt x="714" y="214"/>
                    <a:pt x="616" y="133"/>
                    <a:pt x="476" y="133"/>
                  </a:cubicBezTo>
                  <a:cubicBezTo>
                    <a:pt x="451" y="133"/>
                    <a:pt x="425" y="136"/>
                    <a:pt x="397" y="142"/>
                  </a:cubicBezTo>
                  <a:cubicBezTo>
                    <a:pt x="214" y="181"/>
                    <a:pt x="248" y="364"/>
                    <a:pt x="248" y="364"/>
                  </a:cubicBezTo>
                  <a:cubicBezTo>
                    <a:pt x="248" y="364"/>
                    <a:pt x="238" y="363"/>
                    <a:pt x="223" y="363"/>
                  </a:cubicBezTo>
                  <a:cubicBezTo>
                    <a:pt x="166" y="363"/>
                    <a:pt x="31" y="382"/>
                    <a:pt x="1" y="569"/>
                  </a:cubicBezTo>
                  <a:cubicBezTo>
                    <a:pt x="370" y="640"/>
                    <a:pt x="688" y="700"/>
                    <a:pt x="998" y="700"/>
                  </a:cubicBezTo>
                  <a:cubicBezTo>
                    <a:pt x="1121" y="700"/>
                    <a:pt x="1243" y="691"/>
                    <a:pt x="1366" y="669"/>
                  </a:cubicBezTo>
                  <a:lnTo>
                    <a:pt x="1353" y="292"/>
                  </a:lnTo>
                  <a:cubicBezTo>
                    <a:pt x="1353" y="292"/>
                    <a:pt x="1443" y="235"/>
                    <a:pt x="1353" y="142"/>
                  </a:cubicBezTo>
                  <a:cubicBezTo>
                    <a:pt x="1329" y="118"/>
                    <a:pt x="1305" y="109"/>
                    <a:pt x="1281" y="109"/>
                  </a:cubicBezTo>
                  <a:cubicBezTo>
                    <a:pt x="1214" y="109"/>
                    <a:pt x="1157" y="179"/>
                    <a:pt x="1157" y="179"/>
                  </a:cubicBezTo>
                  <a:cubicBezTo>
                    <a:pt x="1157" y="179"/>
                    <a:pt x="1106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3"/>
            <p:cNvSpPr/>
            <p:nvPr/>
          </p:nvSpPr>
          <p:spPr>
            <a:xfrm flipH="1">
              <a:off x="5455721" y="4492169"/>
              <a:ext cx="416541" cy="383991"/>
            </a:xfrm>
            <a:custGeom>
              <a:avLst/>
              <a:gdLst/>
              <a:ahLst/>
              <a:cxnLst/>
              <a:rect l="l" t="t" r="r" b="b"/>
              <a:pathLst>
                <a:path w="4299" h="3941" extrusionOk="0">
                  <a:moveTo>
                    <a:pt x="2904" y="0"/>
                  </a:moveTo>
                  <a:cubicBezTo>
                    <a:pt x="2818" y="0"/>
                    <a:pt x="2735" y="43"/>
                    <a:pt x="2664" y="89"/>
                  </a:cubicBezTo>
                  <a:cubicBezTo>
                    <a:pt x="2389" y="269"/>
                    <a:pt x="2189" y="529"/>
                    <a:pt x="2030" y="802"/>
                  </a:cubicBezTo>
                  <a:cubicBezTo>
                    <a:pt x="1691" y="1381"/>
                    <a:pt x="1513" y="2038"/>
                    <a:pt x="1520" y="2694"/>
                  </a:cubicBezTo>
                  <a:cubicBezTo>
                    <a:pt x="1419" y="2219"/>
                    <a:pt x="1002" y="1489"/>
                    <a:pt x="611" y="1285"/>
                  </a:cubicBezTo>
                  <a:cubicBezTo>
                    <a:pt x="523" y="1239"/>
                    <a:pt x="440" y="1219"/>
                    <a:pt x="365" y="1219"/>
                  </a:cubicBezTo>
                  <a:cubicBezTo>
                    <a:pt x="145" y="1219"/>
                    <a:pt x="0" y="1399"/>
                    <a:pt x="20" y="1629"/>
                  </a:cubicBezTo>
                  <a:cubicBezTo>
                    <a:pt x="74" y="2258"/>
                    <a:pt x="1053" y="3289"/>
                    <a:pt x="1603" y="3940"/>
                  </a:cubicBezTo>
                  <a:cubicBezTo>
                    <a:pt x="2298" y="3609"/>
                    <a:pt x="3262" y="3194"/>
                    <a:pt x="3985" y="2813"/>
                  </a:cubicBezTo>
                  <a:cubicBezTo>
                    <a:pt x="4114" y="2746"/>
                    <a:pt x="4247" y="2653"/>
                    <a:pt x="4266" y="2520"/>
                  </a:cubicBezTo>
                  <a:cubicBezTo>
                    <a:pt x="4298" y="2293"/>
                    <a:pt x="3986" y="2156"/>
                    <a:pt x="3732" y="2146"/>
                  </a:cubicBezTo>
                  <a:cubicBezTo>
                    <a:pt x="3708" y="2145"/>
                    <a:pt x="3683" y="2145"/>
                    <a:pt x="3659" y="2145"/>
                  </a:cubicBezTo>
                  <a:cubicBezTo>
                    <a:pt x="3040" y="2145"/>
                    <a:pt x="2432" y="2469"/>
                    <a:pt x="2141" y="2959"/>
                  </a:cubicBezTo>
                  <a:cubicBezTo>
                    <a:pt x="2530" y="2177"/>
                    <a:pt x="2921" y="1388"/>
                    <a:pt x="3140" y="552"/>
                  </a:cubicBezTo>
                  <a:cubicBezTo>
                    <a:pt x="3169" y="445"/>
                    <a:pt x="3192" y="332"/>
                    <a:pt x="3169" y="225"/>
                  </a:cubicBezTo>
                  <a:cubicBezTo>
                    <a:pt x="3143" y="117"/>
                    <a:pt x="3051" y="14"/>
                    <a:pt x="2931" y="2"/>
                  </a:cubicBezTo>
                  <a:cubicBezTo>
                    <a:pt x="2922" y="1"/>
                    <a:pt x="2913" y="0"/>
                    <a:pt x="2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3"/>
            <p:cNvSpPr/>
            <p:nvPr/>
          </p:nvSpPr>
          <p:spPr>
            <a:xfrm flipH="1">
              <a:off x="5599413" y="4526369"/>
              <a:ext cx="118596" cy="342094"/>
            </a:xfrm>
            <a:custGeom>
              <a:avLst/>
              <a:gdLst/>
              <a:ahLst/>
              <a:cxnLst/>
              <a:rect l="l" t="t" r="r" b="b"/>
              <a:pathLst>
                <a:path w="1224" h="3511" fill="none" extrusionOk="0">
                  <a:moveTo>
                    <a:pt x="1223" y="0"/>
                  </a:moveTo>
                  <a:cubicBezTo>
                    <a:pt x="658" y="1104"/>
                    <a:pt x="246" y="2289"/>
                    <a:pt x="1" y="35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3"/>
            <p:cNvSpPr/>
            <p:nvPr/>
          </p:nvSpPr>
          <p:spPr>
            <a:xfrm flipH="1">
              <a:off x="5497385" y="4733320"/>
              <a:ext cx="222853" cy="136506"/>
            </a:xfrm>
            <a:custGeom>
              <a:avLst/>
              <a:gdLst/>
              <a:ahLst/>
              <a:cxnLst/>
              <a:rect l="l" t="t" r="r" b="b"/>
              <a:pathLst>
                <a:path w="2300" h="1401" fill="none" extrusionOk="0">
                  <a:moveTo>
                    <a:pt x="2299" y="1"/>
                  </a:moveTo>
                  <a:cubicBezTo>
                    <a:pt x="1419" y="214"/>
                    <a:pt x="603" y="709"/>
                    <a:pt x="1" y="14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3"/>
            <p:cNvSpPr/>
            <p:nvPr/>
          </p:nvSpPr>
          <p:spPr>
            <a:xfrm flipH="1">
              <a:off x="5718784" y="4648455"/>
              <a:ext cx="119178" cy="218644"/>
            </a:xfrm>
            <a:custGeom>
              <a:avLst/>
              <a:gdLst/>
              <a:ahLst/>
              <a:cxnLst/>
              <a:rect l="l" t="t" r="r" b="b"/>
              <a:pathLst>
                <a:path w="1230" h="2244" fill="none" extrusionOk="0">
                  <a:moveTo>
                    <a:pt x="1" y="1"/>
                  </a:moveTo>
                  <a:cubicBezTo>
                    <a:pt x="449" y="731"/>
                    <a:pt x="1014" y="1411"/>
                    <a:pt x="1229" y="22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3"/>
            <p:cNvSpPr/>
            <p:nvPr/>
          </p:nvSpPr>
          <p:spPr>
            <a:xfrm flipH="1">
              <a:off x="5635069" y="4841278"/>
              <a:ext cx="157935" cy="87692"/>
            </a:xfrm>
            <a:custGeom>
              <a:avLst/>
              <a:gdLst/>
              <a:ahLst/>
              <a:cxnLst/>
              <a:rect l="l" t="t" r="r" b="b"/>
              <a:pathLst>
                <a:path w="1630" h="900" extrusionOk="0">
                  <a:moveTo>
                    <a:pt x="905" y="0"/>
                  </a:moveTo>
                  <a:cubicBezTo>
                    <a:pt x="787" y="0"/>
                    <a:pt x="669" y="12"/>
                    <a:pt x="554" y="35"/>
                  </a:cubicBezTo>
                  <a:cubicBezTo>
                    <a:pt x="406" y="65"/>
                    <a:pt x="256" y="117"/>
                    <a:pt x="156" y="227"/>
                  </a:cubicBezTo>
                  <a:cubicBezTo>
                    <a:pt x="17" y="378"/>
                    <a:pt x="6" y="599"/>
                    <a:pt x="1" y="801"/>
                  </a:cubicBezTo>
                  <a:cubicBezTo>
                    <a:pt x="349" y="861"/>
                    <a:pt x="718" y="899"/>
                    <a:pt x="1091" y="899"/>
                  </a:cubicBezTo>
                  <a:cubicBezTo>
                    <a:pt x="1227" y="899"/>
                    <a:pt x="1364" y="894"/>
                    <a:pt x="1500" y="883"/>
                  </a:cubicBezTo>
                  <a:cubicBezTo>
                    <a:pt x="1551" y="764"/>
                    <a:pt x="1601" y="644"/>
                    <a:pt x="1615" y="516"/>
                  </a:cubicBezTo>
                  <a:cubicBezTo>
                    <a:pt x="1629" y="388"/>
                    <a:pt x="1599" y="251"/>
                    <a:pt x="1507" y="159"/>
                  </a:cubicBezTo>
                  <a:cubicBezTo>
                    <a:pt x="1424" y="75"/>
                    <a:pt x="1301" y="41"/>
                    <a:pt x="1183" y="21"/>
                  </a:cubicBezTo>
                  <a:cubicBezTo>
                    <a:pt x="1091" y="7"/>
                    <a:pt x="998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3"/>
            <p:cNvSpPr/>
            <p:nvPr/>
          </p:nvSpPr>
          <p:spPr>
            <a:xfrm flipH="1">
              <a:off x="5549804" y="4892237"/>
              <a:ext cx="192525" cy="54271"/>
            </a:xfrm>
            <a:custGeom>
              <a:avLst/>
              <a:gdLst/>
              <a:ahLst/>
              <a:cxnLst/>
              <a:rect l="l" t="t" r="r" b="b"/>
              <a:pathLst>
                <a:path w="1987" h="557" extrusionOk="0">
                  <a:moveTo>
                    <a:pt x="1469" y="0"/>
                  </a:moveTo>
                  <a:cubicBezTo>
                    <a:pt x="1249" y="0"/>
                    <a:pt x="1125" y="276"/>
                    <a:pt x="1125" y="276"/>
                  </a:cubicBezTo>
                  <a:cubicBezTo>
                    <a:pt x="1125" y="276"/>
                    <a:pt x="1135" y="128"/>
                    <a:pt x="997" y="108"/>
                  </a:cubicBezTo>
                  <a:cubicBezTo>
                    <a:pt x="987" y="107"/>
                    <a:pt x="977" y="106"/>
                    <a:pt x="968" y="106"/>
                  </a:cubicBezTo>
                  <a:cubicBezTo>
                    <a:pt x="849" y="106"/>
                    <a:pt x="790" y="216"/>
                    <a:pt x="790" y="216"/>
                  </a:cubicBezTo>
                  <a:cubicBezTo>
                    <a:pt x="790" y="216"/>
                    <a:pt x="755" y="19"/>
                    <a:pt x="539" y="19"/>
                  </a:cubicBezTo>
                  <a:cubicBezTo>
                    <a:pt x="520" y="19"/>
                    <a:pt x="499" y="21"/>
                    <a:pt x="476" y="24"/>
                  </a:cubicBezTo>
                  <a:cubicBezTo>
                    <a:pt x="205" y="67"/>
                    <a:pt x="286" y="383"/>
                    <a:pt x="286" y="383"/>
                  </a:cubicBezTo>
                  <a:cubicBezTo>
                    <a:pt x="286" y="383"/>
                    <a:pt x="239" y="355"/>
                    <a:pt x="182" y="355"/>
                  </a:cubicBezTo>
                  <a:cubicBezTo>
                    <a:pt x="153" y="355"/>
                    <a:pt x="121" y="362"/>
                    <a:pt x="92" y="383"/>
                  </a:cubicBezTo>
                  <a:cubicBezTo>
                    <a:pt x="1" y="444"/>
                    <a:pt x="22" y="542"/>
                    <a:pt x="22" y="542"/>
                  </a:cubicBezTo>
                  <a:cubicBezTo>
                    <a:pt x="223" y="553"/>
                    <a:pt x="437" y="557"/>
                    <a:pt x="645" y="557"/>
                  </a:cubicBezTo>
                  <a:cubicBezTo>
                    <a:pt x="1319" y="557"/>
                    <a:pt x="1943" y="514"/>
                    <a:pt x="1943" y="512"/>
                  </a:cubicBezTo>
                  <a:cubicBezTo>
                    <a:pt x="1987" y="294"/>
                    <a:pt x="1868" y="258"/>
                    <a:pt x="1783" y="258"/>
                  </a:cubicBezTo>
                  <a:cubicBezTo>
                    <a:pt x="1740" y="258"/>
                    <a:pt x="1706" y="267"/>
                    <a:pt x="1706" y="267"/>
                  </a:cubicBezTo>
                  <a:cubicBezTo>
                    <a:pt x="1706" y="267"/>
                    <a:pt x="1766" y="50"/>
                    <a:pt x="1518" y="5"/>
                  </a:cubicBezTo>
                  <a:cubicBezTo>
                    <a:pt x="1501" y="2"/>
                    <a:pt x="1485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3"/>
            <p:cNvSpPr/>
            <p:nvPr/>
          </p:nvSpPr>
          <p:spPr>
            <a:xfrm flipH="1">
              <a:off x="5729249" y="4881519"/>
              <a:ext cx="160357" cy="64015"/>
            </a:xfrm>
            <a:custGeom>
              <a:avLst/>
              <a:gdLst/>
              <a:ahLst/>
              <a:cxnLst/>
              <a:rect l="l" t="t" r="r" b="b"/>
              <a:pathLst>
                <a:path w="1655" h="657" extrusionOk="0">
                  <a:moveTo>
                    <a:pt x="995" y="0"/>
                  </a:moveTo>
                  <a:cubicBezTo>
                    <a:pt x="764" y="0"/>
                    <a:pt x="669" y="202"/>
                    <a:pt x="669" y="202"/>
                  </a:cubicBezTo>
                  <a:cubicBezTo>
                    <a:pt x="669" y="202"/>
                    <a:pt x="627" y="77"/>
                    <a:pt x="482" y="77"/>
                  </a:cubicBezTo>
                  <a:cubicBezTo>
                    <a:pt x="455" y="77"/>
                    <a:pt x="423" y="82"/>
                    <a:pt x="387" y="93"/>
                  </a:cubicBezTo>
                  <a:cubicBezTo>
                    <a:pt x="165" y="161"/>
                    <a:pt x="237" y="316"/>
                    <a:pt x="237" y="316"/>
                  </a:cubicBezTo>
                  <a:cubicBezTo>
                    <a:pt x="237" y="316"/>
                    <a:pt x="222" y="312"/>
                    <a:pt x="199" y="312"/>
                  </a:cubicBezTo>
                  <a:cubicBezTo>
                    <a:pt x="164" y="312"/>
                    <a:pt x="112" y="322"/>
                    <a:pt x="70" y="371"/>
                  </a:cubicBezTo>
                  <a:cubicBezTo>
                    <a:pt x="0" y="453"/>
                    <a:pt x="77" y="533"/>
                    <a:pt x="77" y="533"/>
                  </a:cubicBezTo>
                  <a:cubicBezTo>
                    <a:pt x="403" y="611"/>
                    <a:pt x="1562" y="656"/>
                    <a:pt x="1562" y="656"/>
                  </a:cubicBezTo>
                  <a:cubicBezTo>
                    <a:pt x="1562" y="656"/>
                    <a:pt x="1655" y="377"/>
                    <a:pt x="1547" y="293"/>
                  </a:cubicBezTo>
                  <a:cubicBezTo>
                    <a:pt x="1508" y="262"/>
                    <a:pt x="1465" y="252"/>
                    <a:pt x="1426" y="252"/>
                  </a:cubicBezTo>
                  <a:cubicBezTo>
                    <a:pt x="1361" y="252"/>
                    <a:pt x="1310" y="280"/>
                    <a:pt x="1310" y="280"/>
                  </a:cubicBezTo>
                  <a:cubicBezTo>
                    <a:pt x="1310" y="280"/>
                    <a:pt x="1270" y="17"/>
                    <a:pt x="1020" y="1"/>
                  </a:cubicBezTo>
                  <a:cubicBezTo>
                    <a:pt x="1012" y="0"/>
                    <a:pt x="1003" y="0"/>
                    <a:pt x="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3"/>
            <p:cNvSpPr/>
            <p:nvPr/>
          </p:nvSpPr>
          <p:spPr>
            <a:xfrm flipH="1">
              <a:off x="4437190" y="5438262"/>
              <a:ext cx="173341" cy="70738"/>
            </a:xfrm>
            <a:custGeom>
              <a:avLst/>
              <a:gdLst/>
              <a:ahLst/>
              <a:cxnLst/>
              <a:rect l="l" t="t" r="r" b="b"/>
              <a:pathLst>
                <a:path w="1789" h="726" extrusionOk="0">
                  <a:moveTo>
                    <a:pt x="652" y="1"/>
                  </a:moveTo>
                  <a:cubicBezTo>
                    <a:pt x="419" y="1"/>
                    <a:pt x="355" y="207"/>
                    <a:pt x="355" y="207"/>
                  </a:cubicBezTo>
                  <a:cubicBezTo>
                    <a:pt x="355" y="207"/>
                    <a:pt x="284" y="125"/>
                    <a:pt x="201" y="125"/>
                  </a:cubicBezTo>
                  <a:cubicBezTo>
                    <a:pt x="172" y="125"/>
                    <a:pt x="141" y="135"/>
                    <a:pt x="112" y="162"/>
                  </a:cubicBezTo>
                  <a:cubicBezTo>
                    <a:pt x="1" y="269"/>
                    <a:pt x="112" y="334"/>
                    <a:pt x="112" y="334"/>
                  </a:cubicBezTo>
                  <a:lnTo>
                    <a:pt x="92" y="718"/>
                  </a:lnTo>
                  <a:cubicBezTo>
                    <a:pt x="216" y="723"/>
                    <a:pt x="341" y="725"/>
                    <a:pt x="468" y="725"/>
                  </a:cubicBezTo>
                  <a:cubicBezTo>
                    <a:pt x="897" y="725"/>
                    <a:pt x="1338" y="698"/>
                    <a:pt x="1788" y="652"/>
                  </a:cubicBezTo>
                  <a:cubicBezTo>
                    <a:pt x="1750" y="439"/>
                    <a:pt x="1581" y="417"/>
                    <a:pt x="1512" y="417"/>
                  </a:cubicBezTo>
                  <a:cubicBezTo>
                    <a:pt x="1493" y="417"/>
                    <a:pt x="1481" y="418"/>
                    <a:pt x="1481" y="418"/>
                  </a:cubicBezTo>
                  <a:cubicBezTo>
                    <a:pt x="1481" y="418"/>
                    <a:pt x="1521" y="208"/>
                    <a:pt x="1295" y="162"/>
                  </a:cubicBezTo>
                  <a:cubicBezTo>
                    <a:pt x="1263" y="156"/>
                    <a:pt x="1231" y="153"/>
                    <a:pt x="1201" y="153"/>
                  </a:cubicBezTo>
                  <a:cubicBezTo>
                    <a:pt x="1026" y="153"/>
                    <a:pt x="905" y="246"/>
                    <a:pt x="905" y="246"/>
                  </a:cubicBezTo>
                  <a:cubicBezTo>
                    <a:pt x="905" y="246"/>
                    <a:pt x="885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3"/>
            <p:cNvSpPr/>
            <p:nvPr/>
          </p:nvSpPr>
          <p:spPr>
            <a:xfrm flipH="1">
              <a:off x="4742595" y="5422867"/>
              <a:ext cx="173341" cy="78338"/>
            </a:xfrm>
            <a:custGeom>
              <a:avLst/>
              <a:gdLst/>
              <a:ahLst/>
              <a:cxnLst/>
              <a:rect l="l" t="t" r="r" b="b"/>
              <a:pathLst>
                <a:path w="1789" h="804" extrusionOk="0">
                  <a:moveTo>
                    <a:pt x="1137" y="1"/>
                  </a:moveTo>
                  <a:cubicBezTo>
                    <a:pt x="903" y="1"/>
                    <a:pt x="884" y="247"/>
                    <a:pt x="884" y="247"/>
                  </a:cubicBezTo>
                  <a:cubicBezTo>
                    <a:pt x="884" y="247"/>
                    <a:pt x="763" y="154"/>
                    <a:pt x="588" y="154"/>
                  </a:cubicBezTo>
                  <a:cubicBezTo>
                    <a:pt x="558" y="154"/>
                    <a:pt x="526" y="156"/>
                    <a:pt x="492" y="163"/>
                  </a:cubicBezTo>
                  <a:cubicBezTo>
                    <a:pt x="267" y="207"/>
                    <a:pt x="306" y="418"/>
                    <a:pt x="306" y="418"/>
                  </a:cubicBezTo>
                  <a:cubicBezTo>
                    <a:pt x="306" y="418"/>
                    <a:pt x="295" y="417"/>
                    <a:pt x="276" y="417"/>
                  </a:cubicBezTo>
                  <a:cubicBezTo>
                    <a:pt x="207" y="417"/>
                    <a:pt x="38" y="439"/>
                    <a:pt x="1" y="653"/>
                  </a:cubicBezTo>
                  <a:cubicBezTo>
                    <a:pt x="458" y="735"/>
                    <a:pt x="852" y="804"/>
                    <a:pt x="1236" y="804"/>
                  </a:cubicBezTo>
                  <a:cubicBezTo>
                    <a:pt x="1389" y="804"/>
                    <a:pt x="1540" y="793"/>
                    <a:pt x="1693" y="768"/>
                  </a:cubicBezTo>
                  <a:lnTo>
                    <a:pt x="1676" y="335"/>
                  </a:lnTo>
                  <a:cubicBezTo>
                    <a:pt x="1676" y="335"/>
                    <a:pt x="1788" y="268"/>
                    <a:pt x="1676" y="163"/>
                  </a:cubicBezTo>
                  <a:cubicBezTo>
                    <a:pt x="1646" y="135"/>
                    <a:pt x="1616" y="125"/>
                    <a:pt x="1586" y="125"/>
                  </a:cubicBezTo>
                  <a:cubicBezTo>
                    <a:pt x="1504" y="125"/>
                    <a:pt x="1433" y="206"/>
                    <a:pt x="1433" y="206"/>
                  </a:cubicBezTo>
                  <a:cubicBezTo>
                    <a:pt x="1433" y="206"/>
                    <a:pt x="1370" y="1"/>
                    <a:pt x="1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3"/>
            <p:cNvSpPr/>
            <p:nvPr/>
          </p:nvSpPr>
          <p:spPr>
            <a:xfrm flipH="1">
              <a:off x="4338553" y="4987528"/>
              <a:ext cx="550349" cy="460965"/>
            </a:xfrm>
            <a:custGeom>
              <a:avLst/>
              <a:gdLst/>
              <a:ahLst/>
              <a:cxnLst/>
              <a:rect l="l" t="t" r="r" b="b"/>
              <a:pathLst>
                <a:path w="5680" h="4731" extrusionOk="0">
                  <a:moveTo>
                    <a:pt x="3838" y="1"/>
                  </a:moveTo>
                  <a:cubicBezTo>
                    <a:pt x="3724" y="1"/>
                    <a:pt x="3615" y="52"/>
                    <a:pt x="3520" y="107"/>
                  </a:cubicBezTo>
                  <a:cubicBezTo>
                    <a:pt x="3156" y="324"/>
                    <a:pt x="2894" y="637"/>
                    <a:pt x="2683" y="962"/>
                  </a:cubicBezTo>
                  <a:cubicBezTo>
                    <a:pt x="2235" y="1659"/>
                    <a:pt x="2001" y="2446"/>
                    <a:pt x="2009" y="3233"/>
                  </a:cubicBezTo>
                  <a:cubicBezTo>
                    <a:pt x="1874" y="2664"/>
                    <a:pt x="1324" y="1786"/>
                    <a:pt x="807" y="1542"/>
                  </a:cubicBezTo>
                  <a:cubicBezTo>
                    <a:pt x="690" y="1487"/>
                    <a:pt x="581" y="1463"/>
                    <a:pt x="483" y="1463"/>
                  </a:cubicBezTo>
                  <a:cubicBezTo>
                    <a:pt x="191" y="1463"/>
                    <a:pt x="0" y="1679"/>
                    <a:pt x="26" y="1954"/>
                  </a:cubicBezTo>
                  <a:cubicBezTo>
                    <a:pt x="96" y="2709"/>
                    <a:pt x="1392" y="3948"/>
                    <a:pt x="2116" y="4730"/>
                  </a:cubicBezTo>
                  <a:cubicBezTo>
                    <a:pt x="3034" y="4333"/>
                    <a:pt x="4307" y="3834"/>
                    <a:pt x="5263" y="3377"/>
                  </a:cubicBezTo>
                  <a:cubicBezTo>
                    <a:pt x="5432" y="3297"/>
                    <a:pt x="5609" y="3185"/>
                    <a:pt x="5635" y="3026"/>
                  </a:cubicBezTo>
                  <a:cubicBezTo>
                    <a:pt x="5679" y="2754"/>
                    <a:pt x="5266" y="2590"/>
                    <a:pt x="4930" y="2576"/>
                  </a:cubicBezTo>
                  <a:cubicBezTo>
                    <a:pt x="4898" y="2574"/>
                    <a:pt x="4866" y="2574"/>
                    <a:pt x="4834" y="2574"/>
                  </a:cubicBezTo>
                  <a:cubicBezTo>
                    <a:pt x="4017" y="2574"/>
                    <a:pt x="3213" y="2963"/>
                    <a:pt x="2829" y="3553"/>
                  </a:cubicBezTo>
                  <a:cubicBezTo>
                    <a:pt x="3342" y="2613"/>
                    <a:pt x="3858" y="1666"/>
                    <a:pt x="4150" y="664"/>
                  </a:cubicBezTo>
                  <a:cubicBezTo>
                    <a:pt x="4187" y="534"/>
                    <a:pt x="4220" y="400"/>
                    <a:pt x="4187" y="271"/>
                  </a:cubicBezTo>
                  <a:cubicBezTo>
                    <a:pt x="4153" y="142"/>
                    <a:pt x="4032" y="19"/>
                    <a:pt x="3872" y="2"/>
                  </a:cubicBezTo>
                  <a:cubicBezTo>
                    <a:pt x="3861" y="1"/>
                    <a:pt x="3849" y="1"/>
                    <a:pt x="3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3"/>
            <p:cNvSpPr/>
            <p:nvPr/>
          </p:nvSpPr>
          <p:spPr>
            <a:xfrm flipH="1">
              <a:off x="4528657" y="5028451"/>
              <a:ext cx="156481" cy="410786"/>
            </a:xfrm>
            <a:custGeom>
              <a:avLst/>
              <a:gdLst/>
              <a:ahLst/>
              <a:cxnLst/>
              <a:rect l="l" t="t" r="r" b="b"/>
              <a:pathLst>
                <a:path w="1615" h="4216" fill="none" extrusionOk="0">
                  <a:moveTo>
                    <a:pt x="1615" y="1"/>
                  </a:moveTo>
                  <a:cubicBezTo>
                    <a:pt x="868" y="1327"/>
                    <a:pt x="323" y="2749"/>
                    <a:pt x="1" y="421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3"/>
            <p:cNvSpPr/>
            <p:nvPr/>
          </p:nvSpPr>
          <p:spPr>
            <a:xfrm flipH="1">
              <a:off x="4393976" y="5277104"/>
              <a:ext cx="294166" cy="163691"/>
            </a:xfrm>
            <a:custGeom>
              <a:avLst/>
              <a:gdLst/>
              <a:ahLst/>
              <a:cxnLst/>
              <a:rect l="l" t="t" r="r" b="b"/>
              <a:pathLst>
                <a:path w="3036" h="1680" fill="none" extrusionOk="0">
                  <a:moveTo>
                    <a:pt x="3036" y="0"/>
                  </a:moveTo>
                  <a:cubicBezTo>
                    <a:pt x="1872" y="255"/>
                    <a:pt x="796" y="850"/>
                    <a:pt x="1" y="168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3"/>
            <p:cNvSpPr/>
            <p:nvPr/>
          </p:nvSpPr>
          <p:spPr>
            <a:xfrm flipH="1">
              <a:off x="4686397" y="5175090"/>
              <a:ext cx="157257" cy="262392"/>
            </a:xfrm>
            <a:custGeom>
              <a:avLst/>
              <a:gdLst/>
              <a:ahLst/>
              <a:cxnLst/>
              <a:rect l="l" t="t" r="r" b="b"/>
              <a:pathLst>
                <a:path w="1623" h="2693" fill="none" extrusionOk="0">
                  <a:moveTo>
                    <a:pt x="1" y="0"/>
                  </a:moveTo>
                  <a:cubicBezTo>
                    <a:pt x="593" y="876"/>
                    <a:pt x="1340" y="1693"/>
                    <a:pt x="1622" y="269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3"/>
            <p:cNvSpPr/>
            <p:nvPr/>
          </p:nvSpPr>
          <p:spPr>
            <a:xfrm flipH="1">
              <a:off x="4575649" y="5406693"/>
              <a:ext cx="208610" cy="105132"/>
            </a:xfrm>
            <a:custGeom>
              <a:avLst/>
              <a:gdLst/>
              <a:ahLst/>
              <a:cxnLst/>
              <a:rect l="l" t="t" r="r" b="b"/>
              <a:pathLst>
                <a:path w="2153" h="1079" extrusionOk="0">
                  <a:moveTo>
                    <a:pt x="1195" y="0"/>
                  </a:moveTo>
                  <a:cubicBezTo>
                    <a:pt x="1040" y="0"/>
                    <a:pt x="884" y="14"/>
                    <a:pt x="731" y="42"/>
                  </a:cubicBezTo>
                  <a:cubicBezTo>
                    <a:pt x="536" y="78"/>
                    <a:pt x="337" y="142"/>
                    <a:pt x="205" y="273"/>
                  </a:cubicBezTo>
                  <a:cubicBezTo>
                    <a:pt x="23" y="454"/>
                    <a:pt x="8" y="718"/>
                    <a:pt x="1" y="960"/>
                  </a:cubicBezTo>
                  <a:cubicBezTo>
                    <a:pt x="460" y="1033"/>
                    <a:pt x="949" y="1079"/>
                    <a:pt x="1442" y="1079"/>
                  </a:cubicBezTo>
                  <a:cubicBezTo>
                    <a:pt x="1622" y="1079"/>
                    <a:pt x="1803" y="1073"/>
                    <a:pt x="1983" y="1060"/>
                  </a:cubicBezTo>
                  <a:cubicBezTo>
                    <a:pt x="2049" y="919"/>
                    <a:pt x="2116" y="774"/>
                    <a:pt x="2135" y="620"/>
                  </a:cubicBezTo>
                  <a:cubicBezTo>
                    <a:pt x="2152" y="469"/>
                    <a:pt x="2114" y="303"/>
                    <a:pt x="1992" y="192"/>
                  </a:cubicBezTo>
                  <a:cubicBezTo>
                    <a:pt x="1881" y="90"/>
                    <a:pt x="1718" y="50"/>
                    <a:pt x="1562" y="26"/>
                  </a:cubicBezTo>
                  <a:cubicBezTo>
                    <a:pt x="1441" y="9"/>
                    <a:pt x="1318" y="0"/>
                    <a:pt x="1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3"/>
            <p:cNvSpPr/>
            <p:nvPr/>
          </p:nvSpPr>
          <p:spPr>
            <a:xfrm flipH="1">
              <a:off x="4484280" y="5465641"/>
              <a:ext cx="238549" cy="61969"/>
            </a:xfrm>
            <a:custGeom>
              <a:avLst/>
              <a:gdLst/>
              <a:ahLst/>
              <a:cxnLst/>
              <a:rect l="l" t="t" r="r" b="b"/>
              <a:pathLst>
                <a:path w="2462" h="636" extrusionOk="0">
                  <a:moveTo>
                    <a:pt x="1821" y="0"/>
                  </a:moveTo>
                  <a:cubicBezTo>
                    <a:pt x="1550" y="0"/>
                    <a:pt x="1394" y="315"/>
                    <a:pt x="1394" y="315"/>
                  </a:cubicBezTo>
                  <a:cubicBezTo>
                    <a:pt x="1394" y="315"/>
                    <a:pt x="1406" y="145"/>
                    <a:pt x="1235" y="123"/>
                  </a:cubicBezTo>
                  <a:cubicBezTo>
                    <a:pt x="1223" y="121"/>
                    <a:pt x="1212" y="121"/>
                    <a:pt x="1201" y="121"/>
                  </a:cubicBezTo>
                  <a:cubicBezTo>
                    <a:pt x="1053" y="121"/>
                    <a:pt x="980" y="246"/>
                    <a:pt x="980" y="246"/>
                  </a:cubicBezTo>
                  <a:cubicBezTo>
                    <a:pt x="980" y="246"/>
                    <a:pt x="936" y="20"/>
                    <a:pt x="668" y="20"/>
                  </a:cubicBezTo>
                  <a:cubicBezTo>
                    <a:pt x="644" y="20"/>
                    <a:pt x="619" y="22"/>
                    <a:pt x="591" y="26"/>
                  </a:cubicBezTo>
                  <a:cubicBezTo>
                    <a:pt x="253" y="73"/>
                    <a:pt x="355" y="437"/>
                    <a:pt x="355" y="437"/>
                  </a:cubicBezTo>
                  <a:cubicBezTo>
                    <a:pt x="355" y="437"/>
                    <a:pt x="297" y="405"/>
                    <a:pt x="225" y="405"/>
                  </a:cubicBezTo>
                  <a:cubicBezTo>
                    <a:pt x="190" y="405"/>
                    <a:pt x="150" y="413"/>
                    <a:pt x="113" y="437"/>
                  </a:cubicBezTo>
                  <a:cubicBezTo>
                    <a:pt x="0" y="506"/>
                    <a:pt x="28" y="619"/>
                    <a:pt x="28" y="619"/>
                  </a:cubicBezTo>
                  <a:cubicBezTo>
                    <a:pt x="274" y="631"/>
                    <a:pt x="535" y="635"/>
                    <a:pt x="790" y="635"/>
                  </a:cubicBezTo>
                  <a:cubicBezTo>
                    <a:pt x="1622" y="635"/>
                    <a:pt x="2395" y="588"/>
                    <a:pt x="2408" y="588"/>
                  </a:cubicBezTo>
                  <a:cubicBezTo>
                    <a:pt x="2408" y="588"/>
                    <a:pt x="2408" y="588"/>
                    <a:pt x="2408" y="588"/>
                  </a:cubicBezTo>
                  <a:cubicBezTo>
                    <a:pt x="2462" y="337"/>
                    <a:pt x="2314" y="295"/>
                    <a:pt x="2209" y="295"/>
                  </a:cubicBezTo>
                  <a:cubicBezTo>
                    <a:pt x="2156" y="295"/>
                    <a:pt x="2113" y="306"/>
                    <a:pt x="2113" y="306"/>
                  </a:cubicBezTo>
                  <a:cubicBezTo>
                    <a:pt x="2113" y="306"/>
                    <a:pt x="2189" y="57"/>
                    <a:pt x="1881" y="5"/>
                  </a:cubicBezTo>
                  <a:cubicBezTo>
                    <a:pt x="1860" y="2"/>
                    <a:pt x="1840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3"/>
            <p:cNvSpPr/>
            <p:nvPr/>
          </p:nvSpPr>
          <p:spPr>
            <a:xfrm flipH="1">
              <a:off x="4706454" y="5453072"/>
              <a:ext cx="198920" cy="73271"/>
            </a:xfrm>
            <a:custGeom>
              <a:avLst/>
              <a:gdLst/>
              <a:ahLst/>
              <a:cxnLst/>
              <a:rect l="l" t="t" r="r" b="b"/>
              <a:pathLst>
                <a:path w="2053" h="752" extrusionOk="0">
                  <a:moveTo>
                    <a:pt x="1235" y="1"/>
                  </a:moveTo>
                  <a:cubicBezTo>
                    <a:pt x="948" y="1"/>
                    <a:pt x="830" y="231"/>
                    <a:pt x="830" y="231"/>
                  </a:cubicBezTo>
                  <a:cubicBezTo>
                    <a:pt x="830" y="231"/>
                    <a:pt x="778" y="89"/>
                    <a:pt x="600" y="89"/>
                  </a:cubicBezTo>
                  <a:cubicBezTo>
                    <a:pt x="565" y="89"/>
                    <a:pt x="525" y="95"/>
                    <a:pt x="481" y="107"/>
                  </a:cubicBezTo>
                  <a:cubicBezTo>
                    <a:pt x="204" y="186"/>
                    <a:pt x="295" y="364"/>
                    <a:pt x="295" y="364"/>
                  </a:cubicBezTo>
                  <a:cubicBezTo>
                    <a:pt x="295" y="364"/>
                    <a:pt x="275" y="359"/>
                    <a:pt x="246" y="359"/>
                  </a:cubicBezTo>
                  <a:cubicBezTo>
                    <a:pt x="203" y="359"/>
                    <a:pt x="138" y="370"/>
                    <a:pt x="86" y="426"/>
                  </a:cubicBezTo>
                  <a:cubicBezTo>
                    <a:pt x="0" y="519"/>
                    <a:pt x="94" y="612"/>
                    <a:pt x="94" y="612"/>
                  </a:cubicBezTo>
                  <a:cubicBezTo>
                    <a:pt x="498" y="700"/>
                    <a:pt x="1938" y="751"/>
                    <a:pt x="1938" y="751"/>
                  </a:cubicBezTo>
                  <a:cubicBezTo>
                    <a:pt x="1938" y="751"/>
                    <a:pt x="2052" y="431"/>
                    <a:pt x="1919" y="335"/>
                  </a:cubicBezTo>
                  <a:cubicBezTo>
                    <a:pt x="1870" y="299"/>
                    <a:pt x="1816" y="288"/>
                    <a:pt x="1769" y="288"/>
                  </a:cubicBezTo>
                  <a:cubicBezTo>
                    <a:pt x="1688" y="288"/>
                    <a:pt x="1625" y="320"/>
                    <a:pt x="1625" y="320"/>
                  </a:cubicBezTo>
                  <a:cubicBezTo>
                    <a:pt x="1625" y="320"/>
                    <a:pt x="1574" y="19"/>
                    <a:pt x="1266" y="2"/>
                  </a:cubicBezTo>
                  <a:cubicBezTo>
                    <a:pt x="1255" y="1"/>
                    <a:pt x="1245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3"/>
            <p:cNvSpPr/>
            <p:nvPr/>
          </p:nvSpPr>
          <p:spPr>
            <a:xfrm flipH="1">
              <a:off x="3832195" y="4905488"/>
              <a:ext cx="108132" cy="47646"/>
            </a:xfrm>
            <a:custGeom>
              <a:avLst/>
              <a:gdLst/>
              <a:ahLst/>
              <a:cxnLst/>
              <a:rect l="l" t="t" r="r" b="b"/>
              <a:pathLst>
                <a:path w="1116" h="489" extrusionOk="0">
                  <a:moveTo>
                    <a:pt x="407" y="1"/>
                  </a:moveTo>
                  <a:cubicBezTo>
                    <a:pt x="260" y="1"/>
                    <a:pt x="222" y="139"/>
                    <a:pt x="222" y="139"/>
                  </a:cubicBezTo>
                  <a:cubicBezTo>
                    <a:pt x="222" y="139"/>
                    <a:pt x="177" y="84"/>
                    <a:pt x="126" y="84"/>
                  </a:cubicBezTo>
                  <a:cubicBezTo>
                    <a:pt x="108" y="84"/>
                    <a:pt x="89" y="91"/>
                    <a:pt x="71" y="109"/>
                  </a:cubicBezTo>
                  <a:cubicBezTo>
                    <a:pt x="0" y="181"/>
                    <a:pt x="71" y="224"/>
                    <a:pt x="71" y="224"/>
                  </a:cubicBezTo>
                  <a:lnTo>
                    <a:pt x="59" y="484"/>
                  </a:lnTo>
                  <a:cubicBezTo>
                    <a:pt x="135" y="487"/>
                    <a:pt x="211" y="488"/>
                    <a:pt x="288" y="488"/>
                  </a:cubicBezTo>
                  <a:cubicBezTo>
                    <a:pt x="557" y="488"/>
                    <a:pt x="833" y="470"/>
                    <a:pt x="1115" y="439"/>
                  </a:cubicBezTo>
                  <a:cubicBezTo>
                    <a:pt x="1091" y="295"/>
                    <a:pt x="987" y="280"/>
                    <a:pt x="943" y="280"/>
                  </a:cubicBezTo>
                  <a:cubicBezTo>
                    <a:pt x="932" y="280"/>
                    <a:pt x="924" y="281"/>
                    <a:pt x="924" y="281"/>
                  </a:cubicBezTo>
                  <a:cubicBezTo>
                    <a:pt x="924" y="281"/>
                    <a:pt x="949" y="139"/>
                    <a:pt x="809" y="109"/>
                  </a:cubicBezTo>
                  <a:cubicBezTo>
                    <a:pt x="788" y="105"/>
                    <a:pt x="768" y="103"/>
                    <a:pt x="749" y="103"/>
                  </a:cubicBezTo>
                  <a:cubicBezTo>
                    <a:pt x="639" y="103"/>
                    <a:pt x="564" y="166"/>
                    <a:pt x="564" y="166"/>
                  </a:cubicBezTo>
                  <a:cubicBezTo>
                    <a:pt x="564" y="166"/>
                    <a:pt x="551" y="1"/>
                    <a:pt x="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3"/>
            <p:cNvSpPr/>
            <p:nvPr/>
          </p:nvSpPr>
          <p:spPr>
            <a:xfrm flipH="1">
              <a:off x="4022686" y="4895160"/>
              <a:ext cx="108132" cy="52810"/>
            </a:xfrm>
            <a:custGeom>
              <a:avLst/>
              <a:gdLst/>
              <a:ahLst/>
              <a:cxnLst/>
              <a:rect l="l" t="t" r="r" b="b"/>
              <a:pathLst>
                <a:path w="1116" h="542" extrusionOk="0">
                  <a:moveTo>
                    <a:pt x="710" y="1"/>
                  </a:moveTo>
                  <a:cubicBezTo>
                    <a:pt x="564" y="1"/>
                    <a:pt x="553" y="166"/>
                    <a:pt x="553" y="166"/>
                  </a:cubicBezTo>
                  <a:cubicBezTo>
                    <a:pt x="553" y="166"/>
                    <a:pt x="477" y="103"/>
                    <a:pt x="366" y="103"/>
                  </a:cubicBezTo>
                  <a:cubicBezTo>
                    <a:pt x="348" y="103"/>
                    <a:pt x="328" y="105"/>
                    <a:pt x="308" y="109"/>
                  </a:cubicBezTo>
                  <a:cubicBezTo>
                    <a:pt x="167" y="139"/>
                    <a:pt x="192" y="282"/>
                    <a:pt x="192" y="282"/>
                  </a:cubicBezTo>
                  <a:cubicBezTo>
                    <a:pt x="192" y="282"/>
                    <a:pt x="185" y="280"/>
                    <a:pt x="173" y="280"/>
                  </a:cubicBezTo>
                  <a:cubicBezTo>
                    <a:pt x="129" y="280"/>
                    <a:pt x="25" y="296"/>
                    <a:pt x="1" y="439"/>
                  </a:cubicBezTo>
                  <a:cubicBezTo>
                    <a:pt x="286" y="494"/>
                    <a:pt x="531" y="541"/>
                    <a:pt x="770" y="541"/>
                  </a:cubicBezTo>
                  <a:cubicBezTo>
                    <a:pt x="865" y="541"/>
                    <a:pt x="959" y="534"/>
                    <a:pt x="1055" y="516"/>
                  </a:cubicBezTo>
                  <a:lnTo>
                    <a:pt x="1046" y="224"/>
                  </a:lnTo>
                  <a:cubicBezTo>
                    <a:pt x="1046" y="224"/>
                    <a:pt x="1116" y="180"/>
                    <a:pt x="1046" y="109"/>
                  </a:cubicBezTo>
                  <a:cubicBezTo>
                    <a:pt x="1028" y="91"/>
                    <a:pt x="1009" y="84"/>
                    <a:pt x="991" y="84"/>
                  </a:cubicBezTo>
                  <a:cubicBezTo>
                    <a:pt x="939" y="84"/>
                    <a:pt x="895" y="139"/>
                    <a:pt x="895" y="139"/>
                  </a:cubicBezTo>
                  <a:cubicBezTo>
                    <a:pt x="895" y="139"/>
                    <a:pt x="855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3"/>
            <p:cNvSpPr/>
            <p:nvPr/>
          </p:nvSpPr>
          <p:spPr>
            <a:xfrm flipH="1">
              <a:off x="3741697" y="4596229"/>
              <a:ext cx="379528" cy="316956"/>
            </a:xfrm>
            <a:custGeom>
              <a:avLst/>
              <a:gdLst/>
              <a:ahLst/>
              <a:cxnLst/>
              <a:rect l="l" t="t" r="r" b="b"/>
              <a:pathLst>
                <a:path w="3917" h="3253" extrusionOk="0">
                  <a:moveTo>
                    <a:pt x="2647" y="0"/>
                  </a:moveTo>
                  <a:cubicBezTo>
                    <a:pt x="2568" y="0"/>
                    <a:pt x="2493" y="34"/>
                    <a:pt x="2429" y="74"/>
                  </a:cubicBezTo>
                  <a:cubicBezTo>
                    <a:pt x="2177" y="221"/>
                    <a:pt x="1996" y="437"/>
                    <a:pt x="1851" y="661"/>
                  </a:cubicBezTo>
                  <a:cubicBezTo>
                    <a:pt x="1542" y="1140"/>
                    <a:pt x="1381" y="1683"/>
                    <a:pt x="1386" y="2224"/>
                  </a:cubicBezTo>
                  <a:cubicBezTo>
                    <a:pt x="1294" y="1833"/>
                    <a:pt x="914" y="1229"/>
                    <a:pt x="557" y="1062"/>
                  </a:cubicBezTo>
                  <a:cubicBezTo>
                    <a:pt x="477" y="1024"/>
                    <a:pt x="401" y="1007"/>
                    <a:pt x="334" y="1007"/>
                  </a:cubicBezTo>
                  <a:cubicBezTo>
                    <a:pt x="133" y="1007"/>
                    <a:pt x="1" y="1155"/>
                    <a:pt x="18" y="1345"/>
                  </a:cubicBezTo>
                  <a:cubicBezTo>
                    <a:pt x="67" y="1861"/>
                    <a:pt x="961" y="2714"/>
                    <a:pt x="1461" y="3252"/>
                  </a:cubicBezTo>
                  <a:cubicBezTo>
                    <a:pt x="2094" y="2979"/>
                    <a:pt x="2972" y="2634"/>
                    <a:pt x="3631" y="2322"/>
                  </a:cubicBezTo>
                  <a:cubicBezTo>
                    <a:pt x="3748" y="2267"/>
                    <a:pt x="3870" y="2190"/>
                    <a:pt x="3887" y="2081"/>
                  </a:cubicBezTo>
                  <a:cubicBezTo>
                    <a:pt x="3917" y="1894"/>
                    <a:pt x="3633" y="1780"/>
                    <a:pt x="3400" y="1771"/>
                  </a:cubicBezTo>
                  <a:cubicBezTo>
                    <a:pt x="3378" y="1770"/>
                    <a:pt x="3356" y="1769"/>
                    <a:pt x="3335" y="1769"/>
                  </a:cubicBezTo>
                  <a:cubicBezTo>
                    <a:pt x="2772" y="1769"/>
                    <a:pt x="2217" y="2037"/>
                    <a:pt x="1952" y="2443"/>
                  </a:cubicBezTo>
                  <a:cubicBezTo>
                    <a:pt x="2306" y="1796"/>
                    <a:pt x="2661" y="1145"/>
                    <a:pt x="2863" y="456"/>
                  </a:cubicBezTo>
                  <a:cubicBezTo>
                    <a:pt x="2888" y="368"/>
                    <a:pt x="2911" y="275"/>
                    <a:pt x="2888" y="185"/>
                  </a:cubicBezTo>
                  <a:cubicBezTo>
                    <a:pt x="2865" y="96"/>
                    <a:pt x="2782" y="12"/>
                    <a:pt x="2671" y="1"/>
                  </a:cubicBezTo>
                  <a:cubicBezTo>
                    <a:pt x="2663" y="0"/>
                    <a:pt x="2655" y="0"/>
                    <a:pt x="2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3"/>
            <p:cNvSpPr/>
            <p:nvPr/>
          </p:nvSpPr>
          <p:spPr>
            <a:xfrm flipH="1">
              <a:off x="3872406" y="4624193"/>
              <a:ext cx="108132" cy="282659"/>
            </a:xfrm>
            <a:custGeom>
              <a:avLst/>
              <a:gdLst/>
              <a:ahLst/>
              <a:cxnLst/>
              <a:rect l="l" t="t" r="r" b="b"/>
              <a:pathLst>
                <a:path w="1116" h="2901" fill="none" extrusionOk="0">
                  <a:moveTo>
                    <a:pt x="1115" y="1"/>
                  </a:moveTo>
                  <a:cubicBezTo>
                    <a:pt x="600" y="913"/>
                    <a:pt x="223" y="1892"/>
                    <a:pt x="1" y="29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3"/>
            <p:cNvSpPr/>
            <p:nvPr/>
          </p:nvSpPr>
          <p:spPr>
            <a:xfrm flipH="1">
              <a:off x="3779583" y="4795289"/>
              <a:ext cx="202990" cy="112732"/>
            </a:xfrm>
            <a:custGeom>
              <a:avLst/>
              <a:gdLst/>
              <a:ahLst/>
              <a:cxnLst/>
              <a:rect l="l" t="t" r="r" b="b"/>
              <a:pathLst>
                <a:path w="2095" h="1157" fill="none" extrusionOk="0">
                  <a:moveTo>
                    <a:pt x="2094" y="0"/>
                  </a:moveTo>
                  <a:cubicBezTo>
                    <a:pt x="1291" y="176"/>
                    <a:pt x="550" y="585"/>
                    <a:pt x="0" y="115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3"/>
            <p:cNvSpPr/>
            <p:nvPr/>
          </p:nvSpPr>
          <p:spPr>
            <a:xfrm flipH="1">
              <a:off x="3981410" y="4725233"/>
              <a:ext cx="108423" cy="180450"/>
            </a:xfrm>
            <a:custGeom>
              <a:avLst/>
              <a:gdLst/>
              <a:ahLst/>
              <a:cxnLst/>
              <a:rect l="l" t="t" r="r" b="b"/>
              <a:pathLst>
                <a:path w="1119" h="1852" fill="none" extrusionOk="0">
                  <a:moveTo>
                    <a:pt x="0" y="0"/>
                  </a:moveTo>
                  <a:cubicBezTo>
                    <a:pt x="409" y="602"/>
                    <a:pt x="923" y="1164"/>
                    <a:pt x="1119" y="185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3"/>
            <p:cNvSpPr/>
            <p:nvPr/>
          </p:nvSpPr>
          <p:spPr>
            <a:xfrm flipH="1">
              <a:off x="3904961" y="4884344"/>
              <a:ext cx="143982" cy="72394"/>
            </a:xfrm>
            <a:custGeom>
              <a:avLst/>
              <a:gdLst/>
              <a:ahLst/>
              <a:cxnLst/>
              <a:rect l="l" t="t" r="r" b="b"/>
              <a:pathLst>
                <a:path w="1486" h="743" extrusionOk="0">
                  <a:moveTo>
                    <a:pt x="822" y="1"/>
                  </a:moveTo>
                  <a:cubicBezTo>
                    <a:pt x="715" y="1"/>
                    <a:pt x="609" y="10"/>
                    <a:pt x="504" y="29"/>
                  </a:cubicBezTo>
                  <a:cubicBezTo>
                    <a:pt x="369" y="54"/>
                    <a:pt x="232" y="98"/>
                    <a:pt x="142" y="188"/>
                  </a:cubicBezTo>
                  <a:cubicBezTo>
                    <a:pt x="18" y="313"/>
                    <a:pt x="5" y="496"/>
                    <a:pt x="0" y="662"/>
                  </a:cubicBezTo>
                  <a:cubicBezTo>
                    <a:pt x="319" y="712"/>
                    <a:pt x="659" y="743"/>
                    <a:pt x="1002" y="743"/>
                  </a:cubicBezTo>
                  <a:cubicBezTo>
                    <a:pt x="1124" y="743"/>
                    <a:pt x="1246" y="739"/>
                    <a:pt x="1368" y="731"/>
                  </a:cubicBezTo>
                  <a:cubicBezTo>
                    <a:pt x="1415" y="633"/>
                    <a:pt x="1460" y="533"/>
                    <a:pt x="1473" y="428"/>
                  </a:cubicBezTo>
                  <a:cubicBezTo>
                    <a:pt x="1485" y="322"/>
                    <a:pt x="1459" y="209"/>
                    <a:pt x="1375" y="132"/>
                  </a:cubicBezTo>
                  <a:cubicBezTo>
                    <a:pt x="1297" y="63"/>
                    <a:pt x="1186" y="34"/>
                    <a:pt x="1078" y="19"/>
                  </a:cubicBezTo>
                  <a:cubicBezTo>
                    <a:pt x="993" y="7"/>
                    <a:pt x="908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3"/>
            <p:cNvSpPr/>
            <p:nvPr/>
          </p:nvSpPr>
          <p:spPr>
            <a:xfrm flipH="1">
              <a:off x="3861457" y="4923708"/>
              <a:ext cx="148827" cy="41994"/>
            </a:xfrm>
            <a:custGeom>
              <a:avLst/>
              <a:gdLst/>
              <a:ahLst/>
              <a:cxnLst/>
              <a:rect l="l" t="t" r="r" b="b"/>
              <a:pathLst>
                <a:path w="1536" h="431" extrusionOk="0">
                  <a:moveTo>
                    <a:pt x="1136" y="1"/>
                  </a:moveTo>
                  <a:cubicBezTo>
                    <a:pt x="966" y="1"/>
                    <a:pt x="870" y="213"/>
                    <a:pt x="870" y="213"/>
                  </a:cubicBezTo>
                  <a:cubicBezTo>
                    <a:pt x="870" y="213"/>
                    <a:pt x="876" y="97"/>
                    <a:pt x="771" y="83"/>
                  </a:cubicBezTo>
                  <a:cubicBezTo>
                    <a:pt x="763" y="82"/>
                    <a:pt x="756" y="81"/>
                    <a:pt x="748" y="81"/>
                  </a:cubicBezTo>
                  <a:cubicBezTo>
                    <a:pt x="656" y="81"/>
                    <a:pt x="611" y="165"/>
                    <a:pt x="611" y="165"/>
                  </a:cubicBezTo>
                  <a:cubicBezTo>
                    <a:pt x="611" y="165"/>
                    <a:pt x="583" y="14"/>
                    <a:pt x="416" y="14"/>
                  </a:cubicBezTo>
                  <a:cubicBezTo>
                    <a:pt x="401" y="14"/>
                    <a:pt x="385" y="15"/>
                    <a:pt x="368" y="18"/>
                  </a:cubicBezTo>
                  <a:cubicBezTo>
                    <a:pt x="157" y="52"/>
                    <a:pt x="220" y="296"/>
                    <a:pt x="220" y="296"/>
                  </a:cubicBezTo>
                  <a:cubicBezTo>
                    <a:pt x="220" y="296"/>
                    <a:pt x="185" y="274"/>
                    <a:pt x="140" y="274"/>
                  </a:cubicBezTo>
                  <a:cubicBezTo>
                    <a:pt x="118" y="274"/>
                    <a:pt x="94" y="280"/>
                    <a:pt x="70" y="296"/>
                  </a:cubicBezTo>
                  <a:cubicBezTo>
                    <a:pt x="0" y="343"/>
                    <a:pt x="18" y="419"/>
                    <a:pt x="18" y="419"/>
                  </a:cubicBezTo>
                  <a:cubicBezTo>
                    <a:pt x="174" y="427"/>
                    <a:pt x="341" y="430"/>
                    <a:pt x="504" y="430"/>
                  </a:cubicBezTo>
                  <a:cubicBezTo>
                    <a:pt x="1022" y="430"/>
                    <a:pt x="1501" y="398"/>
                    <a:pt x="1502" y="397"/>
                  </a:cubicBezTo>
                  <a:cubicBezTo>
                    <a:pt x="1535" y="228"/>
                    <a:pt x="1444" y="199"/>
                    <a:pt x="1378" y="199"/>
                  </a:cubicBezTo>
                  <a:cubicBezTo>
                    <a:pt x="1344" y="199"/>
                    <a:pt x="1318" y="207"/>
                    <a:pt x="1318" y="207"/>
                  </a:cubicBezTo>
                  <a:cubicBezTo>
                    <a:pt x="1318" y="207"/>
                    <a:pt x="1365" y="38"/>
                    <a:pt x="1174" y="4"/>
                  </a:cubicBezTo>
                  <a:cubicBezTo>
                    <a:pt x="1161" y="2"/>
                    <a:pt x="1148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3"/>
            <p:cNvSpPr/>
            <p:nvPr/>
          </p:nvSpPr>
          <p:spPr>
            <a:xfrm flipH="1">
              <a:off x="4000110" y="4915426"/>
              <a:ext cx="124119" cy="49497"/>
            </a:xfrm>
            <a:custGeom>
              <a:avLst/>
              <a:gdLst/>
              <a:ahLst/>
              <a:cxnLst/>
              <a:rect l="l" t="t" r="r" b="b"/>
              <a:pathLst>
                <a:path w="1281" h="508" extrusionOk="0">
                  <a:moveTo>
                    <a:pt x="770" y="1"/>
                  </a:moveTo>
                  <a:cubicBezTo>
                    <a:pt x="593" y="1"/>
                    <a:pt x="519" y="156"/>
                    <a:pt x="519" y="156"/>
                  </a:cubicBezTo>
                  <a:cubicBezTo>
                    <a:pt x="519" y="156"/>
                    <a:pt x="487" y="60"/>
                    <a:pt x="375" y="60"/>
                  </a:cubicBezTo>
                  <a:cubicBezTo>
                    <a:pt x="353" y="60"/>
                    <a:pt x="329" y="63"/>
                    <a:pt x="301" y="72"/>
                  </a:cubicBezTo>
                  <a:cubicBezTo>
                    <a:pt x="128" y="125"/>
                    <a:pt x="185" y="245"/>
                    <a:pt x="185" y="245"/>
                  </a:cubicBezTo>
                  <a:cubicBezTo>
                    <a:pt x="185" y="245"/>
                    <a:pt x="172" y="242"/>
                    <a:pt x="154" y="242"/>
                  </a:cubicBezTo>
                  <a:cubicBezTo>
                    <a:pt x="127" y="242"/>
                    <a:pt x="88" y="249"/>
                    <a:pt x="56" y="287"/>
                  </a:cubicBezTo>
                  <a:cubicBezTo>
                    <a:pt x="1" y="349"/>
                    <a:pt x="61" y="412"/>
                    <a:pt x="61" y="412"/>
                  </a:cubicBezTo>
                  <a:cubicBezTo>
                    <a:pt x="314" y="473"/>
                    <a:pt x="1209" y="508"/>
                    <a:pt x="1209" y="508"/>
                  </a:cubicBezTo>
                  <a:cubicBezTo>
                    <a:pt x="1209" y="508"/>
                    <a:pt x="1280" y="292"/>
                    <a:pt x="1198" y="227"/>
                  </a:cubicBezTo>
                  <a:cubicBezTo>
                    <a:pt x="1167" y="202"/>
                    <a:pt x="1133" y="195"/>
                    <a:pt x="1104" y="195"/>
                  </a:cubicBezTo>
                  <a:cubicBezTo>
                    <a:pt x="1054" y="195"/>
                    <a:pt x="1014" y="216"/>
                    <a:pt x="1014" y="216"/>
                  </a:cubicBezTo>
                  <a:cubicBezTo>
                    <a:pt x="1014" y="216"/>
                    <a:pt x="983" y="13"/>
                    <a:pt x="791" y="1"/>
                  </a:cubicBezTo>
                  <a:cubicBezTo>
                    <a:pt x="784" y="1"/>
                    <a:pt x="7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3"/>
            <p:cNvSpPr/>
            <p:nvPr/>
          </p:nvSpPr>
          <p:spPr>
            <a:xfrm flipH="1">
              <a:off x="3320992" y="4356929"/>
              <a:ext cx="60170" cy="26600"/>
            </a:xfrm>
            <a:custGeom>
              <a:avLst/>
              <a:gdLst/>
              <a:ahLst/>
              <a:cxnLst/>
              <a:rect l="l" t="t" r="r" b="b"/>
              <a:pathLst>
                <a:path w="621" h="273" extrusionOk="0">
                  <a:moveTo>
                    <a:pt x="226" y="1"/>
                  </a:moveTo>
                  <a:cubicBezTo>
                    <a:pt x="145" y="1"/>
                    <a:pt x="123" y="78"/>
                    <a:pt x="123" y="78"/>
                  </a:cubicBezTo>
                  <a:cubicBezTo>
                    <a:pt x="123" y="78"/>
                    <a:pt x="98" y="47"/>
                    <a:pt x="70" y="47"/>
                  </a:cubicBezTo>
                  <a:cubicBezTo>
                    <a:pt x="60" y="47"/>
                    <a:pt x="49" y="51"/>
                    <a:pt x="39" y="62"/>
                  </a:cubicBezTo>
                  <a:cubicBezTo>
                    <a:pt x="0" y="102"/>
                    <a:pt x="39" y="127"/>
                    <a:pt x="39" y="127"/>
                  </a:cubicBezTo>
                  <a:lnTo>
                    <a:pt x="32" y="269"/>
                  </a:lnTo>
                  <a:cubicBezTo>
                    <a:pt x="77" y="272"/>
                    <a:pt x="123" y="273"/>
                    <a:pt x="169" y="273"/>
                  </a:cubicBezTo>
                  <a:cubicBezTo>
                    <a:pt x="316" y="273"/>
                    <a:pt x="466" y="262"/>
                    <a:pt x="620" y="246"/>
                  </a:cubicBezTo>
                  <a:cubicBezTo>
                    <a:pt x="607" y="166"/>
                    <a:pt x="550" y="157"/>
                    <a:pt x="526" y="157"/>
                  </a:cubicBezTo>
                  <a:cubicBezTo>
                    <a:pt x="519" y="157"/>
                    <a:pt x="515" y="158"/>
                    <a:pt x="515" y="158"/>
                  </a:cubicBezTo>
                  <a:cubicBezTo>
                    <a:pt x="515" y="158"/>
                    <a:pt x="528" y="78"/>
                    <a:pt x="450" y="62"/>
                  </a:cubicBezTo>
                  <a:cubicBezTo>
                    <a:pt x="438" y="59"/>
                    <a:pt x="427" y="58"/>
                    <a:pt x="417" y="58"/>
                  </a:cubicBezTo>
                  <a:cubicBezTo>
                    <a:pt x="356" y="58"/>
                    <a:pt x="314" y="93"/>
                    <a:pt x="314" y="93"/>
                  </a:cubicBezTo>
                  <a:cubicBezTo>
                    <a:pt x="314" y="93"/>
                    <a:pt x="308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3"/>
            <p:cNvSpPr/>
            <p:nvPr/>
          </p:nvSpPr>
          <p:spPr>
            <a:xfrm flipH="1">
              <a:off x="3427089" y="4351278"/>
              <a:ext cx="60170" cy="29425"/>
            </a:xfrm>
            <a:custGeom>
              <a:avLst/>
              <a:gdLst/>
              <a:ahLst/>
              <a:cxnLst/>
              <a:rect l="l" t="t" r="r" b="b"/>
              <a:pathLst>
                <a:path w="621" h="302" extrusionOk="0">
                  <a:moveTo>
                    <a:pt x="395" y="1"/>
                  </a:moveTo>
                  <a:cubicBezTo>
                    <a:pt x="314" y="1"/>
                    <a:pt x="308" y="93"/>
                    <a:pt x="308" y="93"/>
                  </a:cubicBezTo>
                  <a:cubicBezTo>
                    <a:pt x="308" y="93"/>
                    <a:pt x="265" y="58"/>
                    <a:pt x="204" y="58"/>
                  </a:cubicBezTo>
                  <a:cubicBezTo>
                    <a:pt x="194" y="58"/>
                    <a:pt x="183" y="59"/>
                    <a:pt x="171" y="62"/>
                  </a:cubicBezTo>
                  <a:cubicBezTo>
                    <a:pt x="93" y="78"/>
                    <a:pt x="107" y="157"/>
                    <a:pt x="107" y="157"/>
                  </a:cubicBezTo>
                  <a:cubicBezTo>
                    <a:pt x="107" y="157"/>
                    <a:pt x="103" y="156"/>
                    <a:pt x="97" y="156"/>
                  </a:cubicBezTo>
                  <a:cubicBezTo>
                    <a:pt x="73" y="156"/>
                    <a:pt x="15" y="165"/>
                    <a:pt x="1" y="245"/>
                  </a:cubicBezTo>
                  <a:cubicBezTo>
                    <a:pt x="160" y="276"/>
                    <a:pt x="297" y="302"/>
                    <a:pt x="431" y="302"/>
                  </a:cubicBezTo>
                  <a:cubicBezTo>
                    <a:pt x="484" y="302"/>
                    <a:pt x="536" y="298"/>
                    <a:pt x="589" y="288"/>
                  </a:cubicBezTo>
                  <a:lnTo>
                    <a:pt x="583" y="126"/>
                  </a:lnTo>
                  <a:cubicBezTo>
                    <a:pt x="583" y="126"/>
                    <a:pt x="621" y="102"/>
                    <a:pt x="583" y="62"/>
                  </a:cubicBezTo>
                  <a:cubicBezTo>
                    <a:pt x="572" y="51"/>
                    <a:pt x="562" y="47"/>
                    <a:pt x="552" y="47"/>
                  </a:cubicBezTo>
                  <a:cubicBezTo>
                    <a:pt x="523" y="47"/>
                    <a:pt x="499" y="78"/>
                    <a:pt x="499" y="78"/>
                  </a:cubicBezTo>
                  <a:cubicBezTo>
                    <a:pt x="499" y="78"/>
                    <a:pt x="476" y="1"/>
                    <a:pt x="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3"/>
            <p:cNvSpPr/>
            <p:nvPr/>
          </p:nvSpPr>
          <p:spPr>
            <a:xfrm flipH="1">
              <a:off x="3276809" y="4150855"/>
              <a:ext cx="230507" cy="197988"/>
            </a:xfrm>
            <a:custGeom>
              <a:avLst/>
              <a:gdLst/>
              <a:ahLst/>
              <a:cxnLst/>
              <a:rect l="l" t="t" r="r" b="b"/>
              <a:pathLst>
                <a:path w="2379" h="2032" extrusionOk="0">
                  <a:moveTo>
                    <a:pt x="1176" y="0"/>
                  </a:moveTo>
                  <a:cubicBezTo>
                    <a:pt x="1173" y="0"/>
                    <a:pt x="1169" y="0"/>
                    <a:pt x="1166" y="0"/>
                  </a:cubicBezTo>
                  <a:cubicBezTo>
                    <a:pt x="1069" y="5"/>
                    <a:pt x="986" y="78"/>
                    <a:pt x="941" y="164"/>
                  </a:cubicBezTo>
                  <a:cubicBezTo>
                    <a:pt x="899" y="250"/>
                    <a:pt x="889" y="349"/>
                    <a:pt x="883" y="446"/>
                  </a:cubicBezTo>
                  <a:cubicBezTo>
                    <a:pt x="859" y="816"/>
                    <a:pt x="892" y="1187"/>
                    <a:pt x="976" y="1547"/>
                  </a:cubicBezTo>
                  <a:cubicBezTo>
                    <a:pt x="821" y="1271"/>
                    <a:pt x="590" y="980"/>
                    <a:pt x="275" y="973"/>
                  </a:cubicBezTo>
                  <a:cubicBezTo>
                    <a:pt x="274" y="973"/>
                    <a:pt x="272" y="973"/>
                    <a:pt x="271" y="973"/>
                  </a:cubicBezTo>
                  <a:cubicBezTo>
                    <a:pt x="148" y="973"/>
                    <a:pt x="0" y="1066"/>
                    <a:pt x="36" y="1184"/>
                  </a:cubicBezTo>
                  <a:cubicBezTo>
                    <a:pt x="46" y="1215"/>
                    <a:pt x="67" y="1241"/>
                    <a:pt x="89" y="1265"/>
                  </a:cubicBezTo>
                  <a:cubicBezTo>
                    <a:pt x="341" y="1541"/>
                    <a:pt x="827" y="1808"/>
                    <a:pt x="1145" y="2031"/>
                  </a:cubicBezTo>
                  <a:cubicBezTo>
                    <a:pt x="1519" y="1780"/>
                    <a:pt x="2379" y="1680"/>
                    <a:pt x="2378" y="1173"/>
                  </a:cubicBezTo>
                  <a:cubicBezTo>
                    <a:pt x="2378" y="1083"/>
                    <a:pt x="2318" y="1039"/>
                    <a:pt x="2222" y="1039"/>
                  </a:cubicBezTo>
                  <a:cubicBezTo>
                    <a:pt x="2012" y="1039"/>
                    <a:pt x="1628" y="1247"/>
                    <a:pt x="1302" y="1643"/>
                  </a:cubicBezTo>
                  <a:cubicBezTo>
                    <a:pt x="1448" y="1290"/>
                    <a:pt x="1509" y="814"/>
                    <a:pt x="1478" y="434"/>
                  </a:cubicBezTo>
                  <a:cubicBezTo>
                    <a:pt x="1471" y="336"/>
                    <a:pt x="1456" y="234"/>
                    <a:pt x="1405" y="148"/>
                  </a:cubicBezTo>
                  <a:cubicBezTo>
                    <a:pt x="1357" y="65"/>
                    <a:pt x="1270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3"/>
            <p:cNvSpPr/>
            <p:nvPr/>
          </p:nvSpPr>
          <p:spPr>
            <a:xfrm flipH="1">
              <a:off x="3388235" y="4168101"/>
              <a:ext cx="7848" cy="177332"/>
            </a:xfrm>
            <a:custGeom>
              <a:avLst/>
              <a:gdLst/>
              <a:ahLst/>
              <a:cxnLst/>
              <a:rect l="l" t="t" r="r" b="b"/>
              <a:pathLst>
                <a:path w="81" h="1820" fill="none" extrusionOk="0">
                  <a:moveTo>
                    <a:pt x="8" y="0"/>
                  </a:moveTo>
                  <a:cubicBezTo>
                    <a:pt x="81" y="448"/>
                    <a:pt x="55" y="903"/>
                    <a:pt x="28" y="1354"/>
                  </a:cubicBezTo>
                  <a:cubicBezTo>
                    <a:pt x="19" y="1509"/>
                    <a:pt x="9" y="1665"/>
                    <a:pt x="0" y="18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3"/>
            <p:cNvSpPr/>
            <p:nvPr/>
          </p:nvSpPr>
          <p:spPr>
            <a:xfrm flipH="1">
              <a:off x="3290568" y="4267094"/>
              <a:ext cx="105710" cy="77169"/>
            </a:xfrm>
            <a:custGeom>
              <a:avLst/>
              <a:gdLst/>
              <a:ahLst/>
              <a:cxnLst/>
              <a:rect l="l" t="t" r="r" b="b"/>
              <a:pathLst>
                <a:path w="1091" h="792" fill="none" extrusionOk="0">
                  <a:moveTo>
                    <a:pt x="1090" y="1"/>
                  </a:moveTo>
                  <a:cubicBezTo>
                    <a:pt x="837" y="377"/>
                    <a:pt x="312" y="465"/>
                    <a:pt x="0" y="79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3"/>
            <p:cNvSpPr/>
            <p:nvPr/>
          </p:nvSpPr>
          <p:spPr>
            <a:xfrm flipH="1">
              <a:off x="3393564" y="4263294"/>
              <a:ext cx="89238" cy="81943"/>
            </a:xfrm>
            <a:custGeom>
              <a:avLst/>
              <a:gdLst/>
              <a:ahLst/>
              <a:cxnLst/>
              <a:rect l="l" t="t" r="r" b="b"/>
              <a:pathLst>
                <a:path w="921" h="841" fill="none" extrusionOk="0">
                  <a:moveTo>
                    <a:pt x="0" y="1"/>
                  </a:moveTo>
                  <a:cubicBezTo>
                    <a:pt x="141" y="46"/>
                    <a:pt x="262" y="142"/>
                    <a:pt x="370" y="241"/>
                  </a:cubicBezTo>
                  <a:cubicBezTo>
                    <a:pt x="572" y="423"/>
                    <a:pt x="756" y="625"/>
                    <a:pt x="921" y="8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3"/>
            <p:cNvSpPr/>
            <p:nvPr/>
          </p:nvSpPr>
          <p:spPr>
            <a:xfrm flipH="1">
              <a:off x="3358005" y="4342704"/>
              <a:ext cx="84393" cy="45794"/>
            </a:xfrm>
            <a:custGeom>
              <a:avLst/>
              <a:gdLst/>
              <a:ahLst/>
              <a:cxnLst/>
              <a:rect l="l" t="t" r="r" b="b"/>
              <a:pathLst>
                <a:path w="871" h="470" extrusionOk="0">
                  <a:moveTo>
                    <a:pt x="480" y="0"/>
                  </a:moveTo>
                  <a:cubicBezTo>
                    <a:pt x="418" y="0"/>
                    <a:pt x="356" y="6"/>
                    <a:pt x="296" y="18"/>
                  </a:cubicBezTo>
                  <a:cubicBezTo>
                    <a:pt x="218" y="33"/>
                    <a:pt x="136" y="62"/>
                    <a:pt x="83" y="119"/>
                  </a:cubicBezTo>
                  <a:cubicBezTo>
                    <a:pt x="10" y="197"/>
                    <a:pt x="3" y="312"/>
                    <a:pt x="1" y="419"/>
                  </a:cubicBezTo>
                  <a:cubicBezTo>
                    <a:pt x="188" y="450"/>
                    <a:pt x="388" y="469"/>
                    <a:pt x="590" y="469"/>
                  </a:cubicBezTo>
                  <a:cubicBezTo>
                    <a:pt x="660" y="469"/>
                    <a:pt x="731" y="467"/>
                    <a:pt x="802" y="462"/>
                  </a:cubicBezTo>
                  <a:cubicBezTo>
                    <a:pt x="828" y="399"/>
                    <a:pt x="855" y="337"/>
                    <a:pt x="864" y="270"/>
                  </a:cubicBezTo>
                  <a:cubicBezTo>
                    <a:pt x="871" y="203"/>
                    <a:pt x="855" y="130"/>
                    <a:pt x="807" y="83"/>
                  </a:cubicBezTo>
                  <a:cubicBezTo>
                    <a:pt x="761" y="40"/>
                    <a:pt x="695" y="22"/>
                    <a:pt x="632" y="11"/>
                  </a:cubicBezTo>
                  <a:cubicBezTo>
                    <a:pt x="583" y="4"/>
                    <a:pt x="531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3"/>
            <p:cNvSpPr/>
            <p:nvPr/>
          </p:nvSpPr>
          <p:spPr>
            <a:xfrm flipH="1">
              <a:off x="3337076" y="4367355"/>
              <a:ext cx="83037" cy="23287"/>
            </a:xfrm>
            <a:custGeom>
              <a:avLst/>
              <a:gdLst/>
              <a:ahLst/>
              <a:cxnLst/>
              <a:rect l="l" t="t" r="r" b="b"/>
              <a:pathLst>
                <a:path w="857" h="239" extrusionOk="0">
                  <a:moveTo>
                    <a:pt x="633" y="0"/>
                  </a:moveTo>
                  <a:cubicBezTo>
                    <a:pt x="539" y="0"/>
                    <a:pt x="485" y="119"/>
                    <a:pt x="485" y="119"/>
                  </a:cubicBezTo>
                  <a:cubicBezTo>
                    <a:pt x="485" y="119"/>
                    <a:pt x="489" y="54"/>
                    <a:pt x="429" y="47"/>
                  </a:cubicBezTo>
                  <a:cubicBezTo>
                    <a:pt x="425" y="46"/>
                    <a:pt x="421" y="46"/>
                    <a:pt x="417" y="46"/>
                  </a:cubicBezTo>
                  <a:cubicBezTo>
                    <a:pt x="366" y="46"/>
                    <a:pt x="340" y="93"/>
                    <a:pt x="340" y="93"/>
                  </a:cubicBezTo>
                  <a:cubicBezTo>
                    <a:pt x="340" y="93"/>
                    <a:pt x="324" y="8"/>
                    <a:pt x="232" y="8"/>
                  </a:cubicBezTo>
                  <a:cubicBezTo>
                    <a:pt x="224" y="8"/>
                    <a:pt x="214" y="9"/>
                    <a:pt x="205" y="11"/>
                  </a:cubicBezTo>
                  <a:cubicBezTo>
                    <a:pt x="88" y="28"/>
                    <a:pt x="123" y="164"/>
                    <a:pt x="123" y="164"/>
                  </a:cubicBezTo>
                  <a:cubicBezTo>
                    <a:pt x="123" y="164"/>
                    <a:pt x="103" y="152"/>
                    <a:pt x="78" y="152"/>
                  </a:cubicBezTo>
                  <a:cubicBezTo>
                    <a:pt x="66" y="152"/>
                    <a:pt x="52" y="155"/>
                    <a:pt x="39" y="164"/>
                  </a:cubicBezTo>
                  <a:cubicBezTo>
                    <a:pt x="0" y="189"/>
                    <a:pt x="9" y="233"/>
                    <a:pt x="9" y="233"/>
                  </a:cubicBezTo>
                  <a:cubicBezTo>
                    <a:pt x="90" y="237"/>
                    <a:pt x="176" y="238"/>
                    <a:pt x="260" y="238"/>
                  </a:cubicBezTo>
                  <a:cubicBezTo>
                    <a:pt x="550" y="238"/>
                    <a:pt x="824" y="220"/>
                    <a:pt x="837" y="220"/>
                  </a:cubicBezTo>
                  <a:cubicBezTo>
                    <a:pt x="837" y="220"/>
                    <a:pt x="837" y="220"/>
                    <a:pt x="837" y="220"/>
                  </a:cubicBezTo>
                  <a:cubicBezTo>
                    <a:pt x="856" y="127"/>
                    <a:pt x="806" y="111"/>
                    <a:pt x="769" y="111"/>
                  </a:cubicBezTo>
                  <a:cubicBezTo>
                    <a:pt x="751" y="111"/>
                    <a:pt x="736" y="115"/>
                    <a:pt x="736" y="115"/>
                  </a:cubicBezTo>
                  <a:cubicBezTo>
                    <a:pt x="736" y="115"/>
                    <a:pt x="760" y="22"/>
                    <a:pt x="654" y="2"/>
                  </a:cubicBezTo>
                  <a:cubicBezTo>
                    <a:pt x="647" y="1"/>
                    <a:pt x="640" y="0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3"/>
            <p:cNvSpPr/>
            <p:nvPr/>
          </p:nvSpPr>
          <p:spPr>
            <a:xfrm flipH="1">
              <a:off x="3414299" y="4362483"/>
              <a:ext cx="69181" cy="27574"/>
            </a:xfrm>
            <a:custGeom>
              <a:avLst/>
              <a:gdLst/>
              <a:ahLst/>
              <a:cxnLst/>
              <a:rect l="l" t="t" r="r" b="b"/>
              <a:pathLst>
                <a:path w="714" h="283" extrusionOk="0">
                  <a:moveTo>
                    <a:pt x="430" y="0"/>
                  </a:moveTo>
                  <a:cubicBezTo>
                    <a:pt x="330" y="0"/>
                    <a:pt x="289" y="87"/>
                    <a:pt x="289" y="87"/>
                  </a:cubicBezTo>
                  <a:cubicBezTo>
                    <a:pt x="289" y="87"/>
                    <a:pt x="271" y="34"/>
                    <a:pt x="209" y="34"/>
                  </a:cubicBezTo>
                  <a:cubicBezTo>
                    <a:pt x="197" y="34"/>
                    <a:pt x="183" y="36"/>
                    <a:pt x="167" y="41"/>
                  </a:cubicBezTo>
                  <a:cubicBezTo>
                    <a:pt x="72" y="71"/>
                    <a:pt x="103" y="138"/>
                    <a:pt x="103" y="138"/>
                  </a:cubicBezTo>
                  <a:cubicBezTo>
                    <a:pt x="103" y="138"/>
                    <a:pt x="96" y="136"/>
                    <a:pt x="86" y="136"/>
                  </a:cubicBezTo>
                  <a:cubicBezTo>
                    <a:pt x="71" y="136"/>
                    <a:pt x="48" y="140"/>
                    <a:pt x="31" y="161"/>
                  </a:cubicBezTo>
                  <a:cubicBezTo>
                    <a:pt x="1" y="196"/>
                    <a:pt x="33" y="231"/>
                    <a:pt x="33" y="231"/>
                  </a:cubicBezTo>
                  <a:cubicBezTo>
                    <a:pt x="173" y="264"/>
                    <a:pt x="673" y="283"/>
                    <a:pt x="673" y="283"/>
                  </a:cubicBezTo>
                  <a:cubicBezTo>
                    <a:pt x="673" y="283"/>
                    <a:pt x="713" y="163"/>
                    <a:pt x="667" y="127"/>
                  </a:cubicBezTo>
                  <a:cubicBezTo>
                    <a:pt x="649" y="113"/>
                    <a:pt x="631" y="109"/>
                    <a:pt x="615" y="109"/>
                  </a:cubicBezTo>
                  <a:cubicBezTo>
                    <a:pt x="586" y="109"/>
                    <a:pt x="564" y="122"/>
                    <a:pt x="564" y="122"/>
                  </a:cubicBezTo>
                  <a:cubicBezTo>
                    <a:pt x="564" y="122"/>
                    <a:pt x="548" y="7"/>
                    <a:pt x="440" y="1"/>
                  </a:cubicBezTo>
                  <a:cubicBezTo>
                    <a:pt x="437" y="0"/>
                    <a:pt x="433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3"/>
            <p:cNvSpPr/>
            <p:nvPr/>
          </p:nvSpPr>
          <p:spPr>
            <a:xfrm flipH="1">
              <a:off x="3087482" y="4091517"/>
              <a:ext cx="48059" cy="21241"/>
            </a:xfrm>
            <a:custGeom>
              <a:avLst/>
              <a:gdLst/>
              <a:ahLst/>
              <a:cxnLst/>
              <a:rect l="l" t="t" r="r" b="b"/>
              <a:pathLst>
                <a:path w="496" h="218" extrusionOk="0">
                  <a:moveTo>
                    <a:pt x="181" y="1"/>
                  </a:moveTo>
                  <a:cubicBezTo>
                    <a:pt x="116" y="1"/>
                    <a:pt x="98" y="63"/>
                    <a:pt x="98" y="63"/>
                  </a:cubicBezTo>
                  <a:cubicBezTo>
                    <a:pt x="98" y="63"/>
                    <a:pt x="79" y="38"/>
                    <a:pt x="56" y="38"/>
                  </a:cubicBezTo>
                  <a:cubicBezTo>
                    <a:pt x="48" y="38"/>
                    <a:pt x="39" y="41"/>
                    <a:pt x="31" y="50"/>
                  </a:cubicBezTo>
                  <a:cubicBezTo>
                    <a:pt x="0" y="82"/>
                    <a:pt x="31" y="102"/>
                    <a:pt x="31" y="102"/>
                  </a:cubicBezTo>
                  <a:lnTo>
                    <a:pt x="26" y="216"/>
                  </a:lnTo>
                  <a:cubicBezTo>
                    <a:pt x="60" y="217"/>
                    <a:pt x="94" y="218"/>
                    <a:pt x="128" y="218"/>
                  </a:cubicBezTo>
                  <a:cubicBezTo>
                    <a:pt x="247" y="218"/>
                    <a:pt x="370" y="210"/>
                    <a:pt x="495" y="196"/>
                  </a:cubicBezTo>
                  <a:cubicBezTo>
                    <a:pt x="484" y="132"/>
                    <a:pt x="437" y="125"/>
                    <a:pt x="418" y="125"/>
                  </a:cubicBezTo>
                  <a:cubicBezTo>
                    <a:pt x="413" y="125"/>
                    <a:pt x="410" y="126"/>
                    <a:pt x="410" y="126"/>
                  </a:cubicBezTo>
                  <a:cubicBezTo>
                    <a:pt x="410" y="126"/>
                    <a:pt x="421" y="63"/>
                    <a:pt x="359" y="49"/>
                  </a:cubicBezTo>
                  <a:cubicBezTo>
                    <a:pt x="349" y="47"/>
                    <a:pt x="341" y="46"/>
                    <a:pt x="332" y="46"/>
                  </a:cubicBezTo>
                  <a:cubicBezTo>
                    <a:pt x="284" y="46"/>
                    <a:pt x="250" y="74"/>
                    <a:pt x="250" y="74"/>
                  </a:cubicBezTo>
                  <a:cubicBezTo>
                    <a:pt x="250" y="74"/>
                    <a:pt x="245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3"/>
            <p:cNvSpPr/>
            <p:nvPr/>
          </p:nvSpPr>
          <p:spPr>
            <a:xfrm flipH="1">
              <a:off x="3172263" y="4087035"/>
              <a:ext cx="48156" cy="23579"/>
            </a:xfrm>
            <a:custGeom>
              <a:avLst/>
              <a:gdLst/>
              <a:ahLst/>
              <a:cxnLst/>
              <a:rect l="l" t="t" r="r" b="b"/>
              <a:pathLst>
                <a:path w="497" h="242" extrusionOk="0">
                  <a:moveTo>
                    <a:pt x="316" y="0"/>
                  </a:moveTo>
                  <a:cubicBezTo>
                    <a:pt x="252" y="0"/>
                    <a:pt x="247" y="73"/>
                    <a:pt x="247" y="73"/>
                  </a:cubicBezTo>
                  <a:cubicBezTo>
                    <a:pt x="247" y="73"/>
                    <a:pt x="214" y="46"/>
                    <a:pt x="167" y="46"/>
                  </a:cubicBezTo>
                  <a:cubicBezTo>
                    <a:pt x="158" y="46"/>
                    <a:pt x="148" y="47"/>
                    <a:pt x="138" y="50"/>
                  </a:cubicBezTo>
                  <a:cubicBezTo>
                    <a:pt x="76" y="62"/>
                    <a:pt x="87" y="125"/>
                    <a:pt x="87" y="125"/>
                  </a:cubicBezTo>
                  <a:cubicBezTo>
                    <a:pt x="87" y="125"/>
                    <a:pt x="84" y="125"/>
                    <a:pt x="79" y="125"/>
                  </a:cubicBezTo>
                  <a:cubicBezTo>
                    <a:pt x="60" y="125"/>
                    <a:pt x="12" y="131"/>
                    <a:pt x="1" y="195"/>
                  </a:cubicBezTo>
                  <a:cubicBezTo>
                    <a:pt x="128" y="221"/>
                    <a:pt x="237" y="242"/>
                    <a:pt x="344" y="242"/>
                  </a:cubicBezTo>
                  <a:cubicBezTo>
                    <a:pt x="386" y="242"/>
                    <a:pt x="428" y="238"/>
                    <a:pt x="470" y="231"/>
                  </a:cubicBezTo>
                  <a:lnTo>
                    <a:pt x="466" y="101"/>
                  </a:lnTo>
                  <a:cubicBezTo>
                    <a:pt x="466" y="101"/>
                    <a:pt x="497" y="82"/>
                    <a:pt x="466" y="50"/>
                  </a:cubicBezTo>
                  <a:cubicBezTo>
                    <a:pt x="458" y="41"/>
                    <a:pt x="449" y="38"/>
                    <a:pt x="441" y="38"/>
                  </a:cubicBezTo>
                  <a:cubicBezTo>
                    <a:pt x="418" y="38"/>
                    <a:pt x="399" y="62"/>
                    <a:pt x="399" y="62"/>
                  </a:cubicBezTo>
                  <a:cubicBezTo>
                    <a:pt x="399" y="62"/>
                    <a:pt x="381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3"/>
            <p:cNvSpPr/>
            <p:nvPr/>
          </p:nvSpPr>
          <p:spPr>
            <a:xfrm flipH="1">
              <a:off x="3060642" y="3964169"/>
              <a:ext cx="153865" cy="130855"/>
            </a:xfrm>
            <a:custGeom>
              <a:avLst/>
              <a:gdLst/>
              <a:ahLst/>
              <a:cxnLst/>
              <a:rect l="l" t="t" r="r" b="b"/>
              <a:pathLst>
                <a:path w="1588" h="1343" extrusionOk="0">
                  <a:moveTo>
                    <a:pt x="1073" y="1"/>
                  </a:moveTo>
                  <a:cubicBezTo>
                    <a:pt x="1042" y="1"/>
                    <a:pt x="1010" y="16"/>
                    <a:pt x="984" y="31"/>
                  </a:cubicBezTo>
                  <a:cubicBezTo>
                    <a:pt x="881" y="93"/>
                    <a:pt x="808" y="181"/>
                    <a:pt x="750" y="274"/>
                  </a:cubicBezTo>
                  <a:cubicBezTo>
                    <a:pt x="625" y="472"/>
                    <a:pt x="560" y="696"/>
                    <a:pt x="561" y="919"/>
                  </a:cubicBezTo>
                  <a:cubicBezTo>
                    <a:pt x="524" y="758"/>
                    <a:pt x="370" y="510"/>
                    <a:pt x="225" y="439"/>
                  </a:cubicBezTo>
                  <a:cubicBezTo>
                    <a:pt x="193" y="423"/>
                    <a:pt x="162" y="416"/>
                    <a:pt x="135" y="416"/>
                  </a:cubicBezTo>
                  <a:cubicBezTo>
                    <a:pt x="53" y="416"/>
                    <a:pt x="0" y="477"/>
                    <a:pt x="7" y="556"/>
                  </a:cubicBezTo>
                  <a:cubicBezTo>
                    <a:pt x="27" y="769"/>
                    <a:pt x="388" y="1122"/>
                    <a:pt x="591" y="1343"/>
                  </a:cubicBezTo>
                  <a:cubicBezTo>
                    <a:pt x="848" y="1230"/>
                    <a:pt x="1205" y="1089"/>
                    <a:pt x="1472" y="959"/>
                  </a:cubicBezTo>
                  <a:cubicBezTo>
                    <a:pt x="1519" y="936"/>
                    <a:pt x="1569" y="905"/>
                    <a:pt x="1576" y="859"/>
                  </a:cubicBezTo>
                  <a:cubicBezTo>
                    <a:pt x="1587" y="782"/>
                    <a:pt x="1472" y="735"/>
                    <a:pt x="1377" y="732"/>
                  </a:cubicBezTo>
                  <a:cubicBezTo>
                    <a:pt x="1368" y="732"/>
                    <a:pt x="1359" y="731"/>
                    <a:pt x="1350" y="731"/>
                  </a:cubicBezTo>
                  <a:cubicBezTo>
                    <a:pt x="1122" y="731"/>
                    <a:pt x="898" y="842"/>
                    <a:pt x="790" y="1009"/>
                  </a:cubicBezTo>
                  <a:cubicBezTo>
                    <a:pt x="933" y="743"/>
                    <a:pt x="1078" y="474"/>
                    <a:pt x="1159" y="189"/>
                  </a:cubicBezTo>
                  <a:cubicBezTo>
                    <a:pt x="1170" y="153"/>
                    <a:pt x="1180" y="114"/>
                    <a:pt x="1170" y="78"/>
                  </a:cubicBezTo>
                  <a:cubicBezTo>
                    <a:pt x="1159" y="42"/>
                    <a:pt x="1127" y="5"/>
                    <a:pt x="1082" y="1"/>
                  </a:cubicBezTo>
                  <a:cubicBezTo>
                    <a:pt x="1079" y="1"/>
                    <a:pt x="1076" y="1"/>
                    <a:pt x="1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3"/>
            <p:cNvSpPr/>
            <p:nvPr/>
          </p:nvSpPr>
          <p:spPr>
            <a:xfrm flipH="1">
              <a:off x="3113740" y="3975861"/>
              <a:ext cx="43892" cy="116630"/>
            </a:xfrm>
            <a:custGeom>
              <a:avLst/>
              <a:gdLst/>
              <a:ahLst/>
              <a:cxnLst/>
              <a:rect l="l" t="t" r="r" b="b"/>
              <a:pathLst>
                <a:path w="453" h="1197" fill="none" extrusionOk="0">
                  <a:moveTo>
                    <a:pt x="452" y="0"/>
                  </a:moveTo>
                  <a:cubicBezTo>
                    <a:pt x="244" y="376"/>
                    <a:pt x="91" y="780"/>
                    <a:pt x="1" y="11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3"/>
            <p:cNvSpPr/>
            <p:nvPr/>
          </p:nvSpPr>
          <p:spPr>
            <a:xfrm flipH="1">
              <a:off x="3075855" y="4046307"/>
              <a:ext cx="82456" cy="46671"/>
            </a:xfrm>
            <a:custGeom>
              <a:avLst/>
              <a:gdLst/>
              <a:ahLst/>
              <a:cxnLst/>
              <a:rect l="l" t="t" r="r" b="b"/>
              <a:pathLst>
                <a:path w="851" h="479" fill="none" extrusionOk="0">
                  <a:moveTo>
                    <a:pt x="850" y="1"/>
                  </a:moveTo>
                  <a:cubicBezTo>
                    <a:pt x="525" y="73"/>
                    <a:pt x="223" y="242"/>
                    <a:pt x="1" y="47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3"/>
            <p:cNvSpPr/>
            <p:nvPr/>
          </p:nvSpPr>
          <p:spPr>
            <a:xfrm flipH="1">
              <a:off x="3157923" y="4017466"/>
              <a:ext cx="44086" cy="74538"/>
            </a:xfrm>
            <a:custGeom>
              <a:avLst/>
              <a:gdLst/>
              <a:ahLst/>
              <a:cxnLst/>
              <a:rect l="l" t="t" r="r" b="b"/>
              <a:pathLst>
                <a:path w="455" h="765" fill="none" extrusionOk="0">
                  <a:moveTo>
                    <a:pt x="1" y="0"/>
                  </a:moveTo>
                  <a:cubicBezTo>
                    <a:pt x="166" y="249"/>
                    <a:pt x="376" y="481"/>
                    <a:pt x="455" y="76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3"/>
            <p:cNvSpPr/>
            <p:nvPr/>
          </p:nvSpPr>
          <p:spPr>
            <a:xfrm flipH="1">
              <a:off x="3127111" y="4089178"/>
              <a:ext cx="57360" cy="27477"/>
            </a:xfrm>
            <a:custGeom>
              <a:avLst/>
              <a:gdLst/>
              <a:ahLst/>
              <a:cxnLst/>
              <a:rect l="l" t="t" r="r" b="b"/>
              <a:pathLst>
                <a:path w="592" h="282" extrusionOk="0">
                  <a:moveTo>
                    <a:pt x="326" y="0"/>
                  </a:moveTo>
                  <a:cubicBezTo>
                    <a:pt x="284" y="0"/>
                    <a:pt x="242" y="3"/>
                    <a:pt x="201" y="10"/>
                  </a:cubicBezTo>
                  <a:cubicBezTo>
                    <a:pt x="149" y="19"/>
                    <a:pt x="93" y="36"/>
                    <a:pt x="57" y="71"/>
                  </a:cubicBezTo>
                  <a:cubicBezTo>
                    <a:pt x="7" y="119"/>
                    <a:pt x="3" y="188"/>
                    <a:pt x="1" y="251"/>
                  </a:cubicBezTo>
                  <a:cubicBezTo>
                    <a:pt x="128" y="270"/>
                    <a:pt x="263" y="282"/>
                    <a:pt x="399" y="282"/>
                  </a:cubicBezTo>
                  <a:cubicBezTo>
                    <a:pt x="448" y="282"/>
                    <a:pt x="498" y="280"/>
                    <a:pt x="548" y="277"/>
                  </a:cubicBezTo>
                  <a:cubicBezTo>
                    <a:pt x="565" y="240"/>
                    <a:pt x="584" y="201"/>
                    <a:pt x="589" y="162"/>
                  </a:cubicBezTo>
                  <a:cubicBezTo>
                    <a:pt x="592" y="122"/>
                    <a:pt x="583" y="79"/>
                    <a:pt x="549" y="49"/>
                  </a:cubicBezTo>
                  <a:cubicBezTo>
                    <a:pt x="518" y="24"/>
                    <a:pt x="472" y="13"/>
                    <a:pt x="430" y="7"/>
                  </a:cubicBezTo>
                  <a:cubicBezTo>
                    <a:pt x="395" y="2"/>
                    <a:pt x="36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3"/>
            <p:cNvSpPr/>
            <p:nvPr/>
          </p:nvSpPr>
          <p:spPr>
            <a:xfrm flipH="1">
              <a:off x="3100562" y="4101747"/>
              <a:ext cx="66274" cy="18610"/>
            </a:xfrm>
            <a:custGeom>
              <a:avLst/>
              <a:gdLst/>
              <a:ahLst/>
              <a:cxnLst/>
              <a:rect l="l" t="t" r="r" b="b"/>
              <a:pathLst>
                <a:path w="684" h="191" extrusionOk="0">
                  <a:moveTo>
                    <a:pt x="506" y="1"/>
                  </a:moveTo>
                  <a:cubicBezTo>
                    <a:pt x="431" y="1"/>
                    <a:pt x="388" y="95"/>
                    <a:pt x="388" y="95"/>
                  </a:cubicBezTo>
                  <a:cubicBezTo>
                    <a:pt x="388" y="95"/>
                    <a:pt x="392" y="43"/>
                    <a:pt x="345" y="36"/>
                  </a:cubicBezTo>
                  <a:cubicBezTo>
                    <a:pt x="342" y="36"/>
                    <a:pt x="339" y="36"/>
                    <a:pt x="336" y="36"/>
                  </a:cubicBezTo>
                  <a:cubicBezTo>
                    <a:pt x="294" y="36"/>
                    <a:pt x="274" y="74"/>
                    <a:pt x="274" y="74"/>
                  </a:cubicBezTo>
                  <a:cubicBezTo>
                    <a:pt x="274" y="74"/>
                    <a:pt x="260" y="7"/>
                    <a:pt x="186" y="7"/>
                  </a:cubicBezTo>
                  <a:cubicBezTo>
                    <a:pt x="180" y="7"/>
                    <a:pt x="173" y="7"/>
                    <a:pt x="165" y="8"/>
                  </a:cubicBezTo>
                  <a:cubicBezTo>
                    <a:pt x="71" y="23"/>
                    <a:pt x="99" y="131"/>
                    <a:pt x="99" y="131"/>
                  </a:cubicBezTo>
                  <a:cubicBezTo>
                    <a:pt x="99" y="131"/>
                    <a:pt x="83" y="122"/>
                    <a:pt x="63" y="122"/>
                  </a:cubicBezTo>
                  <a:cubicBezTo>
                    <a:pt x="53" y="122"/>
                    <a:pt x="42" y="124"/>
                    <a:pt x="32" y="131"/>
                  </a:cubicBezTo>
                  <a:cubicBezTo>
                    <a:pt x="1" y="152"/>
                    <a:pt x="9" y="185"/>
                    <a:pt x="9" y="185"/>
                  </a:cubicBezTo>
                  <a:cubicBezTo>
                    <a:pt x="78" y="189"/>
                    <a:pt x="152" y="190"/>
                    <a:pt x="224" y="190"/>
                  </a:cubicBezTo>
                  <a:cubicBezTo>
                    <a:pt x="454" y="190"/>
                    <a:pt x="668" y="176"/>
                    <a:pt x="668" y="176"/>
                  </a:cubicBezTo>
                  <a:cubicBezTo>
                    <a:pt x="683" y="101"/>
                    <a:pt x="643" y="89"/>
                    <a:pt x="614" y="89"/>
                  </a:cubicBezTo>
                  <a:cubicBezTo>
                    <a:pt x="599" y="89"/>
                    <a:pt x="588" y="92"/>
                    <a:pt x="588" y="92"/>
                  </a:cubicBezTo>
                  <a:cubicBezTo>
                    <a:pt x="588" y="92"/>
                    <a:pt x="608" y="18"/>
                    <a:pt x="523" y="2"/>
                  </a:cubicBezTo>
                  <a:cubicBezTo>
                    <a:pt x="517" y="1"/>
                    <a:pt x="511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3"/>
            <p:cNvSpPr/>
            <p:nvPr/>
          </p:nvSpPr>
          <p:spPr>
            <a:xfrm flipH="1">
              <a:off x="3162283" y="4098045"/>
              <a:ext cx="55229" cy="22118"/>
            </a:xfrm>
            <a:custGeom>
              <a:avLst/>
              <a:gdLst/>
              <a:ahLst/>
              <a:cxnLst/>
              <a:rect l="l" t="t" r="r" b="b"/>
              <a:pathLst>
                <a:path w="570" h="227" extrusionOk="0">
                  <a:moveTo>
                    <a:pt x="342" y="1"/>
                  </a:moveTo>
                  <a:cubicBezTo>
                    <a:pt x="262" y="1"/>
                    <a:pt x="229" y="69"/>
                    <a:pt x="229" y="69"/>
                  </a:cubicBezTo>
                  <a:cubicBezTo>
                    <a:pt x="229" y="69"/>
                    <a:pt x="215" y="26"/>
                    <a:pt x="166" y="26"/>
                  </a:cubicBezTo>
                  <a:cubicBezTo>
                    <a:pt x="156" y="26"/>
                    <a:pt x="145" y="28"/>
                    <a:pt x="133" y="32"/>
                  </a:cubicBezTo>
                  <a:cubicBezTo>
                    <a:pt x="57" y="57"/>
                    <a:pt x="81" y="109"/>
                    <a:pt x="81" y="109"/>
                  </a:cubicBezTo>
                  <a:cubicBezTo>
                    <a:pt x="81" y="109"/>
                    <a:pt x="76" y="108"/>
                    <a:pt x="67" y="108"/>
                  </a:cubicBezTo>
                  <a:cubicBezTo>
                    <a:pt x="55" y="108"/>
                    <a:pt x="38" y="111"/>
                    <a:pt x="25" y="128"/>
                  </a:cubicBezTo>
                  <a:cubicBezTo>
                    <a:pt x="1" y="155"/>
                    <a:pt x="27" y="183"/>
                    <a:pt x="27" y="183"/>
                  </a:cubicBezTo>
                  <a:cubicBezTo>
                    <a:pt x="139" y="209"/>
                    <a:pt x="537" y="226"/>
                    <a:pt x="537" y="226"/>
                  </a:cubicBezTo>
                  <a:cubicBezTo>
                    <a:pt x="537" y="226"/>
                    <a:pt x="569" y="129"/>
                    <a:pt x="532" y="100"/>
                  </a:cubicBezTo>
                  <a:cubicBezTo>
                    <a:pt x="519" y="90"/>
                    <a:pt x="505" y="87"/>
                    <a:pt x="492" y="87"/>
                  </a:cubicBezTo>
                  <a:cubicBezTo>
                    <a:pt x="469" y="87"/>
                    <a:pt x="450" y="97"/>
                    <a:pt x="450" y="97"/>
                  </a:cubicBezTo>
                  <a:cubicBezTo>
                    <a:pt x="450" y="97"/>
                    <a:pt x="437" y="6"/>
                    <a:pt x="351" y="1"/>
                  </a:cubicBezTo>
                  <a:cubicBezTo>
                    <a:pt x="348" y="1"/>
                    <a:pt x="345" y="1"/>
                    <a:pt x="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3"/>
            <p:cNvSpPr/>
            <p:nvPr/>
          </p:nvSpPr>
          <p:spPr>
            <a:xfrm flipH="1">
              <a:off x="2866664" y="3904929"/>
              <a:ext cx="35366" cy="15784"/>
            </a:xfrm>
            <a:custGeom>
              <a:avLst/>
              <a:gdLst/>
              <a:ahLst/>
              <a:cxnLst/>
              <a:rect l="l" t="t" r="r" b="b"/>
              <a:pathLst>
                <a:path w="365" h="162" extrusionOk="0">
                  <a:moveTo>
                    <a:pt x="133" y="1"/>
                  </a:moveTo>
                  <a:cubicBezTo>
                    <a:pt x="86" y="1"/>
                    <a:pt x="72" y="46"/>
                    <a:pt x="72" y="46"/>
                  </a:cubicBezTo>
                  <a:cubicBezTo>
                    <a:pt x="72" y="46"/>
                    <a:pt x="59" y="29"/>
                    <a:pt x="42" y="29"/>
                  </a:cubicBezTo>
                  <a:cubicBezTo>
                    <a:pt x="36" y="29"/>
                    <a:pt x="30" y="31"/>
                    <a:pt x="24" y="38"/>
                  </a:cubicBezTo>
                  <a:cubicBezTo>
                    <a:pt x="0" y="61"/>
                    <a:pt x="24" y="75"/>
                    <a:pt x="24" y="75"/>
                  </a:cubicBezTo>
                  <a:lnTo>
                    <a:pt x="19" y="160"/>
                  </a:lnTo>
                  <a:cubicBezTo>
                    <a:pt x="45" y="161"/>
                    <a:pt x="72" y="162"/>
                    <a:pt x="99" y="162"/>
                  </a:cubicBezTo>
                  <a:cubicBezTo>
                    <a:pt x="185" y="162"/>
                    <a:pt x="274" y="156"/>
                    <a:pt x="365" y="145"/>
                  </a:cubicBezTo>
                  <a:cubicBezTo>
                    <a:pt x="357" y="98"/>
                    <a:pt x="322" y="93"/>
                    <a:pt x="308" y="93"/>
                  </a:cubicBezTo>
                  <a:cubicBezTo>
                    <a:pt x="305" y="93"/>
                    <a:pt x="303" y="94"/>
                    <a:pt x="303" y="94"/>
                  </a:cubicBezTo>
                  <a:cubicBezTo>
                    <a:pt x="303" y="94"/>
                    <a:pt x="311" y="47"/>
                    <a:pt x="265" y="37"/>
                  </a:cubicBezTo>
                  <a:cubicBezTo>
                    <a:pt x="258" y="35"/>
                    <a:pt x="251" y="35"/>
                    <a:pt x="245" y="35"/>
                  </a:cubicBezTo>
                  <a:cubicBezTo>
                    <a:pt x="209" y="35"/>
                    <a:pt x="185" y="55"/>
                    <a:pt x="185" y="55"/>
                  </a:cubicBezTo>
                  <a:cubicBezTo>
                    <a:pt x="185" y="55"/>
                    <a:pt x="181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3"/>
            <p:cNvSpPr/>
            <p:nvPr/>
          </p:nvSpPr>
          <p:spPr>
            <a:xfrm flipH="1">
              <a:off x="2928869" y="3901714"/>
              <a:ext cx="35366" cy="17538"/>
            </a:xfrm>
            <a:custGeom>
              <a:avLst/>
              <a:gdLst/>
              <a:ahLst/>
              <a:cxnLst/>
              <a:rect l="l" t="t" r="r" b="b"/>
              <a:pathLst>
                <a:path w="365" h="180" extrusionOk="0">
                  <a:moveTo>
                    <a:pt x="232" y="1"/>
                  </a:moveTo>
                  <a:cubicBezTo>
                    <a:pt x="183" y="1"/>
                    <a:pt x="180" y="54"/>
                    <a:pt x="180" y="54"/>
                  </a:cubicBezTo>
                  <a:cubicBezTo>
                    <a:pt x="180" y="54"/>
                    <a:pt x="156" y="34"/>
                    <a:pt x="120" y="34"/>
                  </a:cubicBezTo>
                  <a:cubicBezTo>
                    <a:pt x="114" y="34"/>
                    <a:pt x="107" y="35"/>
                    <a:pt x="100" y="37"/>
                  </a:cubicBezTo>
                  <a:cubicBezTo>
                    <a:pt x="53" y="47"/>
                    <a:pt x="62" y="94"/>
                    <a:pt x="62" y="94"/>
                  </a:cubicBezTo>
                  <a:cubicBezTo>
                    <a:pt x="62" y="94"/>
                    <a:pt x="60" y="93"/>
                    <a:pt x="56" y="93"/>
                  </a:cubicBezTo>
                  <a:cubicBezTo>
                    <a:pt x="42" y="93"/>
                    <a:pt x="8" y="98"/>
                    <a:pt x="0" y="145"/>
                  </a:cubicBezTo>
                  <a:cubicBezTo>
                    <a:pt x="94" y="164"/>
                    <a:pt x="175" y="179"/>
                    <a:pt x="253" y="179"/>
                  </a:cubicBezTo>
                  <a:cubicBezTo>
                    <a:pt x="285" y="179"/>
                    <a:pt x="315" y="177"/>
                    <a:pt x="347" y="171"/>
                  </a:cubicBezTo>
                  <a:lnTo>
                    <a:pt x="341" y="74"/>
                  </a:lnTo>
                  <a:cubicBezTo>
                    <a:pt x="341" y="74"/>
                    <a:pt x="364" y="61"/>
                    <a:pt x="341" y="37"/>
                  </a:cubicBezTo>
                  <a:cubicBezTo>
                    <a:pt x="335" y="31"/>
                    <a:pt x="329" y="29"/>
                    <a:pt x="323" y="29"/>
                  </a:cubicBezTo>
                  <a:cubicBezTo>
                    <a:pt x="306" y="29"/>
                    <a:pt x="292" y="46"/>
                    <a:pt x="292" y="46"/>
                  </a:cubicBezTo>
                  <a:cubicBezTo>
                    <a:pt x="292" y="46"/>
                    <a:pt x="279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3"/>
            <p:cNvSpPr/>
            <p:nvPr/>
          </p:nvSpPr>
          <p:spPr>
            <a:xfrm flipH="1">
              <a:off x="2846801" y="3811099"/>
              <a:ext cx="113558" cy="96558"/>
            </a:xfrm>
            <a:custGeom>
              <a:avLst/>
              <a:gdLst/>
              <a:ahLst/>
              <a:cxnLst/>
              <a:rect l="l" t="t" r="r" b="b"/>
              <a:pathLst>
                <a:path w="1172" h="991" extrusionOk="0">
                  <a:moveTo>
                    <a:pt x="793" y="0"/>
                  </a:moveTo>
                  <a:cubicBezTo>
                    <a:pt x="770" y="0"/>
                    <a:pt x="746" y="11"/>
                    <a:pt x="727" y="22"/>
                  </a:cubicBezTo>
                  <a:cubicBezTo>
                    <a:pt x="653" y="68"/>
                    <a:pt x="598" y="134"/>
                    <a:pt x="555" y="201"/>
                  </a:cubicBezTo>
                  <a:cubicBezTo>
                    <a:pt x="462" y="347"/>
                    <a:pt x="414" y="511"/>
                    <a:pt x="415" y="676"/>
                  </a:cubicBezTo>
                  <a:cubicBezTo>
                    <a:pt x="388" y="558"/>
                    <a:pt x="275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2" y="568"/>
                    <a:pt x="290" y="826"/>
                    <a:pt x="438" y="991"/>
                  </a:cubicBezTo>
                  <a:cubicBezTo>
                    <a:pt x="628" y="908"/>
                    <a:pt x="890" y="802"/>
                    <a:pt x="1087" y="707"/>
                  </a:cubicBezTo>
                  <a:cubicBezTo>
                    <a:pt x="1122" y="691"/>
                    <a:pt x="1158" y="667"/>
                    <a:pt x="1163" y="634"/>
                  </a:cubicBezTo>
                  <a:cubicBezTo>
                    <a:pt x="1172" y="577"/>
                    <a:pt x="1087" y="542"/>
                    <a:pt x="1017" y="539"/>
                  </a:cubicBezTo>
                  <a:cubicBezTo>
                    <a:pt x="1010" y="539"/>
                    <a:pt x="1004" y="539"/>
                    <a:pt x="998" y="539"/>
                  </a:cubicBezTo>
                  <a:cubicBezTo>
                    <a:pt x="829" y="539"/>
                    <a:pt x="662" y="620"/>
                    <a:pt x="584" y="744"/>
                  </a:cubicBezTo>
                  <a:cubicBezTo>
                    <a:pt x="690" y="547"/>
                    <a:pt x="795" y="348"/>
                    <a:pt x="856" y="139"/>
                  </a:cubicBezTo>
                  <a:cubicBezTo>
                    <a:pt x="865" y="112"/>
                    <a:pt x="871" y="83"/>
                    <a:pt x="865" y="56"/>
                  </a:cubicBezTo>
                  <a:cubicBezTo>
                    <a:pt x="856" y="29"/>
                    <a:pt x="833" y="4"/>
                    <a:pt x="800" y="0"/>
                  </a:cubicBezTo>
                  <a:cubicBezTo>
                    <a:pt x="797" y="0"/>
                    <a:pt x="795" y="0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3"/>
            <p:cNvSpPr/>
            <p:nvPr/>
          </p:nvSpPr>
          <p:spPr>
            <a:xfrm flipH="1">
              <a:off x="2885849" y="3819673"/>
              <a:ext cx="32362" cy="85938"/>
            </a:xfrm>
            <a:custGeom>
              <a:avLst/>
              <a:gdLst/>
              <a:ahLst/>
              <a:cxnLst/>
              <a:rect l="l" t="t" r="r" b="b"/>
              <a:pathLst>
                <a:path w="334" h="882" fill="none" extrusionOk="0">
                  <a:moveTo>
                    <a:pt x="334" y="0"/>
                  </a:moveTo>
                  <a:cubicBezTo>
                    <a:pt x="181" y="278"/>
                    <a:pt x="68" y="575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3"/>
            <p:cNvSpPr/>
            <p:nvPr/>
          </p:nvSpPr>
          <p:spPr>
            <a:xfrm flipH="1">
              <a:off x="2858041" y="3871606"/>
              <a:ext cx="60848" cy="34297"/>
            </a:xfrm>
            <a:custGeom>
              <a:avLst/>
              <a:gdLst/>
              <a:ahLst/>
              <a:cxnLst/>
              <a:rect l="l" t="t" r="r" b="b"/>
              <a:pathLst>
                <a:path w="628" h="352" fill="none" extrusionOk="0">
                  <a:moveTo>
                    <a:pt x="628" y="1"/>
                  </a:moveTo>
                  <a:cubicBezTo>
                    <a:pt x="387" y="54"/>
                    <a:pt x="167" y="179"/>
                    <a:pt x="1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3"/>
            <p:cNvSpPr/>
            <p:nvPr/>
          </p:nvSpPr>
          <p:spPr>
            <a:xfrm flipH="1">
              <a:off x="2918405" y="3850365"/>
              <a:ext cx="32459" cy="54953"/>
            </a:xfrm>
            <a:custGeom>
              <a:avLst/>
              <a:gdLst/>
              <a:ahLst/>
              <a:cxnLst/>
              <a:rect l="l" t="t" r="r" b="b"/>
              <a:pathLst>
                <a:path w="335" h="564" fill="none" extrusionOk="0">
                  <a:moveTo>
                    <a:pt x="1" y="1"/>
                  </a:moveTo>
                  <a:cubicBezTo>
                    <a:pt x="122" y="184"/>
                    <a:pt x="277" y="355"/>
                    <a:pt x="335" y="56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3"/>
            <p:cNvSpPr/>
            <p:nvPr/>
          </p:nvSpPr>
          <p:spPr>
            <a:xfrm flipH="1">
              <a:off x="2895538" y="3903370"/>
              <a:ext cx="42439" cy="20266"/>
            </a:xfrm>
            <a:custGeom>
              <a:avLst/>
              <a:gdLst/>
              <a:ahLst/>
              <a:cxnLst/>
              <a:rect l="l" t="t" r="r" b="b"/>
              <a:pathLst>
                <a:path w="438" h="208" extrusionOk="0">
                  <a:moveTo>
                    <a:pt x="241" y="0"/>
                  </a:moveTo>
                  <a:cubicBezTo>
                    <a:pt x="210" y="0"/>
                    <a:pt x="179" y="3"/>
                    <a:pt x="149" y="8"/>
                  </a:cubicBezTo>
                  <a:cubicBezTo>
                    <a:pt x="109" y="15"/>
                    <a:pt x="69" y="26"/>
                    <a:pt x="41" y="52"/>
                  </a:cubicBezTo>
                  <a:cubicBezTo>
                    <a:pt x="5" y="87"/>
                    <a:pt x="2" y="138"/>
                    <a:pt x="0" y="184"/>
                  </a:cubicBezTo>
                  <a:cubicBezTo>
                    <a:pt x="100" y="199"/>
                    <a:pt x="206" y="208"/>
                    <a:pt x="313" y="208"/>
                  </a:cubicBezTo>
                  <a:cubicBezTo>
                    <a:pt x="343" y="208"/>
                    <a:pt x="373" y="207"/>
                    <a:pt x="403" y="206"/>
                  </a:cubicBezTo>
                  <a:cubicBezTo>
                    <a:pt x="418" y="178"/>
                    <a:pt x="431" y="150"/>
                    <a:pt x="434" y="121"/>
                  </a:cubicBezTo>
                  <a:cubicBezTo>
                    <a:pt x="437" y="91"/>
                    <a:pt x="429" y="60"/>
                    <a:pt x="405" y="38"/>
                  </a:cubicBezTo>
                  <a:cubicBezTo>
                    <a:pt x="381" y="18"/>
                    <a:pt x="349" y="10"/>
                    <a:pt x="317" y="5"/>
                  </a:cubicBezTo>
                  <a:cubicBezTo>
                    <a:pt x="292" y="2"/>
                    <a:pt x="266" y="0"/>
                    <a:pt x="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3"/>
            <p:cNvSpPr/>
            <p:nvPr/>
          </p:nvSpPr>
          <p:spPr>
            <a:xfrm flipH="1">
              <a:off x="2876257" y="3912626"/>
              <a:ext cx="48737" cy="13641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2" y="0"/>
                  </a:moveTo>
                  <a:cubicBezTo>
                    <a:pt x="316" y="0"/>
                    <a:pt x="285" y="69"/>
                    <a:pt x="285" y="69"/>
                  </a:cubicBezTo>
                  <a:cubicBezTo>
                    <a:pt x="285" y="69"/>
                    <a:pt x="288" y="32"/>
                    <a:pt x="253" y="27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200" y="54"/>
                    <a:pt x="200" y="54"/>
                  </a:cubicBezTo>
                  <a:cubicBezTo>
                    <a:pt x="200" y="54"/>
                    <a:pt x="190" y="4"/>
                    <a:pt x="135" y="4"/>
                  </a:cubicBezTo>
                  <a:cubicBezTo>
                    <a:pt x="130" y="4"/>
                    <a:pt x="125" y="5"/>
                    <a:pt x="119" y="5"/>
                  </a:cubicBezTo>
                  <a:cubicBezTo>
                    <a:pt x="51" y="16"/>
                    <a:pt x="72" y="95"/>
                    <a:pt x="72" y="95"/>
                  </a:cubicBezTo>
                  <a:cubicBezTo>
                    <a:pt x="72" y="95"/>
                    <a:pt x="60" y="88"/>
                    <a:pt x="46" y="88"/>
                  </a:cubicBezTo>
                  <a:cubicBezTo>
                    <a:pt x="39" y="88"/>
                    <a:pt x="31" y="90"/>
                    <a:pt x="23" y="95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8" y="138"/>
                    <a:pt x="115" y="139"/>
                    <a:pt x="169" y="139"/>
                  </a:cubicBezTo>
                  <a:cubicBezTo>
                    <a:pt x="338" y="139"/>
                    <a:pt x="493" y="129"/>
                    <a:pt x="492" y="129"/>
                  </a:cubicBezTo>
                  <a:cubicBezTo>
                    <a:pt x="503" y="74"/>
                    <a:pt x="473" y="65"/>
                    <a:pt x="451" y="65"/>
                  </a:cubicBezTo>
                  <a:cubicBezTo>
                    <a:pt x="441" y="65"/>
                    <a:pt x="432" y="67"/>
                    <a:pt x="432" y="67"/>
                  </a:cubicBezTo>
                  <a:cubicBezTo>
                    <a:pt x="432" y="67"/>
                    <a:pt x="448" y="13"/>
                    <a:pt x="385" y="1"/>
                  </a:cubicBezTo>
                  <a:cubicBezTo>
                    <a:pt x="381" y="0"/>
                    <a:pt x="376" y="0"/>
                    <a:pt x="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3"/>
            <p:cNvSpPr/>
            <p:nvPr/>
          </p:nvSpPr>
          <p:spPr>
            <a:xfrm flipH="1">
              <a:off x="2921409" y="3909703"/>
              <a:ext cx="40792" cy="16174"/>
            </a:xfrm>
            <a:custGeom>
              <a:avLst/>
              <a:gdLst/>
              <a:ahLst/>
              <a:cxnLst/>
              <a:rect l="l" t="t" r="r" b="b"/>
              <a:pathLst>
                <a:path w="421" h="166" extrusionOk="0">
                  <a:moveTo>
                    <a:pt x="253" y="0"/>
                  </a:moveTo>
                  <a:cubicBezTo>
                    <a:pt x="195" y="0"/>
                    <a:pt x="171" y="51"/>
                    <a:pt x="171" y="51"/>
                  </a:cubicBezTo>
                  <a:cubicBezTo>
                    <a:pt x="171" y="51"/>
                    <a:pt x="160" y="19"/>
                    <a:pt x="124" y="19"/>
                  </a:cubicBezTo>
                  <a:cubicBezTo>
                    <a:pt x="117" y="19"/>
                    <a:pt x="108" y="20"/>
                    <a:pt x="99" y="23"/>
                  </a:cubicBezTo>
                  <a:cubicBezTo>
                    <a:pt x="42" y="42"/>
                    <a:pt x="60" y="80"/>
                    <a:pt x="60" y="80"/>
                  </a:cubicBezTo>
                  <a:cubicBezTo>
                    <a:pt x="60" y="80"/>
                    <a:pt x="57" y="79"/>
                    <a:pt x="51" y="79"/>
                  </a:cubicBezTo>
                  <a:cubicBezTo>
                    <a:pt x="43" y="79"/>
                    <a:pt x="29" y="81"/>
                    <a:pt x="18" y="94"/>
                  </a:cubicBezTo>
                  <a:cubicBezTo>
                    <a:pt x="0" y="115"/>
                    <a:pt x="20" y="136"/>
                    <a:pt x="20" y="136"/>
                  </a:cubicBezTo>
                  <a:cubicBezTo>
                    <a:pt x="102" y="155"/>
                    <a:pt x="398" y="166"/>
                    <a:pt x="398" y="166"/>
                  </a:cubicBezTo>
                  <a:cubicBezTo>
                    <a:pt x="398" y="166"/>
                    <a:pt x="421" y="94"/>
                    <a:pt x="394" y="74"/>
                  </a:cubicBezTo>
                  <a:cubicBezTo>
                    <a:pt x="384" y="66"/>
                    <a:pt x="374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4"/>
                    <a:pt x="259" y="0"/>
                  </a:cubicBez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3"/>
            <p:cNvSpPr/>
            <p:nvPr/>
          </p:nvSpPr>
          <p:spPr>
            <a:xfrm flipH="1">
              <a:off x="3241444" y="3834678"/>
              <a:ext cx="35463" cy="15687"/>
            </a:xfrm>
            <a:custGeom>
              <a:avLst/>
              <a:gdLst/>
              <a:ahLst/>
              <a:cxnLst/>
              <a:rect l="l" t="t" r="r" b="b"/>
              <a:pathLst>
                <a:path w="366" h="161" extrusionOk="0">
                  <a:moveTo>
                    <a:pt x="134" y="0"/>
                  </a:moveTo>
                  <a:cubicBezTo>
                    <a:pt x="87" y="0"/>
                    <a:pt x="74" y="45"/>
                    <a:pt x="74" y="45"/>
                  </a:cubicBezTo>
                  <a:cubicBezTo>
                    <a:pt x="74" y="45"/>
                    <a:pt x="61" y="28"/>
                    <a:pt x="44" y="28"/>
                  </a:cubicBezTo>
                  <a:cubicBezTo>
                    <a:pt x="38" y="28"/>
                    <a:pt x="31" y="30"/>
                    <a:pt x="25" y="36"/>
                  </a:cubicBezTo>
                  <a:cubicBezTo>
                    <a:pt x="1" y="59"/>
                    <a:pt x="25" y="74"/>
                    <a:pt x="25" y="74"/>
                  </a:cubicBezTo>
                  <a:lnTo>
                    <a:pt x="20" y="158"/>
                  </a:lnTo>
                  <a:cubicBezTo>
                    <a:pt x="46" y="160"/>
                    <a:pt x="73" y="160"/>
                    <a:pt x="100" y="160"/>
                  </a:cubicBezTo>
                  <a:cubicBezTo>
                    <a:pt x="186" y="160"/>
                    <a:pt x="275" y="154"/>
                    <a:pt x="366" y="145"/>
                  </a:cubicBezTo>
                  <a:cubicBezTo>
                    <a:pt x="358" y="98"/>
                    <a:pt x="325" y="93"/>
                    <a:pt x="310" y="93"/>
                  </a:cubicBezTo>
                  <a:cubicBezTo>
                    <a:pt x="306" y="93"/>
                    <a:pt x="304" y="93"/>
                    <a:pt x="304" y="93"/>
                  </a:cubicBezTo>
                  <a:cubicBezTo>
                    <a:pt x="304" y="93"/>
                    <a:pt x="313" y="47"/>
                    <a:pt x="267" y="36"/>
                  </a:cubicBezTo>
                  <a:cubicBezTo>
                    <a:pt x="259" y="35"/>
                    <a:pt x="252" y="34"/>
                    <a:pt x="246" y="34"/>
                  </a:cubicBezTo>
                  <a:cubicBezTo>
                    <a:pt x="210" y="34"/>
                    <a:pt x="186" y="54"/>
                    <a:pt x="186" y="54"/>
                  </a:cubicBezTo>
                  <a:cubicBezTo>
                    <a:pt x="186" y="54"/>
                    <a:pt x="182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3"/>
            <p:cNvSpPr/>
            <p:nvPr/>
          </p:nvSpPr>
          <p:spPr>
            <a:xfrm flipH="1">
              <a:off x="3303648" y="3831268"/>
              <a:ext cx="35463" cy="17441"/>
            </a:xfrm>
            <a:custGeom>
              <a:avLst/>
              <a:gdLst/>
              <a:ahLst/>
              <a:cxnLst/>
              <a:rect l="l" t="t" r="r" b="b"/>
              <a:pathLst>
                <a:path w="366" h="179" extrusionOk="0">
                  <a:moveTo>
                    <a:pt x="233" y="0"/>
                  </a:moveTo>
                  <a:cubicBezTo>
                    <a:pt x="185" y="0"/>
                    <a:pt x="181" y="54"/>
                    <a:pt x="181" y="54"/>
                  </a:cubicBezTo>
                  <a:cubicBezTo>
                    <a:pt x="181" y="54"/>
                    <a:pt x="157" y="34"/>
                    <a:pt x="122" y="34"/>
                  </a:cubicBezTo>
                  <a:cubicBezTo>
                    <a:pt x="116" y="34"/>
                    <a:pt x="109" y="35"/>
                    <a:pt x="101" y="36"/>
                  </a:cubicBezTo>
                  <a:cubicBezTo>
                    <a:pt x="55" y="47"/>
                    <a:pt x="62" y="93"/>
                    <a:pt x="62" y="93"/>
                  </a:cubicBezTo>
                  <a:cubicBezTo>
                    <a:pt x="62" y="93"/>
                    <a:pt x="60" y="93"/>
                    <a:pt x="56" y="93"/>
                  </a:cubicBezTo>
                  <a:cubicBezTo>
                    <a:pt x="41" y="93"/>
                    <a:pt x="7" y="98"/>
                    <a:pt x="0" y="145"/>
                  </a:cubicBezTo>
                  <a:cubicBezTo>
                    <a:pt x="93" y="163"/>
                    <a:pt x="174" y="179"/>
                    <a:pt x="253" y="179"/>
                  </a:cubicBezTo>
                  <a:cubicBezTo>
                    <a:pt x="284" y="179"/>
                    <a:pt x="315" y="176"/>
                    <a:pt x="346" y="171"/>
                  </a:cubicBezTo>
                  <a:lnTo>
                    <a:pt x="342" y="74"/>
                  </a:lnTo>
                  <a:cubicBezTo>
                    <a:pt x="342" y="74"/>
                    <a:pt x="366" y="60"/>
                    <a:pt x="342" y="36"/>
                  </a:cubicBezTo>
                  <a:cubicBezTo>
                    <a:pt x="336" y="30"/>
                    <a:pt x="330" y="28"/>
                    <a:pt x="324" y="28"/>
                  </a:cubicBezTo>
                  <a:cubicBezTo>
                    <a:pt x="308" y="28"/>
                    <a:pt x="294" y="46"/>
                    <a:pt x="294" y="46"/>
                  </a:cubicBezTo>
                  <a:cubicBezTo>
                    <a:pt x="294" y="46"/>
                    <a:pt x="280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3"/>
            <p:cNvSpPr/>
            <p:nvPr/>
          </p:nvSpPr>
          <p:spPr>
            <a:xfrm flipH="1">
              <a:off x="3221484" y="3740556"/>
              <a:ext cx="113461" cy="96656"/>
            </a:xfrm>
            <a:custGeom>
              <a:avLst/>
              <a:gdLst/>
              <a:ahLst/>
              <a:cxnLst/>
              <a:rect l="l" t="t" r="r" b="b"/>
              <a:pathLst>
                <a:path w="1171" h="992" extrusionOk="0">
                  <a:moveTo>
                    <a:pt x="792" y="1"/>
                  </a:moveTo>
                  <a:cubicBezTo>
                    <a:pt x="768" y="1"/>
                    <a:pt x="745" y="11"/>
                    <a:pt x="726" y="23"/>
                  </a:cubicBezTo>
                  <a:cubicBezTo>
                    <a:pt x="651" y="68"/>
                    <a:pt x="597" y="134"/>
                    <a:pt x="552" y="202"/>
                  </a:cubicBezTo>
                  <a:cubicBezTo>
                    <a:pt x="459" y="347"/>
                    <a:pt x="412" y="512"/>
                    <a:pt x="415" y="677"/>
                  </a:cubicBezTo>
                  <a:cubicBezTo>
                    <a:pt x="387" y="558"/>
                    <a:pt x="273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0" y="568"/>
                    <a:pt x="287" y="828"/>
                    <a:pt x="437" y="991"/>
                  </a:cubicBezTo>
                  <a:cubicBezTo>
                    <a:pt x="626" y="908"/>
                    <a:pt x="888" y="803"/>
                    <a:pt x="1085" y="708"/>
                  </a:cubicBezTo>
                  <a:cubicBezTo>
                    <a:pt x="1120" y="691"/>
                    <a:pt x="1156" y="668"/>
                    <a:pt x="1161" y="635"/>
                  </a:cubicBezTo>
                  <a:cubicBezTo>
                    <a:pt x="1170" y="578"/>
                    <a:pt x="1085" y="543"/>
                    <a:pt x="1015" y="540"/>
                  </a:cubicBezTo>
                  <a:cubicBezTo>
                    <a:pt x="1009" y="539"/>
                    <a:pt x="1003" y="539"/>
                    <a:pt x="997" y="539"/>
                  </a:cubicBezTo>
                  <a:cubicBezTo>
                    <a:pt x="827" y="539"/>
                    <a:pt x="661" y="620"/>
                    <a:pt x="582" y="744"/>
                  </a:cubicBezTo>
                  <a:cubicBezTo>
                    <a:pt x="688" y="548"/>
                    <a:pt x="794" y="348"/>
                    <a:pt x="855" y="140"/>
                  </a:cubicBezTo>
                  <a:cubicBezTo>
                    <a:pt x="862" y="113"/>
                    <a:pt x="870" y="84"/>
                    <a:pt x="862" y="57"/>
                  </a:cubicBezTo>
                  <a:cubicBezTo>
                    <a:pt x="855" y="30"/>
                    <a:pt x="830" y="4"/>
                    <a:pt x="798" y="1"/>
                  </a:cubicBezTo>
                  <a:cubicBezTo>
                    <a:pt x="796" y="1"/>
                    <a:pt x="794" y="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3"/>
            <p:cNvSpPr/>
            <p:nvPr/>
          </p:nvSpPr>
          <p:spPr>
            <a:xfrm flipH="1">
              <a:off x="3260531" y="3749228"/>
              <a:ext cx="32459" cy="86035"/>
            </a:xfrm>
            <a:custGeom>
              <a:avLst/>
              <a:gdLst/>
              <a:ahLst/>
              <a:cxnLst/>
              <a:rect l="l" t="t" r="r" b="b"/>
              <a:pathLst>
                <a:path w="335" h="883" fill="none" extrusionOk="0">
                  <a:moveTo>
                    <a:pt x="334" y="1"/>
                  </a:moveTo>
                  <a:cubicBezTo>
                    <a:pt x="180" y="279"/>
                    <a:pt x="68" y="577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3"/>
            <p:cNvSpPr/>
            <p:nvPr/>
          </p:nvSpPr>
          <p:spPr>
            <a:xfrm flipH="1">
              <a:off x="3232820" y="3801356"/>
              <a:ext cx="60752" cy="34297"/>
            </a:xfrm>
            <a:custGeom>
              <a:avLst/>
              <a:gdLst/>
              <a:ahLst/>
              <a:cxnLst/>
              <a:rect l="l" t="t" r="r" b="b"/>
              <a:pathLst>
                <a:path w="627" h="352" fill="none" extrusionOk="0">
                  <a:moveTo>
                    <a:pt x="627" y="0"/>
                  </a:moveTo>
                  <a:cubicBezTo>
                    <a:pt x="387" y="53"/>
                    <a:pt x="166" y="178"/>
                    <a:pt x="0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3"/>
            <p:cNvSpPr/>
            <p:nvPr/>
          </p:nvSpPr>
          <p:spPr>
            <a:xfrm flipH="1">
              <a:off x="3293087" y="3779920"/>
              <a:ext cx="32556" cy="54953"/>
            </a:xfrm>
            <a:custGeom>
              <a:avLst/>
              <a:gdLst/>
              <a:ahLst/>
              <a:cxnLst/>
              <a:rect l="l" t="t" r="r" b="b"/>
              <a:pathLst>
                <a:path w="336" h="564" fill="none" extrusionOk="0">
                  <a:moveTo>
                    <a:pt x="1" y="0"/>
                  </a:moveTo>
                  <a:cubicBezTo>
                    <a:pt x="122" y="184"/>
                    <a:pt x="277" y="355"/>
                    <a:pt x="336" y="563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3"/>
            <p:cNvSpPr/>
            <p:nvPr/>
          </p:nvSpPr>
          <p:spPr>
            <a:xfrm flipH="1">
              <a:off x="3270318" y="3832827"/>
              <a:ext cx="42439" cy="20364"/>
            </a:xfrm>
            <a:custGeom>
              <a:avLst/>
              <a:gdLst/>
              <a:ahLst/>
              <a:cxnLst/>
              <a:rect l="l" t="t" r="r" b="b"/>
              <a:pathLst>
                <a:path w="438" h="209" extrusionOk="0">
                  <a:moveTo>
                    <a:pt x="241" y="1"/>
                  </a:moveTo>
                  <a:cubicBezTo>
                    <a:pt x="210" y="1"/>
                    <a:pt x="180" y="3"/>
                    <a:pt x="150" y="9"/>
                  </a:cubicBezTo>
                  <a:cubicBezTo>
                    <a:pt x="110" y="15"/>
                    <a:pt x="69" y="27"/>
                    <a:pt x="42" y="52"/>
                  </a:cubicBezTo>
                  <a:cubicBezTo>
                    <a:pt x="6" y="88"/>
                    <a:pt x="2" y="138"/>
                    <a:pt x="1" y="185"/>
                  </a:cubicBezTo>
                  <a:cubicBezTo>
                    <a:pt x="101" y="200"/>
                    <a:pt x="207" y="208"/>
                    <a:pt x="314" y="208"/>
                  </a:cubicBezTo>
                  <a:cubicBezTo>
                    <a:pt x="344" y="208"/>
                    <a:pt x="374" y="208"/>
                    <a:pt x="404" y="206"/>
                  </a:cubicBezTo>
                  <a:cubicBezTo>
                    <a:pt x="419" y="178"/>
                    <a:pt x="431" y="151"/>
                    <a:pt x="435" y="122"/>
                  </a:cubicBezTo>
                  <a:cubicBezTo>
                    <a:pt x="437" y="92"/>
                    <a:pt x="430" y="61"/>
                    <a:pt x="405" y="39"/>
                  </a:cubicBezTo>
                  <a:cubicBezTo>
                    <a:pt x="382" y="18"/>
                    <a:pt x="349" y="11"/>
                    <a:pt x="317" y="6"/>
                  </a:cubicBezTo>
                  <a:cubicBezTo>
                    <a:pt x="292" y="3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3"/>
            <p:cNvSpPr/>
            <p:nvPr/>
          </p:nvSpPr>
          <p:spPr>
            <a:xfrm flipH="1">
              <a:off x="3250939" y="3842181"/>
              <a:ext cx="48737" cy="13641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1" y="1"/>
                  </a:moveTo>
                  <a:cubicBezTo>
                    <a:pt x="316" y="1"/>
                    <a:pt x="285" y="70"/>
                    <a:pt x="285" y="70"/>
                  </a:cubicBezTo>
                  <a:cubicBezTo>
                    <a:pt x="285" y="70"/>
                    <a:pt x="287" y="33"/>
                    <a:pt x="252" y="28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199" y="55"/>
                    <a:pt x="199" y="55"/>
                  </a:cubicBezTo>
                  <a:cubicBezTo>
                    <a:pt x="199" y="55"/>
                    <a:pt x="189" y="5"/>
                    <a:pt x="135" y="5"/>
                  </a:cubicBezTo>
                  <a:cubicBezTo>
                    <a:pt x="130" y="5"/>
                    <a:pt x="125" y="5"/>
                    <a:pt x="119" y="6"/>
                  </a:cubicBezTo>
                  <a:cubicBezTo>
                    <a:pt x="51" y="16"/>
                    <a:pt x="72" y="96"/>
                    <a:pt x="72" y="96"/>
                  </a:cubicBezTo>
                  <a:cubicBezTo>
                    <a:pt x="72" y="96"/>
                    <a:pt x="60" y="89"/>
                    <a:pt x="45" y="89"/>
                  </a:cubicBezTo>
                  <a:cubicBezTo>
                    <a:pt x="38" y="89"/>
                    <a:pt x="30" y="91"/>
                    <a:pt x="22" y="96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5" y="139"/>
                    <a:pt x="107" y="139"/>
                    <a:pt x="158" y="139"/>
                  </a:cubicBezTo>
                  <a:cubicBezTo>
                    <a:pt x="325" y="139"/>
                    <a:pt x="480" y="130"/>
                    <a:pt x="492" y="130"/>
                  </a:cubicBezTo>
                  <a:cubicBezTo>
                    <a:pt x="492" y="130"/>
                    <a:pt x="492" y="130"/>
                    <a:pt x="492" y="130"/>
                  </a:cubicBezTo>
                  <a:cubicBezTo>
                    <a:pt x="503" y="75"/>
                    <a:pt x="472" y="66"/>
                    <a:pt x="451" y="66"/>
                  </a:cubicBezTo>
                  <a:cubicBezTo>
                    <a:pt x="440" y="66"/>
                    <a:pt x="431" y="68"/>
                    <a:pt x="431" y="68"/>
                  </a:cubicBezTo>
                  <a:cubicBezTo>
                    <a:pt x="431" y="68"/>
                    <a:pt x="447" y="13"/>
                    <a:pt x="384" y="2"/>
                  </a:cubicBezTo>
                  <a:cubicBezTo>
                    <a:pt x="380" y="1"/>
                    <a:pt x="375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3"/>
            <p:cNvSpPr/>
            <p:nvPr/>
          </p:nvSpPr>
          <p:spPr>
            <a:xfrm flipH="1">
              <a:off x="3296285" y="3839160"/>
              <a:ext cx="40792" cy="16272"/>
            </a:xfrm>
            <a:custGeom>
              <a:avLst/>
              <a:gdLst/>
              <a:ahLst/>
              <a:cxnLst/>
              <a:rect l="l" t="t" r="r" b="b"/>
              <a:pathLst>
                <a:path w="421" h="167" extrusionOk="0">
                  <a:moveTo>
                    <a:pt x="252" y="1"/>
                  </a:moveTo>
                  <a:cubicBezTo>
                    <a:pt x="194" y="1"/>
                    <a:pt x="170" y="51"/>
                    <a:pt x="170" y="51"/>
                  </a:cubicBezTo>
                  <a:cubicBezTo>
                    <a:pt x="170" y="51"/>
                    <a:pt x="160" y="20"/>
                    <a:pt x="123" y="20"/>
                  </a:cubicBezTo>
                  <a:cubicBezTo>
                    <a:pt x="116" y="20"/>
                    <a:pt x="108" y="21"/>
                    <a:pt x="99" y="24"/>
                  </a:cubicBezTo>
                  <a:cubicBezTo>
                    <a:pt x="44" y="42"/>
                    <a:pt x="62" y="80"/>
                    <a:pt x="62" y="80"/>
                  </a:cubicBezTo>
                  <a:cubicBezTo>
                    <a:pt x="62" y="80"/>
                    <a:pt x="58" y="80"/>
                    <a:pt x="53" y="80"/>
                  </a:cubicBezTo>
                  <a:cubicBezTo>
                    <a:pt x="44" y="80"/>
                    <a:pt x="30" y="82"/>
                    <a:pt x="19" y="95"/>
                  </a:cubicBezTo>
                  <a:cubicBezTo>
                    <a:pt x="1" y="116"/>
                    <a:pt x="21" y="136"/>
                    <a:pt x="21" y="136"/>
                  </a:cubicBezTo>
                  <a:cubicBezTo>
                    <a:pt x="103" y="156"/>
                    <a:pt x="398" y="166"/>
                    <a:pt x="398" y="166"/>
                  </a:cubicBezTo>
                  <a:cubicBezTo>
                    <a:pt x="398" y="166"/>
                    <a:pt x="420" y="95"/>
                    <a:pt x="394" y="74"/>
                  </a:cubicBezTo>
                  <a:cubicBezTo>
                    <a:pt x="384" y="67"/>
                    <a:pt x="373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5"/>
                    <a:pt x="259" y="1"/>
                  </a:cubicBezTo>
                  <a:cubicBezTo>
                    <a:pt x="257" y="1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3"/>
            <p:cNvSpPr/>
            <p:nvPr/>
          </p:nvSpPr>
          <p:spPr>
            <a:xfrm flipH="1">
              <a:off x="2509326" y="3963292"/>
              <a:ext cx="37982" cy="16856"/>
            </a:xfrm>
            <a:custGeom>
              <a:avLst/>
              <a:gdLst/>
              <a:ahLst/>
              <a:cxnLst/>
              <a:rect l="l" t="t" r="r" b="b"/>
              <a:pathLst>
                <a:path w="392" h="173" extrusionOk="0">
                  <a:moveTo>
                    <a:pt x="142" y="0"/>
                  </a:moveTo>
                  <a:cubicBezTo>
                    <a:pt x="92" y="0"/>
                    <a:pt x="78" y="50"/>
                    <a:pt x="78" y="50"/>
                  </a:cubicBezTo>
                  <a:cubicBezTo>
                    <a:pt x="78" y="50"/>
                    <a:pt x="62" y="30"/>
                    <a:pt x="44" y="30"/>
                  </a:cubicBezTo>
                  <a:cubicBezTo>
                    <a:pt x="38" y="30"/>
                    <a:pt x="31" y="33"/>
                    <a:pt x="24" y="39"/>
                  </a:cubicBezTo>
                  <a:cubicBezTo>
                    <a:pt x="1" y="64"/>
                    <a:pt x="24" y="80"/>
                    <a:pt x="24" y="80"/>
                  </a:cubicBezTo>
                  <a:lnTo>
                    <a:pt x="21" y="171"/>
                  </a:lnTo>
                  <a:cubicBezTo>
                    <a:pt x="49" y="172"/>
                    <a:pt x="77" y="172"/>
                    <a:pt x="106" y="172"/>
                  </a:cubicBezTo>
                  <a:cubicBezTo>
                    <a:pt x="199" y="172"/>
                    <a:pt x="294" y="166"/>
                    <a:pt x="391" y="155"/>
                  </a:cubicBezTo>
                  <a:cubicBezTo>
                    <a:pt x="383" y="105"/>
                    <a:pt x="347" y="100"/>
                    <a:pt x="332" y="100"/>
                  </a:cubicBezTo>
                  <a:cubicBezTo>
                    <a:pt x="327" y="100"/>
                    <a:pt x="324" y="100"/>
                    <a:pt x="324" y="100"/>
                  </a:cubicBezTo>
                  <a:cubicBezTo>
                    <a:pt x="324" y="100"/>
                    <a:pt x="332" y="50"/>
                    <a:pt x="283" y="39"/>
                  </a:cubicBezTo>
                  <a:cubicBezTo>
                    <a:pt x="276" y="38"/>
                    <a:pt x="269" y="37"/>
                    <a:pt x="262" y="37"/>
                  </a:cubicBezTo>
                  <a:cubicBezTo>
                    <a:pt x="224" y="37"/>
                    <a:pt x="198" y="59"/>
                    <a:pt x="198" y="59"/>
                  </a:cubicBezTo>
                  <a:cubicBezTo>
                    <a:pt x="198" y="59"/>
                    <a:pt x="193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3"/>
            <p:cNvSpPr/>
            <p:nvPr/>
          </p:nvSpPr>
          <p:spPr>
            <a:xfrm flipH="1">
              <a:off x="2576182" y="3959687"/>
              <a:ext cx="37982" cy="18805"/>
            </a:xfrm>
            <a:custGeom>
              <a:avLst/>
              <a:gdLst/>
              <a:ahLst/>
              <a:cxnLst/>
              <a:rect l="l" t="t" r="r" b="b"/>
              <a:pathLst>
                <a:path w="392" h="193" extrusionOk="0">
                  <a:moveTo>
                    <a:pt x="249" y="1"/>
                  </a:moveTo>
                  <a:cubicBezTo>
                    <a:pt x="200" y="1"/>
                    <a:pt x="194" y="60"/>
                    <a:pt x="194" y="60"/>
                  </a:cubicBezTo>
                  <a:cubicBezTo>
                    <a:pt x="194" y="60"/>
                    <a:pt x="167" y="38"/>
                    <a:pt x="129" y="38"/>
                  </a:cubicBezTo>
                  <a:cubicBezTo>
                    <a:pt x="123" y="38"/>
                    <a:pt x="116" y="39"/>
                    <a:pt x="109" y="40"/>
                  </a:cubicBezTo>
                  <a:cubicBezTo>
                    <a:pt x="59" y="50"/>
                    <a:pt x="67" y="101"/>
                    <a:pt x="67" y="101"/>
                  </a:cubicBezTo>
                  <a:cubicBezTo>
                    <a:pt x="67" y="101"/>
                    <a:pt x="65" y="101"/>
                    <a:pt x="60" y="101"/>
                  </a:cubicBezTo>
                  <a:cubicBezTo>
                    <a:pt x="44" y="101"/>
                    <a:pt x="8" y="106"/>
                    <a:pt x="0" y="156"/>
                  </a:cubicBezTo>
                  <a:cubicBezTo>
                    <a:pt x="100" y="176"/>
                    <a:pt x="187" y="192"/>
                    <a:pt x="272" y="192"/>
                  </a:cubicBezTo>
                  <a:cubicBezTo>
                    <a:pt x="305" y="192"/>
                    <a:pt x="338" y="190"/>
                    <a:pt x="371" y="184"/>
                  </a:cubicBezTo>
                  <a:lnTo>
                    <a:pt x="367" y="80"/>
                  </a:lnTo>
                  <a:cubicBezTo>
                    <a:pt x="367" y="80"/>
                    <a:pt x="392" y="65"/>
                    <a:pt x="367" y="40"/>
                  </a:cubicBezTo>
                  <a:cubicBezTo>
                    <a:pt x="361" y="34"/>
                    <a:pt x="354" y="31"/>
                    <a:pt x="348" y="31"/>
                  </a:cubicBezTo>
                  <a:cubicBezTo>
                    <a:pt x="330" y="31"/>
                    <a:pt x="314" y="50"/>
                    <a:pt x="314" y="50"/>
                  </a:cubicBezTo>
                  <a:cubicBezTo>
                    <a:pt x="314" y="50"/>
                    <a:pt x="30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3"/>
            <p:cNvSpPr/>
            <p:nvPr/>
          </p:nvSpPr>
          <p:spPr>
            <a:xfrm flipH="1">
              <a:off x="2479580" y="3845883"/>
              <a:ext cx="138362" cy="117799"/>
            </a:xfrm>
            <a:custGeom>
              <a:avLst/>
              <a:gdLst/>
              <a:ahLst/>
              <a:cxnLst/>
              <a:rect l="l" t="t" r="r" b="b"/>
              <a:pathLst>
                <a:path w="1428" h="1209" extrusionOk="0">
                  <a:moveTo>
                    <a:pt x="967" y="1"/>
                  </a:moveTo>
                  <a:cubicBezTo>
                    <a:pt x="937" y="1"/>
                    <a:pt x="910" y="14"/>
                    <a:pt x="886" y="29"/>
                  </a:cubicBezTo>
                  <a:cubicBezTo>
                    <a:pt x="794" y="84"/>
                    <a:pt x="728" y="164"/>
                    <a:pt x="675" y="247"/>
                  </a:cubicBezTo>
                  <a:cubicBezTo>
                    <a:pt x="562" y="424"/>
                    <a:pt x="503" y="625"/>
                    <a:pt x="505" y="827"/>
                  </a:cubicBezTo>
                  <a:cubicBezTo>
                    <a:pt x="472" y="682"/>
                    <a:pt x="334" y="459"/>
                    <a:pt x="204" y="396"/>
                  </a:cubicBezTo>
                  <a:cubicBezTo>
                    <a:pt x="174" y="382"/>
                    <a:pt x="147" y="376"/>
                    <a:pt x="122" y="376"/>
                  </a:cubicBezTo>
                  <a:cubicBezTo>
                    <a:pt x="48" y="376"/>
                    <a:pt x="0" y="431"/>
                    <a:pt x="7" y="501"/>
                  </a:cubicBezTo>
                  <a:cubicBezTo>
                    <a:pt x="23" y="692"/>
                    <a:pt x="349" y="1008"/>
                    <a:pt x="531" y="1208"/>
                  </a:cubicBezTo>
                  <a:cubicBezTo>
                    <a:pt x="763" y="1106"/>
                    <a:pt x="1083" y="980"/>
                    <a:pt x="1324" y="863"/>
                  </a:cubicBezTo>
                  <a:cubicBezTo>
                    <a:pt x="1366" y="842"/>
                    <a:pt x="1412" y="814"/>
                    <a:pt x="1416" y="774"/>
                  </a:cubicBezTo>
                  <a:cubicBezTo>
                    <a:pt x="1427" y="704"/>
                    <a:pt x="1324" y="662"/>
                    <a:pt x="1239" y="659"/>
                  </a:cubicBezTo>
                  <a:cubicBezTo>
                    <a:pt x="1231" y="659"/>
                    <a:pt x="1223" y="659"/>
                    <a:pt x="1215" y="659"/>
                  </a:cubicBezTo>
                  <a:cubicBezTo>
                    <a:pt x="1010" y="659"/>
                    <a:pt x="807" y="758"/>
                    <a:pt x="711" y="908"/>
                  </a:cubicBezTo>
                  <a:cubicBezTo>
                    <a:pt x="840" y="668"/>
                    <a:pt x="970" y="427"/>
                    <a:pt x="1043" y="171"/>
                  </a:cubicBezTo>
                  <a:cubicBezTo>
                    <a:pt x="1052" y="137"/>
                    <a:pt x="1061" y="103"/>
                    <a:pt x="1052" y="70"/>
                  </a:cubicBezTo>
                  <a:cubicBezTo>
                    <a:pt x="1043" y="36"/>
                    <a:pt x="1014" y="5"/>
                    <a:pt x="974" y="1"/>
                  </a:cubicBezTo>
                  <a:cubicBezTo>
                    <a:pt x="971" y="1"/>
                    <a:pt x="969" y="1"/>
                    <a:pt x="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3"/>
            <p:cNvSpPr/>
            <p:nvPr/>
          </p:nvSpPr>
          <p:spPr>
            <a:xfrm flipH="1">
              <a:off x="2527348" y="3856406"/>
              <a:ext cx="39338" cy="104840"/>
            </a:xfrm>
            <a:custGeom>
              <a:avLst/>
              <a:gdLst/>
              <a:ahLst/>
              <a:cxnLst/>
              <a:rect l="l" t="t" r="r" b="b"/>
              <a:pathLst>
                <a:path w="406" h="1076" fill="none" extrusionOk="0">
                  <a:moveTo>
                    <a:pt x="405" y="1"/>
                  </a:moveTo>
                  <a:cubicBezTo>
                    <a:pt x="217" y="340"/>
                    <a:pt x="80" y="702"/>
                    <a:pt x="0" y="107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3"/>
            <p:cNvSpPr/>
            <p:nvPr/>
          </p:nvSpPr>
          <p:spPr>
            <a:xfrm rot="-125414" flipH="1">
              <a:off x="6792569" y="3815418"/>
              <a:ext cx="3091110" cy="990698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3"/>
            <p:cNvSpPr/>
            <p:nvPr/>
          </p:nvSpPr>
          <p:spPr>
            <a:xfrm flipH="1">
              <a:off x="2493435" y="3919739"/>
              <a:ext cx="74123" cy="41897"/>
            </a:xfrm>
            <a:custGeom>
              <a:avLst/>
              <a:gdLst/>
              <a:ahLst/>
              <a:cxnLst/>
              <a:rect l="l" t="t" r="r" b="b"/>
              <a:pathLst>
                <a:path w="765" h="430" fill="none" extrusionOk="0">
                  <a:moveTo>
                    <a:pt x="765" y="1"/>
                  </a:moveTo>
                  <a:cubicBezTo>
                    <a:pt x="471" y="67"/>
                    <a:pt x="201" y="218"/>
                    <a:pt x="1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3"/>
            <p:cNvSpPr/>
            <p:nvPr/>
          </p:nvSpPr>
          <p:spPr>
            <a:xfrm flipH="1">
              <a:off x="2567074" y="3893724"/>
              <a:ext cx="39629" cy="67133"/>
            </a:xfrm>
            <a:custGeom>
              <a:avLst/>
              <a:gdLst/>
              <a:ahLst/>
              <a:cxnLst/>
              <a:rect l="l" t="t" r="r" b="b"/>
              <a:pathLst>
                <a:path w="409" h="689" fill="none" extrusionOk="0">
                  <a:moveTo>
                    <a:pt x="1" y="1"/>
                  </a:moveTo>
                  <a:cubicBezTo>
                    <a:pt x="150" y="225"/>
                    <a:pt x="338" y="433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3"/>
            <p:cNvSpPr/>
            <p:nvPr/>
          </p:nvSpPr>
          <p:spPr>
            <a:xfrm flipH="1">
              <a:off x="2539362" y="3958323"/>
              <a:ext cx="51644" cy="24748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4" y="0"/>
                  </a:moveTo>
                  <a:cubicBezTo>
                    <a:pt x="256" y="0"/>
                    <a:pt x="218" y="3"/>
                    <a:pt x="181" y="10"/>
                  </a:cubicBezTo>
                  <a:cubicBezTo>
                    <a:pt x="133" y="18"/>
                    <a:pt x="85" y="33"/>
                    <a:pt x="51" y="64"/>
                  </a:cubicBezTo>
                  <a:cubicBezTo>
                    <a:pt x="5" y="107"/>
                    <a:pt x="2" y="169"/>
                    <a:pt x="0" y="226"/>
                  </a:cubicBezTo>
                  <a:cubicBezTo>
                    <a:pt x="115" y="243"/>
                    <a:pt x="236" y="254"/>
                    <a:pt x="358" y="254"/>
                  </a:cubicBezTo>
                  <a:cubicBezTo>
                    <a:pt x="402" y="254"/>
                    <a:pt x="446" y="252"/>
                    <a:pt x="490" y="249"/>
                  </a:cubicBezTo>
                  <a:cubicBezTo>
                    <a:pt x="506" y="215"/>
                    <a:pt x="522" y="182"/>
                    <a:pt x="527" y="146"/>
                  </a:cubicBezTo>
                  <a:cubicBezTo>
                    <a:pt x="532" y="110"/>
                    <a:pt x="522" y="71"/>
                    <a:pt x="492" y="45"/>
                  </a:cubicBezTo>
                  <a:cubicBezTo>
                    <a:pt x="465" y="21"/>
                    <a:pt x="426" y="12"/>
                    <a:pt x="387" y="7"/>
                  </a:cubicBezTo>
                  <a:cubicBezTo>
                    <a:pt x="356" y="2"/>
                    <a:pt x="325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3"/>
            <p:cNvSpPr/>
            <p:nvPr/>
          </p:nvSpPr>
          <p:spPr>
            <a:xfrm flipH="1">
              <a:off x="2519693" y="3971379"/>
              <a:ext cx="52128" cy="14615"/>
            </a:xfrm>
            <a:custGeom>
              <a:avLst/>
              <a:gdLst/>
              <a:ahLst/>
              <a:cxnLst/>
              <a:rect l="l" t="t" r="r" b="b"/>
              <a:pathLst>
                <a:path w="538" h="150" extrusionOk="0">
                  <a:moveTo>
                    <a:pt x="398" y="1"/>
                  </a:moveTo>
                  <a:cubicBezTo>
                    <a:pt x="339" y="1"/>
                    <a:pt x="305" y="75"/>
                    <a:pt x="305" y="75"/>
                  </a:cubicBezTo>
                  <a:cubicBezTo>
                    <a:pt x="305" y="75"/>
                    <a:pt x="307" y="35"/>
                    <a:pt x="270" y="30"/>
                  </a:cubicBezTo>
                  <a:cubicBezTo>
                    <a:pt x="267" y="29"/>
                    <a:pt x="264" y="29"/>
                    <a:pt x="261" y="29"/>
                  </a:cubicBezTo>
                  <a:cubicBezTo>
                    <a:pt x="230" y="29"/>
                    <a:pt x="214" y="59"/>
                    <a:pt x="214" y="59"/>
                  </a:cubicBezTo>
                  <a:cubicBezTo>
                    <a:pt x="214" y="59"/>
                    <a:pt x="205" y="5"/>
                    <a:pt x="148" y="5"/>
                  </a:cubicBezTo>
                  <a:cubicBezTo>
                    <a:pt x="142" y="5"/>
                    <a:pt x="136" y="6"/>
                    <a:pt x="130" y="7"/>
                  </a:cubicBezTo>
                  <a:cubicBezTo>
                    <a:pt x="55" y="18"/>
                    <a:pt x="78" y="103"/>
                    <a:pt x="78" y="103"/>
                  </a:cubicBezTo>
                  <a:cubicBezTo>
                    <a:pt x="78" y="103"/>
                    <a:pt x="65" y="96"/>
                    <a:pt x="49" y="96"/>
                  </a:cubicBezTo>
                  <a:cubicBezTo>
                    <a:pt x="41" y="96"/>
                    <a:pt x="32" y="98"/>
                    <a:pt x="24" y="103"/>
                  </a:cubicBezTo>
                  <a:cubicBezTo>
                    <a:pt x="0" y="119"/>
                    <a:pt x="7" y="146"/>
                    <a:pt x="7" y="146"/>
                  </a:cubicBezTo>
                  <a:cubicBezTo>
                    <a:pt x="58" y="149"/>
                    <a:pt x="113" y="150"/>
                    <a:pt x="167" y="150"/>
                  </a:cubicBezTo>
                  <a:cubicBezTo>
                    <a:pt x="346" y="150"/>
                    <a:pt x="514" y="139"/>
                    <a:pt x="525" y="139"/>
                  </a:cubicBezTo>
                  <a:cubicBezTo>
                    <a:pt x="525" y="139"/>
                    <a:pt x="525" y="139"/>
                    <a:pt x="525" y="139"/>
                  </a:cubicBezTo>
                  <a:cubicBezTo>
                    <a:pt x="537" y="79"/>
                    <a:pt x="505" y="69"/>
                    <a:pt x="482" y="69"/>
                  </a:cubicBezTo>
                  <a:cubicBezTo>
                    <a:pt x="471" y="69"/>
                    <a:pt x="461" y="72"/>
                    <a:pt x="461" y="72"/>
                  </a:cubicBezTo>
                  <a:cubicBezTo>
                    <a:pt x="461" y="72"/>
                    <a:pt x="478" y="13"/>
                    <a:pt x="411" y="2"/>
                  </a:cubicBezTo>
                  <a:cubicBezTo>
                    <a:pt x="406" y="1"/>
                    <a:pt x="402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3"/>
            <p:cNvSpPr/>
            <p:nvPr/>
          </p:nvSpPr>
          <p:spPr>
            <a:xfrm flipH="1">
              <a:off x="2568139" y="3968456"/>
              <a:ext cx="43602" cy="17441"/>
            </a:xfrm>
            <a:custGeom>
              <a:avLst/>
              <a:gdLst/>
              <a:ahLst/>
              <a:cxnLst/>
              <a:rect l="l" t="t" r="r" b="b"/>
              <a:pathLst>
                <a:path w="450" h="179" extrusionOk="0">
                  <a:moveTo>
                    <a:pt x="270" y="1"/>
                  </a:moveTo>
                  <a:cubicBezTo>
                    <a:pt x="208" y="1"/>
                    <a:pt x="182" y="54"/>
                    <a:pt x="182" y="54"/>
                  </a:cubicBezTo>
                  <a:cubicBezTo>
                    <a:pt x="182" y="54"/>
                    <a:pt x="171" y="21"/>
                    <a:pt x="131" y="21"/>
                  </a:cubicBezTo>
                  <a:cubicBezTo>
                    <a:pt x="123" y="21"/>
                    <a:pt x="115" y="22"/>
                    <a:pt x="105" y="25"/>
                  </a:cubicBezTo>
                  <a:cubicBezTo>
                    <a:pt x="46" y="43"/>
                    <a:pt x="64" y="86"/>
                    <a:pt x="64" y="86"/>
                  </a:cubicBezTo>
                  <a:cubicBezTo>
                    <a:pt x="64" y="86"/>
                    <a:pt x="60" y="84"/>
                    <a:pt x="54" y="84"/>
                  </a:cubicBezTo>
                  <a:cubicBezTo>
                    <a:pt x="45" y="84"/>
                    <a:pt x="31" y="87"/>
                    <a:pt x="20" y="100"/>
                  </a:cubicBezTo>
                  <a:cubicBezTo>
                    <a:pt x="0" y="122"/>
                    <a:pt x="21" y="143"/>
                    <a:pt x="21" y="143"/>
                  </a:cubicBezTo>
                  <a:cubicBezTo>
                    <a:pt x="109" y="164"/>
                    <a:pt x="425" y="179"/>
                    <a:pt x="425" y="179"/>
                  </a:cubicBezTo>
                  <a:cubicBezTo>
                    <a:pt x="425" y="179"/>
                    <a:pt x="450" y="104"/>
                    <a:pt x="421" y="80"/>
                  </a:cubicBezTo>
                  <a:cubicBezTo>
                    <a:pt x="409" y="72"/>
                    <a:pt x="397" y="69"/>
                    <a:pt x="387" y="69"/>
                  </a:cubicBezTo>
                  <a:cubicBezTo>
                    <a:pt x="370" y="69"/>
                    <a:pt x="357" y="76"/>
                    <a:pt x="357" y="76"/>
                  </a:cubicBezTo>
                  <a:cubicBezTo>
                    <a:pt x="357" y="76"/>
                    <a:pt x="344" y="4"/>
                    <a:pt x="277" y="1"/>
                  </a:cubicBezTo>
                  <a:cubicBezTo>
                    <a:pt x="275" y="1"/>
                    <a:pt x="272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3"/>
            <p:cNvSpPr/>
            <p:nvPr/>
          </p:nvSpPr>
          <p:spPr>
            <a:xfrm flipH="1">
              <a:off x="2566880" y="4422698"/>
              <a:ext cx="68794" cy="30497"/>
            </a:xfrm>
            <a:custGeom>
              <a:avLst/>
              <a:gdLst/>
              <a:ahLst/>
              <a:cxnLst/>
              <a:rect l="l" t="t" r="r" b="b"/>
              <a:pathLst>
                <a:path w="710" h="313" extrusionOk="0">
                  <a:moveTo>
                    <a:pt x="258" y="1"/>
                  </a:moveTo>
                  <a:cubicBezTo>
                    <a:pt x="165" y="1"/>
                    <a:pt x="141" y="88"/>
                    <a:pt x="141" y="88"/>
                  </a:cubicBezTo>
                  <a:cubicBezTo>
                    <a:pt x="141" y="88"/>
                    <a:pt x="112" y="54"/>
                    <a:pt x="79" y="54"/>
                  </a:cubicBezTo>
                  <a:cubicBezTo>
                    <a:pt x="68" y="54"/>
                    <a:pt x="56" y="58"/>
                    <a:pt x="45" y="70"/>
                  </a:cubicBezTo>
                  <a:cubicBezTo>
                    <a:pt x="0" y="115"/>
                    <a:pt x="45" y="144"/>
                    <a:pt x="45" y="144"/>
                  </a:cubicBezTo>
                  <a:lnTo>
                    <a:pt x="36" y="310"/>
                  </a:lnTo>
                  <a:cubicBezTo>
                    <a:pt x="83" y="311"/>
                    <a:pt x="130" y="312"/>
                    <a:pt x="178" y="312"/>
                  </a:cubicBezTo>
                  <a:cubicBezTo>
                    <a:pt x="351" y="312"/>
                    <a:pt x="529" y="301"/>
                    <a:pt x="709" y="281"/>
                  </a:cubicBezTo>
                  <a:cubicBezTo>
                    <a:pt x="694" y="189"/>
                    <a:pt x="628" y="180"/>
                    <a:pt x="600" y="180"/>
                  </a:cubicBezTo>
                  <a:cubicBezTo>
                    <a:pt x="593" y="180"/>
                    <a:pt x="588" y="180"/>
                    <a:pt x="588" y="180"/>
                  </a:cubicBezTo>
                  <a:cubicBezTo>
                    <a:pt x="588" y="180"/>
                    <a:pt x="604" y="89"/>
                    <a:pt x="515" y="70"/>
                  </a:cubicBezTo>
                  <a:cubicBezTo>
                    <a:pt x="502" y="67"/>
                    <a:pt x="489" y="66"/>
                    <a:pt x="477" y="66"/>
                  </a:cubicBezTo>
                  <a:cubicBezTo>
                    <a:pt x="407" y="66"/>
                    <a:pt x="360" y="106"/>
                    <a:pt x="360" y="106"/>
                  </a:cubicBezTo>
                  <a:cubicBezTo>
                    <a:pt x="360" y="106"/>
                    <a:pt x="351" y="1"/>
                    <a:pt x="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3"/>
            <p:cNvSpPr/>
            <p:nvPr/>
          </p:nvSpPr>
          <p:spPr>
            <a:xfrm flipH="1">
              <a:off x="2688189" y="4416170"/>
              <a:ext cx="68794" cy="33713"/>
            </a:xfrm>
            <a:custGeom>
              <a:avLst/>
              <a:gdLst/>
              <a:ahLst/>
              <a:cxnLst/>
              <a:rect l="l" t="t" r="r" b="b"/>
              <a:pathLst>
                <a:path w="710" h="346" extrusionOk="0">
                  <a:moveTo>
                    <a:pt x="451" y="0"/>
                  </a:moveTo>
                  <a:cubicBezTo>
                    <a:pt x="358" y="0"/>
                    <a:pt x="350" y="106"/>
                    <a:pt x="350" y="106"/>
                  </a:cubicBezTo>
                  <a:cubicBezTo>
                    <a:pt x="350" y="106"/>
                    <a:pt x="303" y="65"/>
                    <a:pt x="233" y="65"/>
                  </a:cubicBezTo>
                  <a:cubicBezTo>
                    <a:pt x="221" y="65"/>
                    <a:pt x="208" y="67"/>
                    <a:pt x="195" y="70"/>
                  </a:cubicBezTo>
                  <a:cubicBezTo>
                    <a:pt x="106" y="89"/>
                    <a:pt x="122" y="179"/>
                    <a:pt x="122" y="179"/>
                  </a:cubicBezTo>
                  <a:cubicBezTo>
                    <a:pt x="122" y="179"/>
                    <a:pt x="117" y="179"/>
                    <a:pt x="111" y="179"/>
                  </a:cubicBezTo>
                  <a:cubicBezTo>
                    <a:pt x="84" y="179"/>
                    <a:pt x="16" y="188"/>
                    <a:pt x="1" y="281"/>
                  </a:cubicBezTo>
                  <a:cubicBezTo>
                    <a:pt x="183" y="316"/>
                    <a:pt x="339" y="346"/>
                    <a:pt x="491" y="346"/>
                  </a:cubicBezTo>
                  <a:cubicBezTo>
                    <a:pt x="552" y="346"/>
                    <a:pt x="612" y="341"/>
                    <a:pt x="672" y="330"/>
                  </a:cubicBezTo>
                  <a:lnTo>
                    <a:pt x="666" y="144"/>
                  </a:lnTo>
                  <a:cubicBezTo>
                    <a:pt x="666" y="144"/>
                    <a:pt x="710" y="115"/>
                    <a:pt x="666" y="70"/>
                  </a:cubicBezTo>
                  <a:cubicBezTo>
                    <a:pt x="655" y="58"/>
                    <a:pt x="642" y="54"/>
                    <a:pt x="631" y="54"/>
                  </a:cubicBezTo>
                  <a:cubicBezTo>
                    <a:pt x="598" y="54"/>
                    <a:pt x="569" y="88"/>
                    <a:pt x="569" y="88"/>
                  </a:cubicBezTo>
                  <a:cubicBezTo>
                    <a:pt x="569" y="88"/>
                    <a:pt x="544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3"/>
            <p:cNvSpPr/>
            <p:nvPr/>
          </p:nvSpPr>
          <p:spPr>
            <a:xfrm flipH="1">
              <a:off x="2526088" y="4239033"/>
              <a:ext cx="219655" cy="186783"/>
            </a:xfrm>
            <a:custGeom>
              <a:avLst/>
              <a:gdLst/>
              <a:ahLst/>
              <a:cxnLst/>
              <a:rect l="l" t="t" r="r" b="b"/>
              <a:pathLst>
                <a:path w="2267" h="1917" extrusionOk="0">
                  <a:moveTo>
                    <a:pt x="1531" y="1"/>
                  </a:moveTo>
                  <a:cubicBezTo>
                    <a:pt x="1487" y="1"/>
                    <a:pt x="1443" y="23"/>
                    <a:pt x="1406" y="45"/>
                  </a:cubicBezTo>
                  <a:cubicBezTo>
                    <a:pt x="1260" y="133"/>
                    <a:pt x="1156" y="258"/>
                    <a:pt x="1072" y="391"/>
                  </a:cubicBezTo>
                  <a:cubicBezTo>
                    <a:pt x="892" y="672"/>
                    <a:pt x="799" y="992"/>
                    <a:pt x="803" y="1311"/>
                  </a:cubicBezTo>
                  <a:cubicBezTo>
                    <a:pt x="750" y="1081"/>
                    <a:pt x="530" y="725"/>
                    <a:pt x="323" y="626"/>
                  </a:cubicBezTo>
                  <a:cubicBezTo>
                    <a:pt x="276" y="604"/>
                    <a:pt x="233" y="594"/>
                    <a:pt x="194" y="594"/>
                  </a:cubicBezTo>
                  <a:cubicBezTo>
                    <a:pt x="77" y="594"/>
                    <a:pt x="1" y="682"/>
                    <a:pt x="11" y="792"/>
                  </a:cubicBezTo>
                  <a:cubicBezTo>
                    <a:pt x="40" y="1099"/>
                    <a:pt x="557" y="1600"/>
                    <a:pt x="846" y="1917"/>
                  </a:cubicBezTo>
                  <a:cubicBezTo>
                    <a:pt x="1212" y="1755"/>
                    <a:pt x="1720" y="1554"/>
                    <a:pt x="2101" y="1369"/>
                  </a:cubicBezTo>
                  <a:cubicBezTo>
                    <a:pt x="2170" y="1337"/>
                    <a:pt x="2240" y="1291"/>
                    <a:pt x="2250" y="1226"/>
                  </a:cubicBezTo>
                  <a:cubicBezTo>
                    <a:pt x="2267" y="1117"/>
                    <a:pt x="2102" y="1050"/>
                    <a:pt x="1968" y="1044"/>
                  </a:cubicBezTo>
                  <a:cubicBezTo>
                    <a:pt x="1956" y="1044"/>
                    <a:pt x="1944" y="1044"/>
                    <a:pt x="1931" y="1044"/>
                  </a:cubicBezTo>
                  <a:cubicBezTo>
                    <a:pt x="1606" y="1044"/>
                    <a:pt x="1284" y="1201"/>
                    <a:pt x="1130" y="1440"/>
                  </a:cubicBezTo>
                  <a:cubicBezTo>
                    <a:pt x="1336" y="1059"/>
                    <a:pt x="1540" y="675"/>
                    <a:pt x="1657" y="269"/>
                  </a:cubicBezTo>
                  <a:cubicBezTo>
                    <a:pt x="1671" y="218"/>
                    <a:pt x="1685" y="164"/>
                    <a:pt x="1671" y="110"/>
                  </a:cubicBezTo>
                  <a:cubicBezTo>
                    <a:pt x="1657" y="57"/>
                    <a:pt x="1609" y="8"/>
                    <a:pt x="1545" y="2"/>
                  </a:cubicBezTo>
                  <a:cubicBezTo>
                    <a:pt x="1541" y="1"/>
                    <a:pt x="1536" y="1"/>
                    <a:pt x="1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3"/>
            <p:cNvSpPr/>
            <p:nvPr/>
          </p:nvSpPr>
          <p:spPr>
            <a:xfrm flipH="1">
              <a:off x="2601761" y="4255792"/>
              <a:ext cx="62593" cy="166224"/>
            </a:xfrm>
            <a:custGeom>
              <a:avLst/>
              <a:gdLst/>
              <a:ahLst/>
              <a:cxnLst/>
              <a:rect l="l" t="t" r="r" b="b"/>
              <a:pathLst>
                <a:path w="646" h="1706" fill="none" extrusionOk="0">
                  <a:moveTo>
                    <a:pt x="645" y="0"/>
                  </a:moveTo>
                  <a:cubicBezTo>
                    <a:pt x="347" y="537"/>
                    <a:pt x="130" y="1113"/>
                    <a:pt x="1" y="170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3"/>
            <p:cNvSpPr/>
            <p:nvPr/>
          </p:nvSpPr>
          <p:spPr>
            <a:xfrm flipH="1">
              <a:off x="2547986" y="4356345"/>
              <a:ext cx="117434" cy="66353"/>
            </a:xfrm>
            <a:custGeom>
              <a:avLst/>
              <a:gdLst/>
              <a:ahLst/>
              <a:cxnLst/>
              <a:rect l="l" t="t" r="r" b="b"/>
              <a:pathLst>
                <a:path w="1212" h="681" fill="none" extrusionOk="0">
                  <a:moveTo>
                    <a:pt x="1211" y="1"/>
                  </a:moveTo>
                  <a:cubicBezTo>
                    <a:pt x="746" y="104"/>
                    <a:pt x="317" y="345"/>
                    <a:pt x="0" y="68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3"/>
            <p:cNvSpPr/>
            <p:nvPr/>
          </p:nvSpPr>
          <p:spPr>
            <a:xfrm flipH="1">
              <a:off x="2664741" y="4315032"/>
              <a:ext cx="62786" cy="106399"/>
            </a:xfrm>
            <a:custGeom>
              <a:avLst/>
              <a:gdLst/>
              <a:ahLst/>
              <a:cxnLst/>
              <a:rect l="l" t="t" r="r" b="b"/>
              <a:pathLst>
                <a:path w="648" h="1092" fill="none" extrusionOk="0">
                  <a:moveTo>
                    <a:pt x="0" y="1"/>
                  </a:moveTo>
                  <a:cubicBezTo>
                    <a:pt x="235" y="355"/>
                    <a:pt x="535" y="686"/>
                    <a:pt x="647" y="109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3"/>
            <p:cNvSpPr/>
            <p:nvPr/>
          </p:nvSpPr>
          <p:spPr>
            <a:xfrm flipH="1">
              <a:off x="2620558" y="4417339"/>
              <a:ext cx="82165" cy="39266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471" y="0"/>
                  </a:moveTo>
                  <a:cubicBezTo>
                    <a:pt x="410" y="0"/>
                    <a:pt x="348" y="5"/>
                    <a:pt x="288" y="15"/>
                  </a:cubicBezTo>
                  <a:cubicBezTo>
                    <a:pt x="212" y="29"/>
                    <a:pt x="133" y="51"/>
                    <a:pt x="81" y="101"/>
                  </a:cubicBezTo>
                  <a:cubicBezTo>
                    <a:pt x="10" y="169"/>
                    <a:pt x="4" y="267"/>
                    <a:pt x="1" y="357"/>
                  </a:cubicBezTo>
                  <a:cubicBezTo>
                    <a:pt x="185" y="386"/>
                    <a:pt x="380" y="403"/>
                    <a:pt x="577" y="403"/>
                  </a:cubicBezTo>
                  <a:cubicBezTo>
                    <a:pt x="645" y="403"/>
                    <a:pt x="712" y="401"/>
                    <a:pt x="780" y="397"/>
                  </a:cubicBezTo>
                  <a:cubicBezTo>
                    <a:pt x="806" y="344"/>
                    <a:pt x="832" y="289"/>
                    <a:pt x="840" y="232"/>
                  </a:cubicBezTo>
                  <a:cubicBezTo>
                    <a:pt x="847" y="175"/>
                    <a:pt x="832" y="113"/>
                    <a:pt x="784" y="72"/>
                  </a:cubicBezTo>
                  <a:cubicBezTo>
                    <a:pt x="740" y="34"/>
                    <a:pt x="677" y="18"/>
                    <a:pt x="615" y="10"/>
                  </a:cubicBezTo>
                  <a:cubicBezTo>
                    <a:pt x="567" y="3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3"/>
            <p:cNvSpPr/>
            <p:nvPr/>
          </p:nvSpPr>
          <p:spPr>
            <a:xfrm flipH="1">
              <a:off x="2585580" y="4437021"/>
              <a:ext cx="94664" cy="26795"/>
            </a:xfrm>
            <a:custGeom>
              <a:avLst/>
              <a:gdLst/>
              <a:ahLst/>
              <a:cxnLst/>
              <a:rect l="l" t="t" r="r" b="b"/>
              <a:pathLst>
                <a:path w="977" h="275" extrusionOk="0">
                  <a:moveTo>
                    <a:pt x="721" y="0"/>
                  </a:moveTo>
                  <a:cubicBezTo>
                    <a:pt x="615" y="0"/>
                    <a:pt x="553" y="135"/>
                    <a:pt x="553" y="135"/>
                  </a:cubicBezTo>
                  <a:cubicBezTo>
                    <a:pt x="553" y="135"/>
                    <a:pt x="558" y="61"/>
                    <a:pt x="490" y="52"/>
                  </a:cubicBezTo>
                  <a:cubicBezTo>
                    <a:pt x="486" y="52"/>
                    <a:pt x="482" y="51"/>
                    <a:pt x="478" y="51"/>
                  </a:cubicBezTo>
                  <a:cubicBezTo>
                    <a:pt x="418" y="51"/>
                    <a:pt x="388" y="106"/>
                    <a:pt x="388" y="106"/>
                  </a:cubicBezTo>
                  <a:cubicBezTo>
                    <a:pt x="388" y="106"/>
                    <a:pt x="370" y="8"/>
                    <a:pt x="264" y="8"/>
                  </a:cubicBezTo>
                  <a:cubicBezTo>
                    <a:pt x="254" y="8"/>
                    <a:pt x="244" y="9"/>
                    <a:pt x="233" y="11"/>
                  </a:cubicBezTo>
                  <a:cubicBezTo>
                    <a:pt x="99" y="31"/>
                    <a:pt x="140" y="188"/>
                    <a:pt x="140" y="188"/>
                  </a:cubicBezTo>
                  <a:cubicBezTo>
                    <a:pt x="140" y="188"/>
                    <a:pt x="117" y="175"/>
                    <a:pt x="89" y="175"/>
                  </a:cubicBezTo>
                  <a:cubicBezTo>
                    <a:pt x="74" y="175"/>
                    <a:pt x="59" y="178"/>
                    <a:pt x="45" y="188"/>
                  </a:cubicBezTo>
                  <a:cubicBezTo>
                    <a:pt x="0" y="219"/>
                    <a:pt x="11" y="267"/>
                    <a:pt x="11" y="267"/>
                  </a:cubicBezTo>
                  <a:cubicBezTo>
                    <a:pt x="109" y="272"/>
                    <a:pt x="213" y="274"/>
                    <a:pt x="315" y="274"/>
                  </a:cubicBezTo>
                  <a:cubicBezTo>
                    <a:pt x="647" y="274"/>
                    <a:pt x="955" y="253"/>
                    <a:pt x="955" y="253"/>
                  </a:cubicBezTo>
                  <a:cubicBezTo>
                    <a:pt x="976" y="145"/>
                    <a:pt x="918" y="127"/>
                    <a:pt x="877" y="127"/>
                  </a:cubicBezTo>
                  <a:cubicBezTo>
                    <a:pt x="855" y="127"/>
                    <a:pt x="838" y="132"/>
                    <a:pt x="838" y="132"/>
                  </a:cubicBezTo>
                  <a:cubicBezTo>
                    <a:pt x="838" y="132"/>
                    <a:pt x="867" y="24"/>
                    <a:pt x="745" y="2"/>
                  </a:cubicBezTo>
                  <a:cubicBezTo>
                    <a:pt x="737" y="1"/>
                    <a:pt x="729" y="0"/>
                    <a:pt x="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3"/>
            <p:cNvSpPr/>
            <p:nvPr/>
          </p:nvSpPr>
          <p:spPr>
            <a:xfrm flipH="1">
              <a:off x="2673655" y="4431759"/>
              <a:ext cx="79258" cy="31472"/>
            </a:xfrm>
            <a:custGeom>
              <a:avLst/>
              <a:gdLst/>
              <a:ahLst/>
              <a:cxnLst/>
              <a:rect l="l" t="t" r="r" b="b"/>
              <a:pathLst>
                <a:path w="818" h="323" extrusionOk="0">
                  <a:moveTo>
                    <a:pt x="491" y="0"/>
                  </a:moveTo>
                  <a:cubicBezTo>
                    <a:pt x="379" y="0"/>
                    <a:pt x="332" y="99"/>
                    <a:pt x="332" y="99"/>
                  </a:cubicBezTo>
                  <a:cubicBezTo>
                    <a:pt x="332" y="99"/>
                    <a:pt x="311" y="38"/>
                    <a:pt x="240" y="38"/>
                  </a:cubicBezTo>
                  <a:cubicBezTo>
                    <a:pt x="226" y="38"/>
                    <a:pt x="210" y="40"/>
                    <a:pt x="192" y="46"/>
                  </a:cubicBezTo>
                  <a:cubicBezTo>
                    <a:pt x="83" y="79"/>
                    <a:pt x="119" y="156"/>
                    <a:pt x="119" y="156"/>
                  </a:cubicBezTo>
                  <a:cubicBezTo>
                    <a:pt x="119" y="156"/>
                    <a:pt x="111" y="153"/>
                    <a:pt x="99" y="153"/>
                  </a:cubicBezTo>
                  <a:cubicBezTo>
                    <a:pt x="82" y="153"/>
                    <a:pt x="57" y="158"/>
                    <a:pt x="36" y="183"/>
                  </a:cubicBezTo>
                  <a:cubicBezTo>
                    <a:pt x="1" y="223"/>
                    <a:pt x="38" y="263"/>
                    <a:pt x="38" y="263"/>
                  </a:cubicBezTo>
                  <a:cubicBezTo>
                    <a:pt x="199" y="300"/>
                    <a:pt x="772" y="322"/>
                    <a:pt x="772" y="322"/>
                  </a:cubicBezTo>
                  <a:cubicBezTo>
                    <a:pt x="772" y="322"/>
                    <a:pt x="817" y="186"/>
                    <a:pt x="765" y="144"/>
                  </a:cubicBezTo>
                  <a:cubicBezTo>
                    <a:pt x="744" y="129"/>
                    <a:pt x="723" y="124"/>
                    <a:pt x="703" y="124"/>
                  </a:cubicBezTo>
                  <a:cubicBezTo>
                    <a:pt x="672" y="124"/>
                    <a:pt x="647" y="137"/>
                    <a:pt x="647" y="137"/>
                  </a:cubicBezTo>
                  <a:cubicBezTo>
                    <a:pt x="647" y="137"/>
                    <a:pt x="627" y="8"/>
                    <a:pt x="504" y="1"/>
                  </a:cubicBezTo>
                  <a:cubicBezTo>
                    <a:pt x="500" y="0"/>
                    <a:pt x="495" y="0"/>
                    <a:pt x="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3"/>
            <p:cNvSpPr/>
            <p:nvPr/>
          </p:nvSpPr>
          <p:spPr>
            <a:xfrm flipH="1">
              <a:off x="2547986" y="4159526"/>
              <a:ext cx="50578" cy="22313"/>
            </a:xfrm>
            <a:custGeom>
              <a:avLst/>
              <a:gdLst/>
              <a:ahLst/>
              <a:cxnLst/>
              <a:rect l="l" t="t" r="r" b="b"/>
              <a:pathLst>
                <a:path w="522" h="229" extrusionOk="0">
                  <a:moveTo>
                    <a:pt x="191" y="0"/>
                  </a:moveTo>
                  <a:cubicBezTo>
                    <a:pt x="122" y="0"/>
                    <a:pt x="104" y="65"/>
                    <a:pt x="104" y="65"/>
                  </a:cubicBezTo>
                  <a:cubicBezTo>
                    <a:pt x="104" y="65"/>
                    <a:pt x="83" y="39"/>
                    <a:pt x="59" y="39"/>
                  </a:cubicBezTo>
                  <a:cubicBezTo>
                    <a:pt x="51" y="39"/>
                    <a:pt x="42" y="42"/>
                    <a:pt x="34" y="51"/>
                  </a:cubicBezTo>
                  <a:cubicBezTo>
                    <a:pt x="0" y="84"/>
                    <a:pt x="34" y="105"/>
                    <a:pt x="34" y="105"/>
                  </a:cubicBezTo>
                  <a:lnTo>
                    <a:pt x="29" y="227"/>
                  </a:lnTo>
                  <a:cubicBezTo>
                    <a:pt x="62" y="228"/>
                    <a:pt x="96" y="228"/>
                    <a:pt x="130" y="228"/>
                  </a:cubicBezTo>
                  <a:cubicBezTo>
                    <a:pt x="256" y="228"/>
                    <a:pt x="388" y="220"/>
                    <a:pt x="521" y="206"/>
                  </a:cubicBezTo>
                  <a:cubicBezTo>
                    <a:pt x="510" y="139"/>
                    <a:pt x="463" y="132"/>
                    <a:pt x="442" y="132"/>
                  </a:cubicBezTo>
                  <a:cubicBezTo>
                    <a:pt x="436" y="132"/>
                    <a:pt x="432" y="132"/>
                    <a:pt x="432" y="132"/>
                  </a:cubicBezTo>
                  <a:cubicBezTo>
                    <a:pt x="432" y="132"/>
                    <a:pt x="444" y="66"/>
                    <a:pt x="378" y="52"/>
                  </a:cubicBezTo>
                  <a:cubicBezTo>
                    <a:pt x="368" y="50"/>
                    <a:pt x="358" y="49"/>
                    <a:pt x="349" y="49"/>
                  </a:cubicBezTo>
                  <a:cubicBezTo>
                    <a:pt x="298" y="49"/>
                    <a:pt x="264" y="78"/>
                    <a:pt x="264" y="78"/>
                  </a:cubicBezTo>
                  <a:cubicBezTo>
                    <a:pt x="264" y="78"/>
                    <a:pt x="258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3"/>
            <p:cNvSpPr/>
            <p:nvPr/>
          </p:nvSpPr>
          <p:spPr>
            <a:xfrm flipH="1">
              <a:off x="2636836" y="4154752"/>
              <a:ext cx="50578" cy="24748"/>
            </a:xfrm>
            <a:custGeom>
              <a:avLst/>
              <a:gdLst/>
              <a:ahLst/>
              <a:cxnLst/>
              <a:rect l="l" t="t" r="r" b="b"/>
              <a:pathLst>
                <a:path w="522" h="254" extrusionOk="0">
                  <a:moveTo>
                    <a:pt x="332" y="1"/>
                  </a:moveTo>
                  <a:cubicBezTo>
                    <a:pt x="264" y="1"/>
                    <a:pt x="258" y="78"/>
                    <a:pt x="258" y="78"/>
                  </a:cubicBezTo>
                  <a:cubicBezTo>
                    <a:pt x="258" y="78"/>
                    <a:pt x="223" y="49"/>
                    <a:pt x="173" y="49"/>
                  </a:cubicBezTo>
                  <a:cubicBezTo>
                    <a:pt x="164" y="49"/>
                    <a:pt x="154" y="50"/>
                    <a:pt x="144" y="52"/>
                  </a:cubicBezTo>
                  <a:cubicBezTo>
                    <a:pt x="78" y="66"/>
                    <a:pt x="90" y="132"/>
                    <a:pt x="90" y="132"/>
                  </a:cubicBezTo>
                  <a:cubicBezTo>
                    <a:pt x="90" y="132"/>
                    <a:pt x="86" y="131"/>
                    <a:pt x="81" y="131"/>
                  </a:cubicBezTo>
                  <a:cubicBezTo>
                    <a:pt x="61" y="131"/>
                    <a:pt x="12" y="138"/>
                    <a:pt x="1" y="205"/>
                  </a:cubicBezTo>
                  <a:cubicBezTo>
                    <a:pt x="134" y="231"/>
                    <a:pt x="248" y="253"/>
                    <a:pt x="359" y="253"/>
                  </a:cubicBezTo>
                  <a:cubicBezTo>
                    <a:pt x="404" y="253"/>
                    <a:pt x="447" y="250"/>
                    <a:pt x="492" y="241"/>
                  </a:cubicBezTo>
                  <a:lnTo>
                    <a:pt x="489" y="105"/>
                  </a:lnTo>
                  <a:cubicBezTo>
                    <a:pt x="489" y="105"/>
                    <a:pt x="522" y="84"/>
                    <a:pt x="489" y="50"/>
                  </a:cubicBezTo>
                  <a:cubicBezTo>
                    <a:pt x="480" y="42"/>
                    <a:pt x="472" y="39"/>
                    <a:pt x="463" y="39"/>
                  </a:cubicBezTo>
                  <a:cubicBezTo>
                    <a:pt x="439" y="39"/>
                    <a:pt x="418" y="65"/>
                    <a:pt x="418" y="65"/>
                  </a:cubicBezTo>
                  <a:cubicBezTo>
                    <a:pt x="418" y="65"/>
                    <a:pt x="400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3"/>
            <p:cNvSpPr/>
            <p:nvPr/>
          </p:nvSpPr>
          <p:spPr>
            <a:xfrm flipH="1">
              <a:off x="2518240" y="4025164"/>
              <a:ext cx="160745" cy="136506"/>
            </a:xfrm>
            <a:custGeom>
              <a:avLst/>
              <a:gdLst/>
              <a:ahLst/>
              <a:cxnLst/>
              <a:rect l="l" t="t" r="r" b="b"/>
              <a:pathLst>
                <a:path w="1659" h="1401" extrusionOk="0">
                  <a:moveTo>
                    <a:pt x="1121" y="0"/>
                  </a:moveTo>
                  <a:cubicBezTo>
                    <a:pt x="1087" y="0"/>
                    <a:pt x="1055" y="15"/>
                    <a:pt x="1028" y="32"/>
                  </a:cubicBezTo>
                  <a:cubicBezTo>
                    <a:pt x="921" y="97"/>
                    <a:pt x="845" y="189"/>
                    <a:pt x="784" y="285"/>
                  </a:cubicBezTo>
                  <a:cubicBezTo>
                    <a:pt x="654" y="491"/>
                    <a:pt x="586" y="724"/>
                    <a:pt x="588" y="959"/>
                  </a:cubicBezTo>
                  <a:cubicBezTo>
                    <a:pt x="549" y="790"/>
                    <a:pt x="388" y="530"/>
                    <a:pt x="236" y="458"/>
                  </a:cubicBezTo>
                  <a:cubicBezTo>
                    <a:pt x="202" y="442"/>
                    <a:pt x="170" y="435"/>
                    <a:pt x="141" y="435"/>
                  </a:cubicBezTo>
                  <a:cubicBezTo>
                    <a:pt x="56" y="435"/>
                    <a:pt x="1" y="498"/>
                    <a:pt x="8" y="579"/>
                  </a:cubicBezTo>
                  <a:cubicBezTo>
                    <a:pt x="29" y="804"/>
                    <a:pt x="407" y="1170"/>
                    <a:pt x="619" y="1401"/>
                  </a:cubicBezTo>
                  <a:cubicBezTo>
                    <a:pt x="886" y="1284"/>
                    <a:pt x="1258" y="1136"/>
                    <a:pt x="1537" y="1001"/>
                  </a:cubicBezTo>
                  <a:cubicBezTo>
                    <a:pt x="1588" y="977"/>
                    <a:pt x="1639" y="944"/>
                    <a:pt x="1646" y="897"/>
                  </a:cubicBezTo>
                  <a:cubicBezTo>
                    <a:pt x="1658" y="816"/>
                    <a:pt x="1538" y="767"/>
                    <a:pt x="1439" y="763"/>
                  </a:cubicBezTo>
                  <a:cubicBezTo>
                    <a:pt x="1430" y="763"/>
                    <a:pt x="1421" y="763"/>
                    <a:pt x="1412" y="763"/>
                  </a:cubicBezTo>
                  <a:cubicBezTo>
                    <a:pt x="1173" y="763"/>
                    <a:pt x="939" y="878"/>
                    <a:pt x="825" y="1053"/>
                  </a:cubicBezTo>
                  <a:cubicBezTo>
                    <a:pt x="975" y="774"/>
                    <a:pt x="1125" y="494"/>
                    <a:pt x="1212" y="196"/>
                  </a:cubicBezTo>
                  <a:cubicBezTo>
                    <a:pt x="1222" y="159"/>
                    <a:pt x="1233" y="118"/>
                    <a:pt x="1222" y="80"/>
                  </a:cubicBezTo>
                  <a:cubicBezTo>
                    <a:pt x="1212" y="41"/>
                    <a:pt x="1177" y="5"/>
                    <a:pt x="1130" y="1"/>
                  </a:cubicBezTo>
                  <a:cubicBezTo>
                    <a:pt x="1127" y="0"/>
                    <a:pt x="1124" y="0"/>
                    <a:pt x="1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3"/>
            <p:cNvSpPr/>
            <p:nvPr/>
          </p:nvSpPr>
          <p:spPr>
            <a:xfrm flipH="1">
              <a:off x="2573662" y="4037440"/>
              <a:ext cx="45733" cy="121696"/>
            </a:xfrm>
            <a:custGeom>
              <a:avLst/>
              <a:gdLst/>
              <a:ahLst/>
              <a:cxnLst/>
              <a:rect l="l" t="t" r="r" b="b"/>
              <a:pathLst>
                <a:path w="472" h="1249" fill="none" extrusionOk="0">
                  <a:moveTo>
                    <a:pt x="472" y="1"/>
                  </a:moveTo>
                  <a:cubicBezTo>
                    <a:pt x="254" y="393"/>
                    <a:pt x="95" y="814"/>
                    <a:pt x="1" y="124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3"/>
            <p:cNvSpPr/>
            <p:nvPr/>
          </p:nvSpPr>
          <p:spPr>
            <a:xfrm flipH="1">
              <a:off x="2534421" y="4111004"/>
              <a:ext cx="85847" cy="48523"/>
            </a:xfrm>
            <a:custGeom>
              <a:avLst/>
              <a:gdLst/>
              <a:ahLst/>
              <a:cxnLst/>
              <a:rect l="l" t="t" r="r" b="b"/>
              <a:pathLst>
                <a:path w="886" h="498" fill="none" extrusionOk="0">
                  <a:moveTo>
                    <a:pt x="886" y="0"/>
                  </a:moveTo>
                  <a:cubicBezTo>
                    <a:pt x="547" y="76"/>
                    <a:pt x="233" y="251"/>
                    <a:pt x="0" y="4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3"/>
            <p:cNvSpPr/>
            <p:nvPr/>
          </p:nvSpPr>
          <p:spPr>
            <a:xfrm flipH="1">
              <a:off x="2619783" y="4080799"/>
              <a:ext cx="45927" cy="77656"/>
            </a:xfrm>
            <a:custGeom>
              <a:avLst/>
              <a:gdLst/>
              <a:ahLst/>
              <a:cxnLst/>
              <a:rect l="l" t="t" r="r" b="b"/>
              <a:pathLst>
                <a:path w="474" h="797" fill="none" extrusionOk="0">
                  <a:moveTo>
                    <a:pt x="0" y="0"/>
                  </a:moveTo>
                  <a:cubicBezTo>
                    <a:pt x="172" y="259"/>
                    <a:pt x="392" y="501"/>
                    <a:pt x="473" y="7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3"/>
            <p:cNvSpPr/>
            <p:nvPr/>
          </p:nvSpPr>
          <p:spPr>
            <a:xfrm flipH="1">
              <a:off x="2587421" y="4155531"/>
              <a:ext cx="59976" cy="28841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339" y="1"/>
                  </a:moveTo>
                  <a:cubicBezTo>
                    <a:pt x="296" y="1"/>
                    <a:pt x="252" y="4"/>
                    <a:pt x="209" y="11"/>
                  </a:cubicBezTo>
                  <a:cubicBezTo>
                    <a:pt x="153" y="22"/>
                    <a:pt x="95" y="38"/>
                    <a:pt x="58" y="75"/>
                  </a:cubicBezTo>
                  <a:cubicBezTo>
                    <a:pt x="6" y="124"/>
                    <a:pt x="1" y="196"/>
                    <a:pt x="0" y="262"/>
                  </a:cubicBezTo>
                  <a:cubicBezTo>
                    <a:pt x="133" y="283"/>
                    <a:pt x="273" y="296"/>
                    <a:pt x="415" y="296"/>
                  </a:cubicBezTo>
                  <a:cubicBezTo>
                    <a:pt x="466" y="296"/>
                    <a:pt x="518" y="294"/>
                    <a:pt x="570" y="290"/>
                  </a:cubicBezTo>
                  <a:cubicBezTo>
                    <a:pt x="589" y="252"/>
                    <a:pt x="608" y="213"/>
                    <a:pt x="613" y="170"/>
                  </a:cubicBezTo>
                  <a:cubicBezTo>
                    <a:pt x="618" y="128"/>
                    <a:pt x="607" y="83"/>
                    <a:pt x="572" y="53"/>
                  </a:cubicBezTo>
                  <a:cubicBezTo>
                    <a:pt x="540" y="25"/>
                    <a:pt x="493" y="14"/>
                    <a:pt x="448" y="7"/>
                  </a:cubicBezTo>
                  <a:cubicBezTo>
                    <a:pt x="412" y="3"/>
                    <a:pt x="37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3"/>
            <p:cNvSpPr/>
            <p:nvPr/>
          </p:nvSpPr>
          <p:spPr>
            <a:xfrm flipH="1">
              <a:off x="2562035" y="4170049"/>
              <a:ext cx="69181" cy="19584"/>
            </a:xfrm>
            <a:custGeom>
              <a:avLst/>
              <a:gdLst/>
              <a:ahLst/>
              <a:cxnLst/>
              <a:rect l="l" t="t" r="r" b="b"/>
              <a:pathLst>
                <a:path w="714" h="201" extrusionOk="0">
                  <a:moveTo>
                    <a:pt x="528" y="0"/>
                  </a:moveTo>
                  <a:cubicBezTo>
                    <a:pt x="450" y="0"/>
                    <a:pt x="405" y="99"/>
                    <a:pt x="405" y="99"/>
                  </a:cubicBezTo>
                  <a:cubicBezTo>
                    <a:pt x="405" y="99"/>
                    <a:pt x="408" y="45"/>
                    <a:pt x="358" y="38"/>
                  </a:cubicBezTo>
                  <a:cubicBezTo>
                    <a:pt x="355" y="38"/>
                    <a:pt x="352" y="37"/>
                    <a:pt x="349" y="37"/>
                  </a:cubicBezTo>
                  <a:cubicBezTo>
                    <a:pt x="305" y="37"/>
                    <a:pt x="284" y="77"/>
                    <a:pt x="284" y="77"/>
                  </a:cubicBezTo>
                  <a:cubicBezTo>
                    <a:pt x="284" y="77"/>
                    <a:pt x="272" y="7"/>
                    <a:pt x="194" y="7"/>
                  </a:cubicBezTo>
                  <a:cubicBezTo>
                    <a:pt x="187" y="7"/>
                    <a:pt x="179" y="8"/>
                    <a:pt x="171" y="9"/>
                  </a:cubicBezTo>
                  <a:cubicBezTo>
                    <a:pt x="73" y="24"/>
                    <a:pt x="103" y="138"/>
                    <a:pt x="103" y="138"/>
                  </a:cubicBezTo>
                  <a:cubicBezTo>
                    <a:pt x="103" y="138"/>
                    <a:pt x="86" y="128"/>
                    <a:pt x="66" y="128"/>
                  </a:cubicBezTo>
                  <a:cubicBezTo>
                    <a:pt x="55" y="128"/>
                    <a:pt x="44" y="131"/>
                    <a:pt x="33" y="138"/>
                  </a:cubicBezTo>
                  <a:cubicBezTo>
                    <a:pt x="1" y="160"/>
                    <a:pt x="9" y="195"/>
                    <a:pt x="9" y="195"/>
                  </a:cubicBezTo>
                  <a:cubicBezTo>
                    <a:pt x="83" y="199"/>
                    <a:pt x="161" y="201"/>
                    <a:pt x="237" y="201"/>
                  </a:cubicBezTo>
                  <a:cubicBezTo>
                    <a:pt x="478" y="201"/>
                    <a:pt x="699" y="185"/>
                    <a:pt x="698" y="185"/>
                  </a:cubicBezTo>
                  <a:cubicBezTo>
                    <a:pt x="713" y="107"/>
                    <a:pt x="671" y="93"/>
                    <a:pt x="640" y="93"/>
                  </a:cubicBezTo>
                  <a:cubicBezTo>
                    <a:pt x="625" y="93"/>
                    <a:pt x="612" y="97"/>
                    <a:pt x="612" y="97"/>
                  </a:cubicBezTo>
                  <a:cubicBezTo>
                    <a:pt x="612" y="97"/>
                    <a:pt x="635" y="19"/>
                    <a:pt x="545" y="2"/>
                  </a:cubicBezTo>
                  <a:cubicBezTo>
                    <a:pt x="539" y="1"/>
                    <a:pt x="533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3"/>
            <p:cNvSpPr/>
            <p:nvPr/>
          </p:nvSpPr>
          <p:spPr>
            <a:xfrm flipH="1">
              <a:off x="2626178" y="4166152"/>
              <a:ext cx="58039" cy="23092"/>
            </a:xfrm>
            <a:custGeom>
              <a:avLst/>
              <a:gdLst/>
              <a:ahLst/>
              <a:cxnLst/>
              <a:rect l="l" t="t" r="r" b="b"/>
              <a:pathLst>
                <a:path w="599" h="237" extrusionOk="0">
                  <a:moveTo>
                    <a:pt x="360" y="0"/>
                  </a:moveTo>
                  <a:cubicBezTo>
                    <a:pt x="278" y="0"/>
                    <a:pt x="243" y="73"/>
                    <a:pt x="243" y="73"/>
                  </a:cubicBezTo>
                  <a:cubicBezTo>
                    <a:pt x="243" y="73"/>
                    <a:pt x="228" y="29"/>
                    <a:pt x="176" y="29"/>
                  </a:cubicBezTo>
                  <a:cubicBezTo>
                    <a:pt x="165" y="29"/>
                    <a:pt x="154" y="30"/>
                    <a:pt x="140" y="35"/>
                  </a:cubicBezTo>
                  <a:cubicBezTo>
                    <a:pt x="61" y="58"/>
                    <a:pt x="87" y="114"/>
                    <a:pt x="87" y="114"/>
                  </a:cubicBezTo>
                  <a:cubicBezTo>
                    <a:pt x="87" y="114"/>
                    <a:pt x="81" y="112"/>
                    <a:pt x="72" y="112"/>
                  </a:cubicBezTo>
                  <a:cubicBezTo>
                    <a:pt x="59" y="112"/>
                    <a:pt x="40" y="116"/>
                    <a:pt x="26" y="134"/>
                  </a:cubicBezTo>
                  <a:cubicBezTo>
                    <a:pt x="1" y="162"/>
                    <a:pt x="29" y="192"/>
                    <a:pt x="29" y="192"/>
                  </a:cubicBezTo>
                  <a:cubicBezTo>
                    <a:pt x="146" y="221"/>
                    <a:pt x="564" y="236"/>
                    <a:pt x="564" y="236"/>
                  </a:cubicBezTo>
                  <a:cubicBezTo>
                    <a:pt x="564" y="236"/>
                    <a:pt x="598" y="135"/>
                    <a:pt x="559" y="106"/>
                  </a:cubicBezTo>
                  <a:cubicBezTo>
                    <a:pt x="545" y="95"/>
                    <a:pt x="530" y="91"/>
                    <a:pt x="516" y="91"/>
                  </a:cubicBezTo>
                  <a:cubicBezTo>
                    <a:pt x="493" y="91"/>
                    <a:pt x="474" y="102"/>
                    <a:pt x="474" y="102"/>
                  </a:cubicBezTo>
                  <a:cubicBezTo>
                    <a:pt x="474" y="102"/>
                    <a:pt x="459" y="6"/>
                    <a:pt x="369" y="0"/>
                  </a:cubicBezTo>
                  <a:cubicBezTo>
                    <a:pt x="366" y="0"/>
                    <a:pt x="363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3"/>
            <p:cNvSpPr/>
            <p:nvPr/>
          </p:nvSpPr>
          <p:spPr>
            <a:xfrm flipH="1">
              <a:off x="2608640" y="4802694"/>
              <a:ext cx="84006" cy="36928"/>
            </a:xfrm>
            <a:custGeom>
              <a:avLst/>
              <a:gdLst/>
              <a:ahLst/>
              <a:cxnLst/>
              <a:rect l="l" t="t" r="r" b="b"/>
              <a:pathLst>
                <a:path w="867" h="379" extrusionOk="0">
                  <a:moveTo>
                    <a:pt x="315" y="1"/>
                  </a:moveTo>
                  <a:cubicBezTo>
                    <a:pt x="204" y="1"/>
                    <a:pt x="173" y="107"/>
                    <a:pt x="173" y="107"/>
                  </a:cubicBezTo>
                  <a:cubicBezTo>
                    <a:pt x="173" y="107"/>
                    <a:pt x="138" y="65"/>
                    <a:pt x="98" y="65"/>
                  </a:cubicBezTo>
                  <a:cubicBezTo>
                    <a:pt x="84" y="65"/>
                    <a:pt x="69" y="70"/>
                    <a:pt x="55" y="85"/>
                  </a:cubicBezTo>
                  <a:cubicBezTo>
                    <a:pt x="0" y="138"/>
                    <a:pt x="55" y="173"/>
                    <a:pt x="55" y="173"/>
                  </a:cubicBezTo>
                  <a:lnTo>
                    <a:pt x="47" y="375"/>
                  </a:lnTo>
                  <a:cubicBezTo>
                    <a:pt x="105" y="377"/>
                    <a:pt x="164" y="379"/>
                    <a:pt x="223" y="379"/>
                  </a:cubicBezTo>
                  <a:cubicBezTo>
                    <a:pt x="431" y="379"/>
                    <a:pt x="647" y="364"/>
                    <a:pt x="866" y="340"/>
                  </a:cubicBezTo>
                  <a:cubicBezTo>
                    <a:pt x="847" y="229"/>
                    <a:pt x="767" y="217"/>
                    <a:pt x="734" y="217"/>
                  </a:cubicBezTo>
                  <a:cubicBezTo>
                    <a:pt x="724" y="217"/>
                    <a:pt x="718" y="218"/>
                    <a:pt x="718" y="218"/>
                  </a:cubicBezTo>
                  <a:cubicBezTo>
                    <a:pt x="718" y="218"/>
                    <a:pt x="737" y="107"/>
                    <a:pt x="628" y="85"/>
                  </a:cubicBezTo>
                  <a:cubicBezTo>
                    <a:pt x="612" y="81"/>
                    <a:pt x="596" y="79"/>
                    <a:pt x="581" y="79"/>
                  </a:cubicBezTo>
                  <a:cubicBezTo>
                    <a:pt x="496" y="79"/>
                    <a:pt x="438" y="128"/>
                    <a:pt x="438" y="128"/>
                  </a:cubicBezTo>
                  <a:cubicBezTo>
                    <a:pt x="438" y="128"/>
                    <a:pt x="428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3"/>
            <p:cNvSpPr/>
            <p:nvPr/>
          </p:nvSpPr>
          <p:spPr>
            <a:xfrm flipH="1">
              <a:off x="2772291" y="4791879"/>
              <a:ext cx="84006" cy="41020"/>
            </a:xfrm>
            <a:custGeom>
              <a:avLst/>
              <a:gdLst/>
              <a:ahLst/>
              <a:cxnLst/>
              <a:rect l="l" t="t" r="r" b="b"/>
              <a:pathLst>
                <a:path w="867" h="421" extrusionOk="0">
                  <a:moveTo>
                    <a:pt x="551" y="0"/>
                  </a:moveTo>
                  <a:cubicBezTo>
                    <a:pt x="439" y="0"/>
                    <a:pt x="428" y="128"/>
                    <a:pt x="428" y="128"/>
                  </a:cubicBezTo>
                  <a:cubicBezTo>
                    <a:pt x="428" y="128"/>
                    <a:pt x="370" y="79"/>
                    <a:pt x="284" y="79"/>
                  </a:cubicBezTo>
                  <a:cubicBezTo>
                    <a:pt x="269" y="79"/>
                    <a:pt x="254" y="81"/>
                    <a:pt x="238" y="84"/>
                  </a:cubicBezTo>
                  <a:cubicBezTo>
                    <a:pt x="130" y="108"/>
                    <a:pt x="148" y="217"/>
                    <a:pt x="148" y="217"/>
                  </a:cubicBezTo>
                  <a:cubicBezTo>
                    <a:pt x="148" y="217"/>
                    <a:pt x="142" y="216"/>
                    <a:pt x="133" y="216"/>
                  </a:cubicBezTo>
                  <a:cubicBezTo>
                    <a:pt x="99" y="216"/>
                    <a:pt x="19" y="228"/>
                    <a:pt x="0" y="340"/>
                  </a:cubicBezTo>
                  <a:cubicBezTo>
                    <a:pt x="222" y="384"/>
                    <a:pt x="413" y="420"/>
                    <a:pt x="598" y="420"/>
                  </a:cubicBezTo>
                  <a:cubicBezTo>
                    <a:pt x="672" y="420"/>
                    <a:pt x="745" y="414"/>
                    <a:pt x="819" y="401"/>
                  </a:cubicBezTo>
                  <a:lnTo>
                    <a:pt x="813" y="173"/>
                  </a:lnTo>
                  <a:cubicBezTo>
                    <a:pt x="813" y="173"/>
                    <a:pt x="866" y="139"/>
                    <a:pt x="813" y="84"/>
                  </a:cubicBezTo>
                  <a:cubicBezTo>
                    <a:pt x="799" y="70"/>
                    <a:pt x="784" y="65"/>
                    <a:pt x="770" y="65"/>
                  </a:cubicBezTo>
                  <a:cubicBezTo>
                    <a:pt x="730" y="65"/>
                    <a:pt x="695" y="108"/>
                    <a:pt x="695" y="108"/>
                  </a:cubicBezTo>
                  <a:cubicBezTo>
                    <a:pt x="695" y="108"/>
                    <a:pt x="664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3"/>
            <p:cNvSpPr/>
            <p:nvPr/>
          </p:nvSpPr>
          <p:spPr>
            <a:xfrm flipH="1">
              <a:off x="2563294" y="4505907"/>
              <a:ext cx="325849" cy="279638"/>
            </a:xfrm>
            <a:custGeom>
              <a:avLst/>
              <a:gdLst/>
              <a:ahLst/>
              <a:cxnLst/>
              <a:rect l="l" t="t" r="r" b="b"/>
              <a:pathLst>
                <a:path w="3363" h="2870" extrusionOk="0">
                  <a:moveTo>
                    <a:pt x="1662" y="1"/>
                  </a:moveTo>
                  <a:cubicBezTo>
                    <a:pt x="1658" y="1"/>
                    <a:pt x="1653" y="1"/>
                    <a:pt x="1649" y="1"/>
                  </a:cubicBezTo>
                  <a:cubicBezTo>
                    <a:pt x="1511" y="7"/>
                    <a:pt x="1395" y="110"/>
                    <a:pt x="1334" y="233"/>
                  </a:cubicBezTo>
                  <a:cubicBezTo>
                    <a:pt x="1272" y="354"/>
                    <a:pt x="1257" y="495"/>
                    <a:pt x="1248" y="632"/>
                  </a:cubicBezTo>
                  <a:cubicBezTo>
                    <a:pt x="1215" y="1155"/>
                    <a:pt x="1258" y="1681"/>
                    <a:pt x="1379" y="2190"/>
                  </a:cubicBezTo>
                  <a:cubicBezTo>
                    <a:pt x="1160" y="1798"/>
                    <a:pt x="837" y="1386"/>
                    <a:pt x="389" y="1376"/>
                  </a:cubicBezTo>
                  <a:cubicBezTo>
                    <a:pt x="386" y="1376"/>
                    <a:pt x="384" y="1376"/>
                    <a:pt x="381" y="1376"/>
                  </a:cubicBezTo>
                  <a:cubicBezTo>
                    <a:pt x="207" y="1376"/>
                    <a:pt x="0" y="1507"/>
                    <a:pt x="51" y="1673"/>
                  </a:cubicBezTo>
                  <a:cubicBezTo>
                    <a:pt x="63" y="1717"/>
                    <a:pt x="93" y="1753"/>
                    <a:pt x="124" y="1787"/>
                  </a:cubicBezTo>
                  <a:cubicBezTo>
                    <a:pt x="480" y="2177"/>
                    <a:pt x="1166" y="2553"/>
                    <a:pt x="1617" y="2869"/>
                  </a:cubicBezTo>
                  <a:cubicBezTo>
                    <a:pt x="2145" y="2514"/>
                    <a:pt x="3361" y="2373"/>
                    <a:pt x="3362" y="1659"/>
                  </a:cubicBezTo>
                  <a:cubicBezTo>
                    <a:pt x="3362" y="1531"/>
                    <a:pt x="3278" y="1469"/>
                    <a:pt x="3141" y="1469"/>
                  </a:cubicBezTo>
                  <a:cubicBezTo>
                    <a:pt x="2845" y="1469"/>
                    <a:pt x="2302" y="1763"/>
                    <a:pt x="1842" y="2322"/>
                  </a:cubicBezTo>
                  <a:cubicBezTo>
                    <a:pt x="2049" y="1824"/>
                    <a:pt x="2135" y="1151"/>
                    <a:pt x="2090" y="614"/>
                  </a:cubicBezTo>
                  <a:cubicBezTo>
                    <a:pt x="2079" y="475"/>
                    <a:pt x="2057" y="332"/>
                    <a:pt x="1987" y="211"/>
                  </a:cubicBezTo>
                  <a:cubicBezTo>
                    <a:pt x="1920" y="93"/>
                    <a:pt x="1796" y="1"/>
                    <a:pt x="1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3"/>
            <p:cNvSpPr/>
            <p:nvPr/>
          </p:nvSpPr>
          <p:spPr>
            <a:xfrm flipH="1">
              <a:off x="2721035" y="4530071"/>
              <a:ext cx="10852" cy="250798"/>
            </a:xfrm>
            <a:custGeom>
              <a:avLst/>
              <a:gdLst/>
              <a:ahLst/>
              <a:cxnLst/>
              <a:rect l="l" t="t" r="r" b="b"/>
              <a:pathLst>
                <a:path w="112" h="2574" fill="none" extrusionOk="0">
                  <a:moveTo>
                    <a:pt x="10" y="0"/>
                  </a:moveTo>
                  <a:cubicBezTo>
                    <a:pt x="112" y="632"/>
                    <a:pt x="76" y="1277"/>
                    <a:pt x="38" y="1915"/>
                  </a:cubicBezTo>
                  <a:cubicBezTo>
                    <a:pt x="26" y="2134"/>
                    <a:pt x="12" y="2354"/>
                    <a:pt x="1" y="257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3"/>
            <p:cNvSpPr/>
            <p:nvPr/>
          </p:nvSpPr>
          <p:spPr>
            <a:xfrm flipH="1">
              <a:off x="2582964" y="4669988"/>
              <a:ext cx="149505" cy="109127"/>
            </a:xfrm>
            <a:custGeom>
              <a:avLst/>
              <a:gdLst/>
              <a:ahLst/>
              <a:cxnLst/>
              <a:rect l="l" t="t" r="r" b="b"/>
              <a:pathLst>
                <a:path w="1543" h="1120" fill="none" extrusionOk="0">
                  <a:moveTo>
                    <a:pt x="1543" y="1"/>
                  </a:moveTo>
                  <a:cubicBezTo>
                    <a:pt x="1185" y="532"/>
                    <a:pt x="442" y="657"/>
                    <a:pt x="1" y="11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3"/>
            <p:cNvSpPr/>
            <p:nvPr/>
          </p:nvSpPr>
          <p:spPr>
            <a:xfrm flipH="1">
              <a:off x="2727915" y="4664921"/>
              <a:ext cx="126735" cy="115753"/>
            </a:xfrm>
            <a:custGeom>
              <a:avLst/>
              <a:gdLst/>
              <a:ahLst/>
              <a:cxnLst/>
              <a:rect l="l" t="t" r="r" b="b"/>
              <a:pathLst>
                <a:path w="1308" h="1188" fill="none" extrusionOk="0">
                  <a:moveTo>
                    <a:pt x="1" y="0"/>
                  </a:moveTo>
                  <a:cubicBezTo>
                    <a:pt x="201" y="63"/>
                    <a:pt x="369" y="201"/>
                    <a:pt x="525" y="340"/>
                  </a:cubicBezTo>
                  <a:cubicBezTo>
                    <a:pt x="811" y="598"/>
                    <a:pt x="1073" y="883"/>
                    <a:pt x="1307" y="118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3"/>
            <p:cNvSpPr/>
            <p:nvPr/>
          </p:nvSpPr>
          <p:spPr>
            <a:xfrm flipH="1">
              <a:off x="2678306" y="4776874"/>
              <a:ext cx="119275" cy="64892"/>
            </a:xfrm>
            <a:custGeom>
              <a:avLst/>
              <a:gdLst/>
              <a:ahLst/>
              <a:cxnLst/>
              <a:rect l="l" t="t" r="r" b="b"/>
              <a:pathLst>
                <a:path w="1231" h="666" extrusionOk="0">
                  <a:moveTo>
                    <a:pt x="680" y="1"/>
                  </a:moveTo>
                  <a:cubicBezTo>
                    <a:pt x="592" y="1"/>
                    <a:pt x="505" y="9"/>
                    <a:pt x="419" y="26"/>
                  </a:cubicBezTo>
                  <a:cubicBezTo>
                    <a:pt x="307" y="48"/>
                    <a:pt x="193" y="87"/>
                    <a:pt x="117" y="169"/>
                  </a:cubicBezTo>
                  <a:cubicBezTo>
                    <a:pt x="12" y="279"/>
                    <a:pt x="3" y="443"/>
                    <a:pt x="0" y="592"/>
                  </a:cubicBezTo>
                  <a:cubicBezTo>
                    <a:pt x="266" y="638"/>
                    <a:pt x="549" y="665"/>
                    <a:pt x="833" y="665"/>
                  </a:cubicBezTo>
                  <a:cubicBezTo>
                    <a:pt x="933" y="665"/>
                    <a:pt x="1033" y="662"/>
                    <a:pt x="1133" y="654"/>
                  </a:cubicBezTo>
                  <a:cubicBezTo>
                    <a:pt x="1171" y="567"/>
                    <a:pt x="1210" y="477"/>
                    <a:pt x="1221" y="383"/>
                  </a:cubicBezTo>
                  <a:cubicBezTo>
                    <a:pt x="1231" y="290"/>
                    <a:pt x="1209" y="187"/>
                    <a:pt x="1139" y="119"/>
                  </a:cubicBezTo>
                  <a:cubicBezTo>
                    <a:pt x="1076" y="56"/>
                    <a:pt x="983" y="31"/>
                    <a:pt x="894" y="17"/>
                  </a:cubicBezTo>
                  <a:cubicBezTo>
                    <a:pt x="823" y="6"/>
                    <a:pt x="752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3"/>
            <p:cNvSpPr/>
            <p:nvPr/>
          </p:nvSpPr>
          <p:spPr>
            <a:xfrm flipH="1">
              <a:off x="2631797" y="4820037"/>
              <a:ext cx="115205" cy="32543"/>
            </a:xfrm>
            <a:custGeom>
              <a:avLst/>
              <a:gdLst/>
              <a:ahLst/>
              <a:cxnLst/>
              <a:rect l="l" t="t" r="r" b="b"/>
              <a:pathLst>
                <a:path w="1189" h="334" extrusionOk="0">
                  <a:moveTo>
                    <a:pt x="881" y="0"/>
                  </a:moveTo>
                  <a:cubicBezTo>
                    <a:pt x="749" y="0"/>
                    <a:pt x="674" y="166"/>
                    <a:pt x="674" y="166"/>
                  </a:cubicBezTo>
                  <a:cubicBezTo>
                    <a:pt x="674" y="166"/>
                    <a:pt x="680" y="77"/>
                    <a:pt x="597" y="65"/>
                  </a:cubicBezTo>
                  <a:cubicBezTo>
                    <a:pt x="592" y="64"/>
                    <a:pt x="586" y="64"/>
                    <a:pt x="581" y="64"/>
                  </a:cubicBezTo>
                  <a:cubicBezTo>
                    <a:pt x="509" y="64"/>
                    <a:pt x="473" y="130"/>
                    <a:pt x="473" y="130"/>
                  </a:cubicBezTo>
                  <a:cubicBezTo>
                    <a:pt x="473" y="130"/>
                    <a:pt x="452" y="12"/>
                    <a:pt x="323" y="12"/>
                  </a:cubicBezTo>
                  <a:cubicBezTo>
                    <a:pt x="311" y="12"/>
                    <a:pt x="299" y="13"/>
                    <a:pt x="285" y="15"/>
                  </a:cubicBezTo>
                  <a:cubicBezTo>
                    <a:pt x="122" y="40"/>
                    <a:pt x="171" y="229"/>
                    <a:pt x="171" y="229"/>
                  </a:cubicBezTo>
                  <a:cubicBezTo>
                    <a:pt x="171" y="229"/>
                    <a:pt x="144" y="212"/>
                    <a:pt x="109" y="212"/>
                  </a:cubicBezTo>
                  <a:cubicBezTo>
                    <a:pt x="92" y="212"/>
                    <a:pt x="73" y="217"/>
                    <a:pt x="55" y="229"/>
                  </a:cubicBezTo>
                  <a:cubicBezTo>
                    <a:pt x="1" y="267"/>
                    <a:pt x="13" y="325"/>
                    <a:pt x="13" y="325"/>
                  </a:cubicBezTo>
                  <a:cubicBezTo>
                    <a:pt x="132" y="331"/>
                    <a:pt x="258" y="333"/>
                    <a:pt x="382" y="333"/>
                  </a:cubicBezTo>
                  <a:cubicBezTo>
                    <a:pt x="788" y="333"/>
                    <a:pt x="1164" y="308"/>
                    <a:pt x="1164" y="308"/>
                  </a:cubicBezTo>
                  <a:cubicBezTo>
                    <a:pt x="1189" y="177"/>
                    <a:pt x="1118" y="155"/>
                    <a:pt x="1068" y="155"/>
                  </a:cubicBezTo>
                  <a:cubicBezTo>
                    <a:pt x="1042" y="155"/>
                    <a:pt x="1021" y="161"/>
                    <a:pt x="1021" y="161"/>
                  </a:cubicBezTo>
                  <a:cubicBezTo>
                    <a:pt x="1021" y="161"/>
                    <a:pt x="1057" y="31"/>
                    <a:pt x="909" y="3"/>
                  </a:cubicBezTo>
                  <a:cubicBezTo>
                    <a:pt x="900" y="1"/>
                    <a:pt x="890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3"/>
            <p:cNvSpPr/>
            <p:nvPr/>
          </p:nvSpPr>
          <p:spPr>
            <a:xfrm flipH="1">
              <a:off x="2738960" y="4813412"/>
              <a:ext cx="96214" cy="38389"/>
            </a:xfrm>
            <a:custGeom>
              <a:avLst/>
              <a:gdLst/>
              <a:ahLst/>
              <a:cxnLst/>
              <a:rect l="l" t="t" r="r" b="b"/>
              <a:pathLst>
                <a:path w="993" h="394" extrusionOk="0">
                  <a:moveTo>
                    <a:pt x="597" y="1"/>
                  </a:moveTo>
                  <a:cubicBezTo>
                    <a:pt x="459" y="1"/>
                    <a:pt x="401" y="121"/>
                    <a:pt x="401" y="121"/>
                  </a:cubicBezTo>
                  <a:cubicBezTo>
                    <a:pt x="401" y="121"/>
                    <a:pt x="377" y="48"/>
                    <a:pt x="291" y="48"/>
                  </a:cubicBezTo>
                  <a:cubicBezTo>
                    <a:pt x="274" y="48"/>
                    <a:pt x="255" y="50"/>
                    <a:pt x="233" y="57"/>
                  </a:cubicBezTo>
                  <a:cubicBezTo>
                    <a:pt x="99" y="99"/>
                    <a:pt x="142" y="192"/>
                    <a:pt x="142" y="192"/>
                  </a:cubicBezTo>
                  <a:cubicBezTo>
                    <a:pt x="142" y="192"/>
                    <a:pt x="132" y="189"/>
                    <a:pt x="117" y="189"/>
                  </a:cubicBezTo>
                  <a:cubicBezTo>
                    <a:pt x="96" y="189"/>
                    <a:pt x="65" y="195"/>
                    <a:pt x="41" y="224"/>
                  </a:cubicBezTo>
                  <a:cubicBezTo>
                    <a:pt x="0" y="273"/>
                    <a:pt x="45" y="322"/>
                    <a:pt x="45" y="322"/>
                  </a:cubicBezTo>
                  <a:cubicBezTo>
                    <a:pt x="241" y="368"/>
                    <a:pt x="937" y="393"/>
                    <a:pt x="937" y="393"/>
                  </a:cubicBezTo>
                  <a:cubicBezTo>
                    <a:pt x="937" y="393"/>
                    <a:pt x="993" y="226"/>
                    <a:pt x="927" y="176"/>
                  </a:cubicBezTo>
                  <a:cubicBezTo>
                    <a:pt x="904" y="157"/>
                    <a:pt x="878" y="151"/>
                    <a:pt x="855" y="151"/>
                  </a:cubicBezTo>
                  <a:cubicBezTo>
                    <a:pt x="817" y="151"/>
                    <a:pt x="786" y="168"/>
                    <a:pt x="786" y="168"/>
                  </a:cubicBezTo>
                  <a:cubicBezTo>
                    <a:pt x="786" y="168"/>
                    <a:pt x="761" y="11"/>
                    <a:pt x="612" y="1"/>
                  </a:cubicBezTo>
                  <a:cubicBezTo>
                    <a:pt x="607" y="1"/>
                    <a:pt x="60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3"/>
            <p:cNvSpPr/>
            <p:nvPr/>
          </p:nvSpPr>
          <p:spPr>
            <a:xfrm flipH="1">
              <a:off x="2660768" y="5336637"/>
              <a:ext cx="103675" cy="45697"/>
            </a:xfrm>
            <a:custGeom>
              <a:avLst/>
              <a:gdLst/>
              <a:ahLst/>
              <a:cxnLst/>
              <a:rect l="l" t="t" r="r" b="b"/>
              <a:pathLst>
                <a:path w="1070" h="469" extrusionOk="0">
                  <a:moveTo>
                    <a:pt x="390" y="0"/>
                  </a:moveTo>
                  <a:cubicBezTo>
                    <a:pt x="250" y="0"/>
                    <a:pt x="213" y="133"/>
                    <a:pt x="213" y="133"/>
                  </a:cubicBezTo>
                  <a:cubicBezTo>
                    <a:pt x="213" y="133"/>
                    <a:pt x="170" y="80"/>
                    <a:pt x="120" y="80"/>
                  </a:cubicBezTo>
                  <a:cubicBezTo>
                    <a:pt x="103" y="80"/>
                    <a:pt x="85" y="87"/>
                    <a:pt x="67" y="105"/>
                  </a:cubicBezTo>
                  <a:cubicBezTo>
                    <a:pt x="0" y="174"/>
                    <a:pt x="67" y="216"/>
                    <a:pt x="67" y="216"/>
                  </a:cubicBezTo>
                  <a:lnTo>
                    <a:pt x="56" y="464"/>
                  </a:lnTo>
                  <a:cubicBezTo>
                    <a:pt x="129" y="467"/>
                    <a:pt x="203" y="469"/>
                    <a:pt x="277" y="469"/>
                  </a:cubicBezTo>
                  <a:cubicBezTo>
                    <a:pt x="534" y="469"/>
                    <a:pt x="799" y="451"/>
                    <a:pt x="1070" y="421"/>
                  </a:cubicBezTo>
                  <a:cubicBezTo>
                    <a:pt x="1046" y="283"/>
                    <a:pt x="944" y="269"/>
                    <a:pt x="903" y="269"/>
                  </a:cubicBezTo>
                  <a:cubicBezTo>
                    <a:pt x="892" y="269"/>
                    <a:pt x="886" y="270"/>
                    <a:pt x="886" y="270"/>
                  </a:cubicBezTo>
                  <a:cubicBezTo>
                    <a:pt x="886" y="270"/>
                    <a:pt x="910" y="133"/>
                    <a:pt x="775" y="105"/>
                  </a:cubicBezTo>
                  <a:cubicBezTo>
                    <a:pt x="756" y="100"/>
                    <a:pt x="737" y="99"/>
                    <a:pt x="719" y="99"/>
                  </a:cubicBezTo>
                  <a:cubicBezTo>
                    <a:pt x="614" y="99"/>
                    <a:pt x="541" y="159"/>
                    <a:pt x="541" y="159"/>
                  </a:cubicBezTo>
                  <a:cubicBezTo>
                    <a:pt x="541" y="159"/>
                    <a:pt x="529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3"/>
            <p:cNvSpPr/>
            <p:nvPr/>
          </p:nvSpPr>
          <p:spPr>
            <a:xfrm flipH="1">
              <a:off x="2863079" y="5323191"/>
              <a:ext cx="103772" cy="50764"/>
            </a:xfrm>
            <a:custGeom>
              <a:avLst/>
              <a:gdLst/>
              <a:ahLst/>
              <a:cxnLst/>
              <a:rect l="l" t="t" r="r" b="b"/>
              <a:pathLst>
                <a:path w="1071" h="521" extrusionOk="0">
                  <a:moveTo>
                    <a:pt x="679" y="1"/>
                  </a:moveTo>
                  <a:cubicBezTo>
                    <a:pt x="540" y="1"/>
                    <a:pt x="529" y="160"/>
                    <a:pt x="529" y="160"/>
                  </a:cubicBezTo>
                  <a:cubicBezTo>
                    <a:pt x="529" y="160"/>
                    <a:pt x="457" y="100"/>
                    <a:pt x="353" y="100"/>
                  </a:cubicBezTo>
                  <a:cubicBezTo>
                    <a:pt x="334" y="100"/>
                    <a:pt x="315" y="102"/>
                    <a:pt x="295" y="106"/>
                  </a:cubicBezTo>
                  <a:cubicBezTo>
                    <a:pt x="161" y="134"/>
                    <a:pt x="183" y="271"/>
                    <a:pt x="183" y="271"/>
                  </a:cubicBezTo>
                  <a:cubicBezTo>
                    <a:pt x="183" y="271"/>
                    <a:pt x="176" y="270"/>
                    <a:pt x="165" y="270"/>
                  </a:cubicBezTo>
                  <a:cubicBezTo>
                    <a:pt x="123" y="270"/>
                    <a:pt x="23" y="285"/>
                    <a:pt x="0" y="422"/>
                  </a:cubicBezTo>
                  <a:cubicBezTo>
                    <a:pt x="274" y="476"/>
                    <a:pt x="509" y="521"/>
                    <a:pt x="739" y="521"/>
                  </a:cubicBezTo>
                  <a:cubicBezTo>
                    <a:pt x="830" y="521"/>
                    <a:pt x="921" y="514"/>
                    <a:pt x="1012" y="497"/>
                  </a:cubicBezTo>
                  <a:lnTo>
                    <a:pt x="1003" y="217"/>
                  </a:lnTo>
                  <a:cubicBezTo>
                    <a:pt x="1003" y="217"/>
                    <a:pt x="1070" y="174"/>
                    <a:pt x="1003" y="106"/>
                  </a:cubicBezTo>
                  <a:cubicBezTo>
                    <a:pt x="985" y="88"/>
                    <a:pt x="967" y="81"/>
                    <a:pt x="949" y="81"/>
                  </a:cubicBezTo>
                  <a:cubicBezTo>
                    <a:pt x="899" y="81"/>
                    <a:pt x="856" y="134"/>
                    <a:pt x="856" y="134"/>
                  </a:cubicBezTo>
                  <a:cubicBezTo>
                    <a:pt x="856" y="134"/>
                    <a:pt x="819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3"/>
            <p:cNvSpPr/>
            <p:nvPr/>
          </p:nvSpPr>
          <p:spPr>
            <a:xfrm flipH="1">
              <a:off x="2538877" y="4926436"/>
              <a:ext cx="440958" cy="406304"/>
            </a:xfrm>
            <a:custGeom>
              <a:avLst/>
              <a:gdLst/>
              <a:ahLst/>
              <a:cxnLst/>
              <a:rect l="l" t="t" r="r" b="b"/>
              <a:pathLst>
                <a:path w="4551" h="4170" extrusionOk="0">
                  <a:moveTo>
                    <a:pt x="3075" y="1"/>
                  </a:moveTo>
                  <a:cubicBezTo>
                    <a:pt x="2983" y="1"/>
                    <a:pt x="2896" y="45"/>
                    <a:pt x="2820" y="93"/>
                  </a:cubicBezTo>
                  <a:cubicBezTo>
                    <a:pt x="2529" y="284"/>
                    <a:pt x="2318" y="560"/>
                    <a:pt x="2151" y="847"/>
                  </a:cubicBezTo>
                  <a:cubicBezTo>
                    <a:pt x="1791" y="1462"/>
                    <a:pt x="1604" y="2157"/>
                    <a:pt x="1610" y="2851"/>
                  </a:cubicBezTo>
                  <a:cubicBezTo>
                    <a:pt x="1503" y="2350"/>
                    <a:pt x="1061" y="1576"/>
                    <a:pt x="647" y="1361"/>
                  </a:cubicBezTo>
                  <a:cubicBezTo>
                    <a:pt x="554" y="1312"/>
                    <a:pt x="466" y="1290"/>
                    <a:pt x="387" y="1290"/>
                  </a:cubicBezTo>
                  <a:cubicBezTo>
                    <a:pt x="154" y="1290"/>
                    <a:pt x="1" y="1481"/>
                    <a:pt x="22" y="1724"/>
                  </a:cubicBezTo>
                  <a:cubicBezTo>
                    <a:pt x="79" y="2387"/>
                    <a:pt x="1117" y="3481"/>
                    <a:pt x="1697" y="4170"/>
                  </a:cubicBezTo>
                  <a:cubicBezTo>
                    <a:pt x="2432" y="3819"/>
                    <a:pt x="3453" y="3379"/>
                    <a:pt x="4219" y="2976"/>
                  </a:cubicBezTo>
                  <a:cubicBezTo>
                    <a:pt x="4354" y="2906"/>
                    <a:pt x="4497" y="2808"/>
                    <a:pt x="4516" y="2668"/>
                  </a:cubicBezTo>
                  <a:cubicBezTo>
                    <a:pt x="4550" y="2427"/>
                    <a:pt x="4220" y="2283"/>
                    <a:pt x="3950" y="2271"/>
                  </a:cubicBezTo>
                  <a:cubicBezTo>
                    <a:pt x="3924" y="2270"/>
                    <a:pt x="3897" y="2270"/>
                    <a:pt x="3871" y="2270"/>
                  </a:cubicBezTo>
                  <a:cubicBezTo>
                    <a:pt x="3217" y="2270"/>
                    <a:pt x="2575" y="2614"/>
                    <a:pt x="2266" y="3133"/>
                  </a:cubicBezTo>
                  <a:cubicBezTo>
                    <a:pt x="2678" y="2303"/>
                    <a:pt x="3091" y="1467"/>
                    <a:pt x="3325" y="584"/>
                  </a:cubicBezTo>
                  <a:cubicBezTo>
                    <a:pt x="3355" y="470"/>
                    <a:pt x="3382" y="351"/>
                    <a:pt x="3355" y="238"/>
                  </a:cubicBezTo>
                  <a:cubicBezTo>
                    <a:pt x="3327" y="124"/>
                    <a:pt x="3231" y="15"/>
                    <a:pt x="3103" y="2"/>
                  </a:cubicBezTo>
                  <a:cubicBezTo>
                    <a:pt x="3093" y="1"/>
                    <a:pt x="3084" y="1"/>
                    <a:pt x="3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3"/>
            <p:cNvSpPr/>
            <p:nvPr/>
          </p:nvSpPr>
          <p:spPr>
            <a:xfrm flipH="1">
              <a:off x="2690999" y="4962390"/>
              <a:ext cx="125476" cy="362166"/>
            </a:xfrm>
            <a:custGeom>
              <a:avLst/>
              <a:gdLst/>
              <a:ahLst/>
              <a:cxnLst/>
              <a:rect l="l" t="t" r="r" b="b"/>
              <a:pathLst>
                <a:path w="1295" h="3717" fill="none" extrusionOk="0">
                  <a:moveTo>
                    <a:pt x="1295" y="1"/>
                  </a:moveTo>
                  <a:cubicBezTo>
                    <a:pt x="697" y="1170"/>
                    <a:pt x="260" y="2424"/>
                    <a:pt x="1" y="371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3"/>
            <p:cNvSpPr/>
            <p:nvPr/>
          </p:nvSpPr>
          <p:spPr>
            <a:xfrm flipH="1">
              <a:off x="2583060" y="5181521"/>
              <a:ext cx="235836" cy="144399"/>
            </a:xfrm>
            <a:custGeom>
              <a:avLst/>
              <a:gdLst/>
              <a:ahLst/>
              <a:cxnLst/>
              <a:rect l="l" t="t" r="r" b="b"/>
              <a:pathLst>
                <a:path w="2434" h="1482" fill="none" extrusionOk="0">
                  <a:moveTo>
                    <a:pt x="2434" y="1"/>
                  </a:moveTo>
                  <a:cubicBezTo>
                    <a:pt x="1501" y="226"/>
                    <a:pt x="640" y="750"/>
                    <a:pt x="1" y="148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3"/>
            <p:cNvSpPr/>
            <p:nvPr/>
          </p:nvSpPr>
          <p:spPr>
            <a:xfrm flipH="1">
              <a:off x="2817443" y="5091783"/>
              <a:ext cx="126057" cy="231408"/>
            </a:xfrm>
            <a:custGeom>
              <a:avLst/>
              <a:gdLst/>
              <a:ahLst/>
              <a:cxnLst/>
              <a:rect l="l" t="t" r="r" b="b"/>
              <a:pathLst>
                <a:path w="1301" h="2375" fill="none" extrusionOk="0">
                  <a:moveTo>
                    <a:pt x="0" y="1"/>
                  </a:moveTo>
                  <a:cubicBezTo>
                    <a:pt x="475" y="773"/>
                    <a:pt x="1074" y="1493"/>
                    <a:pt x="1300" y="237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3"/>
            <p:cNvSpPr/>
            <p:nvPr/>
          </p:nvSpPr>
          <p:spPr>
            <a:xfrm flipH="1">
              <a:off x="2728786" y="5295909"/>
              <a:ext cx="167140" cy="92856"/>
            </a:xfrm>
            <a:custGeom>
              <a:avLst/>
              <a:gdLst/>
              <a:ahLst/>
              <a:cxnLst/>
              <a:rect l="l" t="t" r="r" b="b"/>
              <a:pathLst>
                <a:path w="1725" h="953" extrusionOk="0">
                  <a:moveTo>
                    <a:pt x="954" y="1"/>
                  </a:moveTo>
                  <a:cubicBezTo>
                    <a:pt x="830" y="1"/>
                    <a:pt x="707" y="13"/>
                    <a:pt x="586" y="37"/>
                  </a:cubicBezTo>
                  <a:cubicBezTo>
                    <a:pt x="429" y="68"/>
                    <a:pt x="270" y="124"/>
                    <a:pt x="164" y="240"/>
                  </a:cubicBezTo>
                  <a:cubicBezTo>
                    <a:pt x="19" y="400"/>
                    <a:pt x="5" y="632"/>
                    <a:pt x="0" y="847"/>
                  </a:cubicBezTo>
                  <a:cubicBezTo>
                    <a:pt x="377" y="912"/>
                    <a:pt x="778" y="953"/>
                    <a:pt x="1181" y="953"/>
                  </a:cubicBezTo>
                  <a:cubicBezTo>
                    <a:pt x="1317" y="953"/>
                    <a:pt x="1454" y="948"/>
                    <a:pt x="1590" y="938"/>
                  </a:cubicBezTo>
                  <a:cubicBezTo>
                    <a:pt x="1642" y="811"/>
                    <a:pt x="1697" y="683"/>
                    <a:pt x="1711" y="548"/>
                  </a:cubicBezTo>
                  <a:cubicBezTo>
                    <a:pt x="1725" y="413"/>
                    <a:pt x="1694" y="267"/>
                    <a:pt x="1597" y="170"/>
                  </a:cubicBezTo>
                  <a:cubicBezTo>
                    <a:pt x="1508" y="81"/>
                    <a:pt x="1378" y="44"/>
                    <a:pt x="1253" y="24"/>
                  </a:cubicBezTo>
                  <a:cubicBezTo>
                    <a:pt x="1154" y="9"/>
                    <a:pt x="1054" y="1"/>
                    <a:pt x="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3"/>
            <p:cNvSpPr/>
            <p:nvPr/>
          </p:nvSpPr>
          <p:spPr>
            <a:xfrm flipH="1">
              <a:off x="2689061" y="5358268"/>
              <a:ext cx="142626" cy="40241"/>
            </a:xfrm>
            <a:custGeom>
              <a:avLst/>
              <a:gdLst/>
              <a:ahLst/>
              <a:cxnLst/>
              <a:rect l="l" t="t" r="r" b="b"/>
              <a:pathLst>
                <a:path w="1472" h="413" extrusionOk="0">
                  <a:moveTo>
                    <a:pt x="1087" y="1"/>
                  </a:moveTo>
                  <a:cubicBezTo>
                    <a:pt x="925" y="1"/>
                    <a:pt x="834" y="205"/>
                    <a:pt x="834" y="205"/>
                  </a:cubicBezTo>
                  <a:cubicBezTo>
                    <a:pt x="834" y="205"/>
                    <a:pt x="840" y="93"/>
                    <a:pt x="737" y="79"/>
                  </a:cubicBezTo>
                  <a:cubicBezTo>
                    <a:pt x="731" y="78"/>
                    <a:pt x="724" y="78"/>
                    <a:pt x="718" y="78"/>
                  </a:cubicBezTo>
                  <a:cubicBezTo>
                    <a:pt x="629" y="78"/>
                    <a:pt x="584" y="159"/>
                    <a:pt x="584" y="159"/>
                  </a:cubicBezTo>
                  <a:cubicBezTo>
                    <a:pt x="584" y="159"/>
                    <a:pt x="557" y="13"/>
                    <a:pt x="397" y="13"/>
                  </a:cubicBezTo>
                  <a:cubicBezTo>
                    <a:pt x="383" y="13"/>
                    <a:pt x="367" y="14"/>
                    <a:pt x="351" y="17"/>
                  </a:cubicBezTo>
                  <a:cubicBezTo>
                    <a:pt x="149" y="48"/>
                    <a:pt x="210" y="283"/>
                    <a:pt x="210" y="283"/>
                  </a:cubicBezTo>
                  <a:cubicBezTo>
                    <a:pt x="210" y="283"/>
                    <a:pt x="176" y="263"/>
                    <a:pt x="133" y="263"/>
                  </a:cubicBezTo>
                  <a:cubicBezTo>
                    <a:pt x="112" y="263"/>
                    <a:pt x="88" y="268"/>
                    <a:pt x="66" y="283"/>
                  </a:cubicBezTo>
                  <a:cubicBezTo>
                    <a:pt x="1" y="330"/>
                    <a:pt x="16" y="402"/>
                    <a:pt x="16" y="402"/>
                  </a:cubicBezTo>
                  <a:cubicBezTo>
                    <a:pt x="163" y="410"/>
                    <a:pt x="319" y="413"/>
                    <a:pt x="471" y="413"/>
                  </a:cubicBezTo>
                  <a:cubicBezTo>
                    <a:pt x="973" y="413"/>
                    <a:pt x="1440" y="382"/>
                    <a:pt x="1439" y="382"/>
                  </a:cubicBezTo>
                  <a:cubicBezTo>
                    <a:pt x="1471" y="220"/>
                    <a:pt x="1384" y="193"/>
                    <a:pt x="1321" y="193"/>
                  </a:cubicBezTo>
                  <a:cubicBezTo>
                    <a:pt x="1289" y="193"/>
                    <a:pt x="1264" y="200"/>
                    <a:pt x="1264" y="200"/>
                  </a:cubicBezTo>
                  <a:cubicBezTo>
                    <a:pt x="1264" y="200"/>
                    <a:pt x="1307" y="38"/>
                    <a:pt x="1124" y="4"/>
                  </a:cubicBezTo>
                  <a:cubicBezTo>
                    <a:pt x="1111" y="2"/>
                    <a:pt x="1099" y="1"/>
                    <a:pt x="1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3"/>
            <p:cNvSpPr/>
            <p:nvPr/>
          </p:nvSpPr>
          <p:spPr>
            <a:xfrm flipH="1">
              <a:off x="2821997" y="5350083"/>
              <a:ext cx="119081" cy="47353"/>
            </a:xfrm>
            <a:custGeom>
              <a:avLst/>
              <a:gdLst/>
              <a:ahLst/>
              <a:cxnLst/>
              <a:rect l="l" t="t" r="r" b="b"/>
              <a:pathLst>
                <a:path w="1229" h="486" extrusionOk="0">
                  <a:moveTo>
                    <a:pt x="739" y="0"/>
                  </a:moveTo>
                  <a:cubicBezTo>
                    <a:pt x="567" y="0"/>
                    <a:pt x="496" y="149"/>
                    <a:pt x="496" y="149"/>
                  </a:cubicBezTo>
                  <a:cubicBezTo>
                    <a:pt x="496" y="149"/>
                    <a:pt x="466" y="57"/>
                    <a:pt x="359" y="57"/>
                  </a:cubicBezTo>
                  <a:cubicBezTo>
                    <a:pt x="338" y="57"/>
                    <a:pt x="314" y="60"/>
                    <a:pt x="287" y="69"/>
                  </a:cubicBezTo>
                  <a:cubicBezTo>
                    <a:pt x="122" y="120"/>
                    <a:pt x="176" y="235"/>
                    <a:pt x="176" y="235"/>
                  </a:cubicBezTo>
                  <a:cubicBezTo>
                    <a:pt x="176" y="235"/>
                    <a:pt x="164" y="232"/>
                    <a:pt x="146" y="232"/>
                  </a:cubicBezTo>
                  <a:cubicBezTo>
                    <a:pt x="121" y="232"/>
                    <a:pt x="83" y="239"/>
                    <a:pt x="52" y="276"/>
                  </a:cubicBezTo>
                  <a:cubicBezTo>
                    <a:pt x="0" y="336"/>
                    <a:pt x="57" y="397"/>
                    <a:pt x="57" y="397"/>
                  </a:cubicBezTo>
                  <a:cubicBezTo>
                    <a:pt x="300" y="455"/>
                    <a:pt x="1159" y="485"/>
                    <a:pt x="1159" y="485"/>
                  </a:cubicBezTo>
                  <a:cubicBezTo>
                    <a:pt x="1159" y="485"/>
                    <a:pt x="1229" y="279"/>
                    <a:pt x="1148" y="217"/>
                  </a:cubicBezTo>
                  <a:cubicBezTo>
                    <a:pt x="1119" y="193"/>
                    <a:pt x="1087" y="186"/>
                    <a:pt x="1059" y="186"/>
                  </a:cubicBezTo>
                  <a:cubicBezTo>
                    <a:pt x="1010" y="186"/>
                    <a:pt x="972" y="207"/>
                    <a:pt x="972" y="207"/>
                  </a:cubicBezTo>
                  <a:cubicBezTo>
                    <a:pt x="972" y="207"/>
                    <a:pt x="942" y="12"/>
                    <a:pt x="758" y="1"/>
                  </a:cubicBezTo>
                  <a:cubicBezTo>
                    <a:pt x="751" y="0"/>
                    <a:pt x="74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3"/>
            <p:cNvSpPr/>
            <p:nvPr/>
          </p:nvSpPr>
          <p:spPr>
            <a:xfrm flipH="1">
              <a:off x="3836265" y="4041143"/>
              <a:ext cx="34591" cy="15297"/>
            </a:xfrm>
            <a:custGeom>
              <a:avLst/>
              <a:gdLst/>
              <a:ahLst/>
              <a:cxnLst/>
              <a:rect l="l" t="t" r="r" b="b"/>
              <a:pathLst>
                <a:path w="357" h="157" extrusionOk="0">
                  <a:moveTo>
                    <a:pt x="130" y="1"/>
                  </a:moveTo>
                  <a:cubicBezTo>
                    <a:pt x="83" y="1"/>
                    <a:pt x="71" y="44"/>
                    <a:pt x="71" y="44"/>
                  </a:cubicBezTo>
                  <a:cubicBezTo>
                    <a:pt x="71" y="44"/>
                    <a:pt x="57" y="27"/>
                    <a:pt x="41" y="27"/>
                  </a:cubicBezTo>
                  <a:cubicBezTo>
                    <a:pt x="35" y="27"/>
                    <a:pt x="28" y="30"/>
                    <a:pt x="22" y="36"/>
                  </a:cubicBezTo>
                  <a:cubicBezTo>
                    <a:pt x="1" y="58"/>
                    <a:pt x="22" y="72"/>
                    <a:pt x="22" y="72"/>
                  </a:cubicBezTo>
                  <a:lnTo>
                    <a:pt x="19" y="155"/>
                  </a:lnTo>
                  <a:cubicBezTo>
                    <a:pt x="43" y="156"/>
                    <a:pt x="68" y="157"/>
                    <a:pt x="92" y="157"/>
                  </a:cubicBezTo>
                  <a:cubicBezTo>
                    <a:pt x="178" y="157"/>
                    <a:pt x="265" y="150"/>
                    <a:pt x="356" y="140"/>
                  </a:cubicBezTo>
                  <a:cubicBezTo>
                    <a:pt x="349" y="94"/>
                    <a:pt x="314" y="89"/>
                    <a:pt x="301" y="89"/>
                  </a:cubicBezTo>
                  <a:cubicBezTo>
                    <a:pt x="297" y="89"/>
                    <a:pt x="295" y="90"/>
                    <a:pt x="295" y="90"/>
                  </a:cubicBezTo>
                  <a:cubicBezTo>
                    <a:pt x="295" y="90"/>
                    <a:pt x="301" y="44"/>
                    <a:pt x="258" y="36"/>
                  </a:cubicBezTo>
                  <a:cubicBezTo>
                    <a:pt x="251" y="35"/>
                    <a:pt x="245" y="34"/>
                    <a:pt x="239" y="34"/>
                  </a:cubicBezTo>
                  <a:cubicBezTo>
                    <a:pt x="204" y="34"/>
                    <a:pt x="180" y="54"/>
                    <a:pt x="180" y="54"/>
                  </a:cubicBezTo>
                  <a:cubicBezTo>
                    <a:pt x="180" y="54"/>
                    <a:pt x="176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3"/>
            <p:cNvSpPr/>
            <p:nvPr/>
          </p:nvSpPr>
          <p:spPr>
            <a:xfrm flipH="1">
              <a:off x="3897017" y="4037830"/>
              <a:ext cx="34494" cy="16954"/>
            </a:xfrm>
            <a:custGeom>
              <a:avLst/>
              <a:gdLst/>
              <a:ahLst/>
              <a:cxnLst/>
              <a:rect l="l" t="t" r="r" b="b"/>
              <a:pathLst>
                <a:path w="356" h="174" extrusionOk="0">
                  <a:moveTo>
                    <a:pt x="227" y="1"/>
                  </a:moveTo>
                  <a:cubicBezTo>
                    <a:pt x="180" y="1"/>
                    <a:pt x="176" y="55"/>
                    <a:pt x="176" y="55"/>
                  </a:cubicBezTo>
                  <a:cubicBezTo>
                    <a:pt x="176" y="55"/>
                    <a:pt x="151" y="34"/>
                    <a:pt x="116" y="34"/>
                  </a:cubicBezTo>
                  <a:cubicBezTo>
                    <a:pt x="111" y="34"/>
                    <a:pt x="105" y="35"/>
                    <a:pt x="99" y="36"/>
                  </a:cubicBezTo>
                  <a:cubicBezTo>
                    <a:pt x="53" y="45"/>
                    <a:pt x="61" y="91"/>
                    <a:pt x="61" y="91"/>
                  </a:cubicBezTo>
                  <a:cubicBezTo>
                    <a:pt x="61" y="91"/>
                    <a:pt x="59" y="90"/>
                    <a:pt x="55" y="90"/>
                  </a:cubicBezTo>
                  <a:cubicBezTo>
                    <a:pt x="40" y="90"/>
                    <a:pt x="8" y="95"/>
                    <a:pt x="0" y="140"/>
                  </a:cubicBezTo>
                  <a:cubicBezTo>
                    <a:pt x="90" y="158"/>
                    <a:pt x="169" y="173"/>
                    <a:pt x="245" y="173"/>
                  </a:cubicBezTo>
                  <a:cubicBezTo>
                    <a:pt x="276" y="173"/>
                    <a:pt x="306" y="171"/>
                    <a:pt x="336" y="165"/>
                  </a:cubicBezTo>
                  <a:lnTo>
                    <a:pt x="333" y="72"/>
                  </a:lnTo>
                  <a:cubicBezTo>
                    <a:pt x="333" y="72"/>
                    <a:pt x="356" y="59"/>
                    <a:pt x="333" y="36"/>
                  </a:cubicBezTo>
                  <a:cubicBezTo>
                    <a:pt x="327" y="30"/>
                    <a:pt x="321" y="28"/>
                    <a:pt x="316" y="28"/>
                  </a:cubicBezTo>
                  <a:cubicBezTo>
                    <a:pt x="300" y="28"/>
                    <a:pt x="286" y="45"/>
                    <a:pt x="286" y="45"/>
                  </a:cubicBezTo>
                  <a:cubicBezTo>
                    <a:pt x="286" y="45"/>
                    <a:pt x="27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3"/>
            <p:cNvSpPr/>
            <p:nvPr/>
          </p:nvSpPr>
          <p:spPr>
            <a:xfrm flipH="1">
              <a:off x="3799736" y="3923247"/>
              <a:ext cx="138362" cy="117604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4"/>
                    <a:pt x="886" y="28"/>
                  </a:cubicBezTo>
                  <a:cubicBezTo>
                    <a:pt x="794" y="83"/>
                    <a:pt x="728" y="163"/>
                    <a:pt x="675" y="246"/>
                  </a:cubicBezTo>
                  <a:cubicBezTo>
                    <a:pt x="562" y="423"/>
                    <a:pt x="503" y="625"/>
                    <a:pt x="505" y="826"/>
                  </a:cubicBezTo>
                  <a:cubicBezTo>
                    <a:pt x="472" y="682"/>
                    <a:pt x="334" y="458"/>
                    <a:pt x="204" y="394"/>
                  </a:cubicBezTo>
                  <a:cubicBezTo>
                    <a:pt x="174" y="380"/>
                    <a:pt x="147" y="374"/>
                    <a:pt x="122" y="374"/>
                  </a:cubicBezTo>
                  <a:cubicBezTo>
                    <a:pt x="48" y="374"/>
                    <a:pt x="0" y="430"/>
                    <a:pt x="7" y="501"/>
                  </a:cubicBezTo>
                  <a:cubicBezTo>
                    <a:pt x="24" y="692"/>
                    <a:pt x="349" y="1008"/>
                    <a:pt x="532" y="1207"/>
                  </a:cubicBezTo>
                  <a:cubicBezTo>
                    <a:pt x="763" y="1105"/>
                    <a:pt x="1083" y="978"/>
                    <a:pt x="1324" y="863"/>
                  </a:cubicBezTo>
                  <a:cubicBezTo>
                    <a:pt x="1366" y="842"/>
                    <a:pt x="1412" y="813"/>
                    <a:pt x="1417" y="773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3" y="658"/>
                    <a:pt x="1226" y="658"/>
                    <a:pt x="1218" y="658"/>
                  </a:cubicBezTo>
                  <a:cubicBezTo>
                    <a:pt x="1012" y="658"/>
                    <a:pt x="809" y="756"/>
                    <a:pt x="711" y="907"/>
                  </a:cubicBezTo>
                  <a:cubicBezTo>
                    <a:pt x="840" y="667"/>
                    <a:pt x="972" y="425"/>
                    <a:pt x="1044" y="170"/>
                  </a:cubicBezTo>
                  <a:cubicBezTo>
                    <a:pt x="1052" y="136"/>
                    <a:pt x="1061" y="103"/>
                    <a:pt x="1052" y="69"/>
                  </a:cubicBezTo>
                  <a:cubicBezTo>
                    <a:pt x="1044" y="36"/>
                    <a:pt x="1014" y="5"/>
                    <a:pt x="974" y="1"/>
                  </a:cubicBezTo>
                  <a:cubicBezTo>
                    <a:pt x="971" y="0"/>
                    <a:pt x="968" y="0"/>
                    <a:pt x="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3"/>
            <p:cNvSpPr/>
            <p:nvPr/>
          </p:nvSpPr>
          <p:spPr>
            <a:xfrm flipH="1">
              <a:off x="3847408" y="3933770"/>
              <a:ext cx="39435" cy="104645"/>
            </a:xfrm>
            <a:custGeom>
              <a:avLst/>
              <a:gdLst/>
              <a:ahLst/>
              <a:cxnLst/>
              <a:rect l="l" t="t" r="r" b="b"/>
              <a:pathLst>
                <a:path w="407" h="1074" fill="none" extrusionOk="0">
                  <a:moveTo>
                    <a:pt x="406" y="0"/>
                  </a:moveTo>
                  <a:cubicBezTo>
                    <a:pt x="218" y="338"/>
                    <a:pt x="81" y="701"/>
                    <a:pt x="0" y="107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 flipH="1">
              <a:off x="3813592" y="3997200"/>
              <a:ext cx="73929" cy="41897"/>
            </a:xfrm>
            <a:custGeom>
              <a:avLst/>
              <a:gdLst/>
              <a:ahLst/>
              <a:cxnLst/>
              <a:rect l="l" t="t" r="r" b="b"/>
              <a:pathLst>
                <a:path w="763" h="430" fill="none" extrusionOk="0">
                  <a:moveTo>
                    <a:pt x="763" y="0"/>
                  </a:moveTo>
                  <a:cubicBezTo>
                    <a:pt x="470" y="65"/>
                    <a:pt x="199" y="217"/>
                    <a:pt x="0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 flipH="1">
              <a:off x="3887134" y="3971087"/>
              <a:ext cx="39726" cy="67035"/>
            </a:xfrm>
            <a:custGeom>
              <a:avLst/>
              <a:gdLst/>
              <a:ahLst/>
              <a:cxnLst/>
              <a:rect l="l" t="t" r="r" b="b"/>
              <a:pathLst>
                <a:path w="410" h="688" fill="none" extrusionOk="0">
                  <a:moveTo>
                    <a:pt x="1" y="1"/>
                  </a:moveTo>
                  <a:cubicBezTo>
                    <a:pt x="150" y="224"/>
                    <a:pt x="339" y="432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 flipH="1">
              <a:off x="3859325" y="4035589"/>
              <a:ext cx="51644" cy="24748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9" y="0"/>
                  </a:moveTo>
                  <a:cubicBezTo>
                    <a:pt x="259" y="0"/>
                    <a:pt x="220" y="4"/>
                    <a:pt x="181" y="10"/>
                  </a:cubicBezTo>
                  <a:cubicBezTo>
                    <a:pt x="133" y="18"/>
                    <a:pt x="84" y="33"/>
                    <a:pt x="51" y="64"/>
                  </a:cubicBezTo>
                  <a:cubicBezTo>
                    <a:pt x="5" y="108"/>
                    <a:pt x="1" y="170"/>
                    <a:pt x="0" y="226"/>
                  </a:cubicBezTo>
                  <a:cubicBezTo>
                    <a:pt x="114" y="243"/>
                    <a:pt x="235" y="254"/>
                    <a:pt x="356" y="254"/>
                  </a:cubicBezTo>
                  <a:cubicBezTo>
                    <a:pt x="401" y="254"/>
                    <a:pt x="445" y="252"/>
                    <a:pt x="489" y="249"/>
                  </a:cubicBezTo>
                  <a:cubicBezTo>
                    <a:pt x="507" y="216"/>
                    <a:pt x="523" y="182"/>
                    <a:pt x="527" y="146"/>
                  </a:cubicBezTo>
                  <a:cubicBezTo>
                    <a:pt x="532" y="110"/>
                    <a:pt x="522" y="71"/>
                    <a:pt x="492" y="46"/>
                  </a:cubicBezTo>
                  <a:cubicBezTo>
                    <a:pt x="465" y="22"/>
                    <a:pt x="425" y="11"/>
                    <a:pt x="387" y="6"/>
                  </a:cubicBezTo>
                  <a:cubicBezTo>
                    <a:pt x="358" y="2"/>
                    <a:pt x="328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 flipH="1">
              <a:off x="3845857" y="4048353"/>
              <a:ext cx="47380" cy="13349"/>
            </a:xfrm>
            <a:custGeom>
              <a:avLst/>
              <a:gdLst/>
              <a:ahLst/>
              <a:cxnLst/>
              <a:rect l="l" t="t" r="r" b="b"/>
              <a:pathLst>
                <a:path w="489" h="137" extrusionOk="0">
                  <a:moveTo>
                    <a:pt x="478" y="127"/>
                  </a:moveTo>
                  <a:cubicBezTo>
                    <a:pt x="478" y="127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lose/>
                  <a:moveTo>
                    <a:pt x="361" y="0"/>
                  </a:moveTo>
                  <a:cubicBezTo>
                    <a:pt x="306" y="0"/>
                    <a:pt x="276" y="68"/>
                    <a:pt x="276" y="68"/>
                  </a:cubicBezTo>
                  <a:cubicBezTo>
                    <a:pt x="276" y="68"/>
                    <a:pt x="278" y="33"/>
                    <a:pt x="245" y="27"/>
                  </a:cubicBezTo>
                  <a:cubicBezTo>
                    <a:pt x="242" y="27"/>
                    <a:pt x="240" y="27"/>
                    <a:pt x="237" y="27"/>
                  </a:cubicBezTo>
                  <a:cubicBezTo>
                    <a:pt x="208" y="27"/>
                    <a:pt x="194" y="53"/>
                    <a:pt x="194" y="53"/>
                  </a:cubicBezTo>
                  <a:cubicBezTo>
                    <a:pt x="194" y="53"/>
                    <a:pt x="186" y="6"/>
                    <a:pt x="134" y="6"/>
                  </a:cubicBezTo>
                  <a:cubicBezTo>
                    <a:pt x="129" y="6"/>
                    <a:pt x="123" y="6"/>
                    <a:pt x="117" y="8"/>
                  </a:cubicBezTo>
                  <a:cubicBezTo>
                    <a:pt x="50" y="18"/>
                    <a:pt x="70" y="95"/>
                    <a:pt x="70" y="95"/>
                  </a:cubicBezTo>
                  <a:cubicBezTo>
                    <a:pt x="70" y="95"/>
                    <a:pt x="59" y="88"/>
                    <a:pt x="45" y="88"/>
                  </a:cubicBezTo>
                  <a:cubicBezTo>
                    <a:pt x="38" y="88"/>
                    <a:pt x="30" y="90"/>
                    <a:pt x="23" y="95"/>
                  </a:cubicBezTo>
                  <a:cubicBezTo>
                    <a:pt x="0" y="109"/>
                    <a:pt x="5" y="134"/>
                    <a:pt x="5" y="134"/>
                  </a:cubicBezTo>
                  <a:cubicBezTo>
                    <a:pt x="53" y="136"/>
                    <a:pt x="104" y="137"/>
                    <a:pt x="154" y="137"/>
                  </a:cubicBezTo>
                  <a:cubicBezTo>
                    <a:pt x="316" y="137"/>
                    <a:pt x="467" y="127"/>
                    <a:pt x="477" y="127"/>
                  </a:cubicBezTo>
                  <a:cubicBezTo>
                    <a:pt x="477" y="127"/>
                    <a:pt x="478" y="127"/>
                    <a:pt x="478" y="127"/>
                  </a:cubicBezTo>
                  <a:lnTo>
                    <a:pt x="478" y="127"/>
                  </a:lnTo>
                  <a:cubicBezTo>
                    <a:pt x="489" y="73"/>
                    <a:pt x="459" y="64"/>
                    <a:pt x="438" y="64"/>
                  </a:cubicBezTo>
                  <a:cubicBezTo>
                    <a:pt x="427" y="64"/>
                    <a:pt x="419" y="66"/>
                    <a:pt x="419" y="66"/>
                  </a:cubicBezTo>
                  <a:cubicBezTo>
                    <a:pt x="419" y="66"/>
                    <a:pt x="433" y="14"/>
                    <a:pt x="372" y="1"/>
                  </a:cubicBezTo>
                  <a:cubicBezTo>
                    <a:pt x="368" y="1"/>
                    <a:pt x="364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 flipH="1">
              <a:off x="3889847" y="4045722"/>
              <a:ext cx="39726" cy="15687"/>
            </a:xfrm>
            <a:custGeom>
              <a:avLst/>
              <a:gdLst/>
              <a:ahLst/>
              <a:cxnLst/>
              <a:rect l="l" t="t" r="r" b="b"/>
              <a:pathLst>
                <a:path w="410" h="161" extrusionOk="0">
                  <a:moveTo>
                    <a:pt x="248" y="0"/>
                  </a:moveTo>
                  <a:cubicBezTo>
                    <a:pt x="191" y="0"/>
                    <a:pt x="167" y="50"/>
                    <a:pt x="167" y="50"/>
                  </a:cubicBezTo>
                  <a:cubicBezTo>
                    <a:pt x="167" y="50"/>
                    <a:pt x="157" y="18"/>
                    <a:pt x="121" y="18"/>
                  </a:cubicBezTo>
                  <a:cubicBezTo>
                    <a:pt x="114" y="18"/>
                    <a:pt x="107" y="20"/>
                    <a:pt x="98" y="22"/>
                  </a:cubicBezTo>
                  <a:cubicBezTo>
                    <a:pt x="42" y="40"/>
                    <a:pt x="60" y="78"/>
                    <a:pt x="60" y="78"/>
                  </a:cubicBezTo>
                  <a:cubicBezTo>
                    <a:pt x="60" y="78"/>
                    <a:pt x="56" y="77"/>
                    <a:pt x="50" y="77"/>
                  </a:cubicBezTo>
                  <a:cubicBezTo>
                    <a:pt x="41" y="77"/>
                    <a:pt x="29" y="79"/>
                    <a:pt x="19" y="91"/>
                  </a:cubicBezTo>
                  <a:cubicBezTo>
                    <a:pt x="1" y="112"/>
                    <a:pt x="21" y="131"/>
                    <a:pt x="21" y="131"/>
                  </a:cubicBezTo>
                  <a:cubicBezTo>
                    <a:pt x="100" y="150"/>
                    <a:pt x="388" y="161"/>
                    <a:pt x="388" y="161"/>
                  </a:cubicBezTo>
                  <a:cubicBezTo>
                    <a:pt x="388" y="161"/>
                    <a:pt x="409" y="92"/>
                    <a:pt x="383" y="72"/>
                  </a:cubicBezTo>
                  <a:cubicBezTo>
                    <a:pt x="374" y="64"/>
                    <a:pt x="363" y="62"/>
                    <a:pt x="354" y="62"/>
                  </a:cubicBezTo>
                  <a:cubicBezTo>
                    <a:pt x="338" y="62"/>
                    <a:pt x="325" y="69"/>
                    <a:pt x="325" y="69"/>
                  </a:cubicBezTo>
                  <a:cubicBezTo>
                    <a:pt x="325" y="69"/>
                    <a:pt x="315" y="5"/>
                    <a:pt x="254" y="0"/>
                  </a:cubicBezTo>
                  <a:cubicBezTo>
                    <a:pt x="252" y="0"/>
                    <a:pt x="250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 flipH="1">
              <a:off x="6308373" y="5393637"/>
              <a:ext cx="155319" cy="68594"/>
            </a:xfrm>
            <a:custGeom>
              <a:avLst/>
              <a:gdLst/>
              <a:ahLst/>
              <a:cxnLst/>
              <a:rect l="l" t="t" r="r" b="b"/>
              <a:pathLst>
                <a:path w="1603" h="704" extrusionOk="0">
                  <a:moveTo>
                    <a:pt x="583" y="0"/>
                  </a:moveTo>
                  <a:cubicBezTo>
                    <a:pt x="376" y="0"/>
                    <a:pt x="319" y="200"/>
                    <a:pt x="319" y="200"/>
                  </a:cubicBezTo>
                  <a:cubicBezTo>
                    <a:pt x="319" y="200"/>
                    <a:pt x="255" y="121"/>
                    <a:pt x="182" y="121"/>
                  </a:cubicBezTo>
                  <a:cubicBezTo>
                    <a:pt x="155" y="121"/>
                    <a:pt x="128" y="130"/>
                    <a:pt x="102" y="157"/>
                  </a:cubicBezTo>
                  <a:cubicBezTo>
                    <a:pt x="1" y="260"/>
                    <a:pt x="102" y="324"/>
                    <a:pt x="102" y="324"/>
                  </a:cubicBezTo>
                  <a:lnTo>
                    <a:pt x="83" y="697"/>
                  </a:lnTo>
                  <a:cubicBezTo>
                    <a:pt x="194" y="701"/>
                    <a:pt x="306" y="704"/>
                    <a:pt x="418" y="704"/>
                  </a:cubicBezTo>
                  <a:cubicBezTo>
                    <a:pt x="803" y="704"/>
                    <a:pt x="1199" y="677"/>
                    <a:pt x="1603" y="633"/>
                  </a:cubicBezTo>
                  <a:cubicBezTo>
                    <a:pt x="1569" y="425"/>
                    <a:pt x="1418" y="404"/>
                    <a:pt x="1356" y="404"/>
                  </a:cubicBezTo>
                  <a:cubicBezTo>
                    <a:pt x="1339" y="404"/>
                    <a:pt x="1329" y="405"/>
                    <a:pt x="1329" y="405"/>
                  </a:cubicBezTo>
                  <a:cubicBezTo>
                    <a:pt x="1329" y="405"/>
                    <a:pt x="1364" y="201"/>
                    <a:pt x="1162" y="157"/>
                  </a:cubicBezTo>
                  <a:cubicBezTo>
                    <a:pt x="1132" y="151"/>
                    <a:pt x="1103" y="148"/>
                    <a:pt x="1076" y="148"/>
                  </a:cubicBezTo>
                  <a:cubicBezTo>
                    <a:pt x="919" y="148"/>
                    <a:pt x="811" y="238"/>
                    <a:pt x="811" y="238"/>
                  </a:cubicBezTo>
                  <a:cubicBezTo>
                    <a:pt x="811" y="238"/>
                    <a:pt x="794" y="0"/>
                    <a:pt x="585" y="0"/>
                  </a:cubicBezTo>
                  <a:cubicBezTo>
                    <a:pt x="584" y="0"/>
                    <a:pt x="583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 flipH="1">
              <a:off x="6581997" y="5378827"/>
              <a:ext cx="155319" cy="75999"/>
            </a:xfrm>
            <a:custGeom>
              <a:avLst/>
              <a:gdLst/>
              <a:ahLst/>
              <a:cxnLst/>
              <a:rect l="l" t="t" r="r" b="b"/>
              <a:pathLst>
                <a:path w="1603" h="780" extrusionOk="0">
                  <a:moveTo>
                    <a:pt x="1020" y="0"/>
                  </a:moveTo>
                  <a:cubicBezTo>
                    <a:pt x="1019" y="0"/>
                    <a:pt x="1019" y="0"/>
                    <a:pt x="1018" y="0"/>
                  </a:cubicBezTo>
                  <a:cubicBezTo>
                    <a:pt x="808" y="0"/>
                    <a:pt x="792" y="238"/>
                    <a:pt x="792" y="238"/>
                  </a:cubicBezTo>
                  <a:cubicBezTo>
                    <a:pt x="792" y="238"/>
                    <a:pt x="683" y="147"/>
                    <a:pt x="525" y="147"/>
                  </a:cubicBezTo>
                  <a:cubicBezTo>
                    <a:pt x="498" y="147"/>
                    <a:pt x="470" y="150"/>
                    <a:pt x="441" y="156"/>
                  </a:cubicBezTo>
                  <a:cubicBezTo>
                    <a:pt x="239" y="201"/>
                    <a:pt x="274" y="404"/>
                    <a:pt x="274" y="404"/>
                  </a:cubicBezTo>
                  <a:cubicBezTo>
                    <a:pt x="274" y="404"/>
                    <a:pt x="264" y="403"/>
                    <a:pt x="247" y="403"/>
                  </a:cubicBezTo>
                  <a:cubicBezTo>
                    <a:pt x="185" y="403"/>
                    <a:pt x="34" y="425"/>
                    <a:pt x="0" y="632"/>
                  </a:cubicBezTo>
                  <a:cubicBezTo>
                    <a:pt x="411" y="712"/>
                    <a:pt x="764" y="780"/>
                    <a:pt x="1108" y="780"/>
                  </a:cubicBezTo>
                  <a:cubicBezTo>
                    <a:pt x="1244" y="780"/>
                    <a:pt x="1380" y="769"/>
                    <a:pt x="1516" y="744"/>
                  </a:cubicBezTo>
                  <a:lnTo>
                    <a:pt x="1501" y="323"/>
                  </a:lnTo>
                  <a:cubicBezTo>
                    <a:pt x="1501" y="323"/>
                    <a:pt x="1602" y="260"/>
                    <a:pt x="1501" y="156"/>
                  </a:cubicBezTo>
                  <a:cubicBezTo>
                    <a:pt x="1475" y="129"/>
                    <a:pt x="1447" y="120"/>
                    <a:pt x="1421" y="120"/>
                  </a:cubicBezTo>
                  <a:cubicBezTo>
                    <a:pt x="1348" y="120"/>
                    <a:pt x="1284" y="199"/>
                    <a:pt x="1284" y="199"/>
                  </a:cubicBezTo>
                  <a:cubicBezTo>
                    <a:pt x="1284" y="199"/>
                    <a:pt x="1227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 flipH="1">
              <a:off x="6216809" y="4883175"/>
              <a:ext cx="557907" cy="518257"/>
            </a:xfrm>
            <a:custGeom>
              <a:avLst/>
              <a:gdLst/>
              <a:ahLst/>
              <a:cxnLst/>
              <a:rect l="l" t="t" r="r" b="b"/>
              <a:pathLst>
                <a:path w="5758" h="5319" extrusionOk="0">
                  <a:moveTo>
                    <a:pt x="2870" y="0"/>
                  </a:moveTo>
                  <a:cubicBezTo>
                    <a:pt x="2857" y="0"/>
                    <a:pt x="2844" y="1"/>
                    <a:pt x="2831" y="3"/>
                  </a:cubicBezTo>
                  <a:cubicBezTo>
                    <a:pt x="2660" y="22"/>
                    <a:pt x="2534" y="168"/>
                    <a:pt x="2451" y="315"/>
                  </a:cubicBezTo>
                  <a:cubicBezTo>
                    <a:pt x="2214" y="735"/>
                    <a:pt x="2172" y="1228"/>
                    <a:pt x="2167" y="1707"/>
                  </a:cubicBezTo>
                  <a:cubicBezTo>
                    <a:pt x="2157" y="2494"/>
                    <a:pt x="2232" y="3284"/>
                    <a:pt x="2388" y="4056"/>
                  </a:cubicBezTo>
                  <a:cubicBezTo>
                    <a:pt x="2239" y="3657"/>
                    <a:pt x="2064" y="3260"/>
                    <a:pt x="1786" y="2933"/>
                  </a:cubicBezTo>
                  <a:cubicBezTo>
                    <a:pt x="1509" y="2606"/>
                    <a:pt x="1114" y="2353"/>
                    <a:pt x="679" y="2316"/>
                  </a:cubicBezTo>
                  <a:cubicBezTo>
                    <a:pt x="650" y="2314"/>
                    <a:pt x="621" y="2313"/>
                    <a:pt x="592" y="2313"/>
                  </a:cubicBezTo>
                  <a:cubicBezTo>
                    <a:pt x="461" y="2313"/>
                    <a:pt x="328" y="2340"/>
                    <a:pt x="225" y="2418"/>
                  </a:cubicBezTo>
                  <a:cubicBezTo>
                    <a:pt x="1" y="2590"/>
                    <a:pt x="17" y="2938"/>
                    <a:pt x="152" y="3181"/>
                  </a:cubicBezTo>
                  <a:cubicBezTo>
                    <a:pt x="337" y="3517"/>
                    <a:pt x="681" y="3740"/>
                    <a:pt x="1010" y="3947"/>
                  </a:cubicBezTo>
                  <a:cubicBezTo>
                    <a:pt x="1626" y="4334"/>
                    <a:pt x="2580" y="5319"/>
                    <a:pt x="2580" y="5319"/>
                  </a:cubicBezTo>
                  <a:cubicBezTo>
                    <a:pt x="2580" y="5319"/>
                    <a:pt x="4518" y="4079"/>
                    <a:pt x="5269" y="3608"/>
                  </a:cubicBezTo>
                  <a:cubicBezTo>
                    <a:pt x="5412" y="3518"/>
                    <a:pt x="5560" y="3424"/>
                    <a:pt x="5650" y="3284"/>
                  </a:cubicBezTo>
                  <a:cubicBezTo>
                    <a:pt x="5741" y="3144"/>
                    <a:pt x="5757" y="2945"/>
                    <a:pt x="5642" y="2823"/>
                  </a:cubicBezTo>
                  <a:cubicBezTo>
                    <a:pt x="5551" y="2727"/>
                    <a:pt x="5409" y="2703"/>
                    <a:pt x="5272" y="2703"/>
                  </a:cubicBezTo>
                  <a:cubicBezTo>
                    <a:pt x="5254" y="2703"/>
                    <a:pt x="5236" y="2703"/>
                    <a:pt x="5219" y="2704"/>
                  </a:cubicBezTo>
                  <a:cubicBezTo>
                    <a:pt x="4321" y="2733"/>
                    <a:pt x="3461" y="3265"/>
                    <a:pt x="3054" y="4042"/>
                  </a:cubicBezTo>
                  <a:cubicBezTo>
                    <a:pt x="3333" y="3280"/>
                    <a:pt x="3502" y="2480"/>
                    <a:pt x="3554" y="1673"/>
                  </a:cubicBezTo>
                  <a:cubicBezTo>
                    <a:pt x="3585" y="1191"/>
                    <a:pt x="3566" y="675"/>
                    <a:pt x="3290" y="273"/>
                  </a:cubicBezTo>
                  <a:cubicBezTo>
                    <a:pt x="3192" y="132"/>
                    <a:pt x="3041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 flipH="1">
              <a:off x="6494601" y="4954303"/>
              <a:ext cx="28293" cy="441381"/>
            </a:xfrm>
            <a:custGeom>
              <a:avLst/>
              <a:gdLst/>
              <a:ahLst/>
              <a:cxnLst/>
              <a:rect l="l" t="t" r="r" b="b"/>
              <a:pathLst>
                <a:path w="292" h="4530" fill="none" extrusionOk="0">
                  <a:moveTo>
                    <a:pt x="263" y="0"/>
                  </a:moveTo>
                  <a:cubicBezTo>
                    <a:pt x="291" y="1514"/>
                    <a:pt x="203" y="3030"/>
                    <a:pt x="1" y="453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 flipH="1">
              <a:off x="6262931" y="5184931"/>
              <a:ext cx="261125" cy="210752"/>
            </a:xfrm>
            <a:custGeom>
              <a:avLst/>
              <a:gdLst/>
              <a:ahLst/>
              <a:cxnLst/>
              <a:rect l="l" t="t" r="r" b="b"/>
              <a:pathLst>
                <a:path w="2695" h="2163" fill="none" extrusionOk="0">
                  <a:moveTo>
                    <a:pt x="2695" y="1"/>
                  </a:moveTo>
                  <a:cubicBezTo>
                    <a:pt x="1671" y="523"/>
                    <a:pt x="748" y="1264"/>
                    <a:pt x="1" y="21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 flipH="1">
              <a:off x="6525993" y="5151413"/>
              <a:ext cx="190684" cy="246608"/>
            </a:xfrm>
            <a:custGeom>
              <a:avLst/>
              <a:gdLst/>
              <a:ahLst/>
              <a:cxnLst/>
              <a:rect l="l" t="t" r="r" b="b"/>
              <a:pathLst>
                <a:path w="1968" h="2531" fill="none" extrusionOk="0">
                  <a:moveTo>
                    <a:pt x="0" y="1"/>
                  </a:moveTo>
                  <a:cubicBezTo>
                    <a:pt x="416" y="345"/>
                    <a:pt x="834" y="688"/>
                    <a:pt x="1191" y="1099"/>
                  </a:cubicBezTo>
                  <a:cubicBezTo>
                    <a:pt x="1547" y="1508"/>
                    <a:pt x="1841" y="1992"/>
                    <a:pt x="1968" y="253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 flipH="1">
              <a:off x="6446639" y="5375027"/>
              <a:ext cx="154931" cy="92466"/>
            </a:xfrm>
            <a:custGeom>
              <a:avLst/>
              <a:gdLst/>
              <a:ahLst/>
              <a:cxnLst/>
              <a:rect l="l" t="t" r="r" b="b"/>
              <a:pathLst>
                <a:path w="1599" h="949" extrusionOk="0">
                  <a:moveTo>
                    <a:pt x="887" y="1"/>
                  </a:moveTo>
                  <a:cubicBezTo>
                    <a:pt x="772" y="1"/>
                    <a:pt x="656" y="13"/>
                    <a:pt x="543" y="38"/>
                  </a:cubicBezTo>
                  <a:cubicBezTo>
                    <a:pt x="399" y="69"/>
                    <a:pt x="251" y="124"/>
                    <a:pt x="153" y="241"/>
                  </a:cubicBezTo>
                  <a:cubicBezTo>
                    <a:pt x="17" y="400"/>
                    <a:pt x="6" y="632"/>
                    <a:pt x="1" y="844"/>
                  </a:cubicBezTo>
                  <a:cubicBezTo>
                    <a:pt x="347" y="908"/>
                    <a:pt x="715" y="948"/>
                    <a:pt x="1087" y="948"/>
                  </a:cubicBezTo>
                  <a:cubicBezTo>
                    <a:pt x="1216" y="948"/>
                    <a:pt x="1345" y="943"/>
                    <a:pt x="1473" y="933"/>
                  </a:cubicBezTo>
                  <a:cubicBezTo>
                    <a:pt x="1522" y="809"/>
                    <a:pt x="1572" y="681"/>
                    <a:pt x="1586" y="547"/>
                  </a:cubicBezTo>
                  <a:cubicBezTo>
                    <a:pt x="1598" y="412"/>
                    <a:pt x="1570" y="267"/>
                    <a:pt x="1479" y="169"/>
                  </a:cubicBezTo>
                  <a:cubicBezTo>
                    <a:pt x="1398" y="80"/>
                    <a:pt x="1277" y="44"/>
                    <a:pt x="1160" y="25"/>
                  </a:cubicBezTo>
                  <a:cubicBezTo>
                    <a:pt x="1070" y="9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 flipH="1">
              <a:off x="6350521" y="5420139"/>
              <a:ext cx="213745" cy="60020"/>
            </a:xfrm>
            <a:custGeom>
              <a:avLst/>
              <a:gdLst/>
              <a:ahLst/>
              <a:cxnLst/>
              <a:rect l="l" t="t" r="r" b="b"/>
              <a:pathLst>
                <a:path w="2206" h="616" extrusionOk="0">
                  <a:moveTo>
                    <a:pt x="1631" y="0"/>
                  </a:moveTo>
                  <a:cubicBezTo>
                    <a:pt x="1388" y="0"/>
                    <a:pt x="1249" y="306"/>
                    <a:pt x="1249" y="306"/>
                  </a:cubicBezTo>
                  <a:cubicBezTo>
                    <a:pt x="1249" y="306"/>
                    <a:pt x="1261" y="139"/>
                    <a:pt x="1108" y="119"/>
                  </a:cubicBezTo>
                  <a:cubicBezTo>
                    <a:pt x="1097" y="117"/>
                    <a:pt x="1086" y="116"/>
                    <a:pt x="1076" y="116"/>
                  </a:cubicBezTo>
                  <a:cubicBezTo>
                    <a:pt x="943" y="116"/>
                    <a:pt x="877" y="238"/>
                    <a:pt x="877" y="238"/>
                  </a:cubicBezTo>
                  <a:cubicBezTo>
                    <a:pt x="877" y="238"/>
                    <a:pt x="838" y="19"/>
                    <a:pt x="599" y="19"/>
                  </a:cubicBezTo>
                  <a:cubicBezTo>
                    <a:pt x="577" y="19"/>
                    <a:pt x="554" y="21"/>
                    <a:pt x="529" y="25"/>
                  </a:cubicBezTo>
                  <a:cubicBezTo>
                    <a:pt x="226" y="72"/>
                    <a:pt x="317" y="424"/>
                    <a:pt x="317" y="424"/>
                  </a:cubicBezTo>
                  <a:cubicBezTo>
                    <a:pt x="317" y="424"/>
                    <a:pt x="266" y="393"/>
                    <a:pt x="202" y="393"/>
                  </a:cubicBezTo>
                  <a:cubicBezTo>
                    <a:pt x="170" y="393"/>
                    <a:pt x="135" y="401"/>
                    <a:pt x="101" y="424"/>
                  </a:cubicBezTo>
                  <a:cubicBezTo>
                    <a:pt x="0" y="492"/>
                    <a:pt x="25" y="600"/>
                    <a:pt x="25" y="600"/>
                  </a:cubicBezTo>
                  <a:cubicBezTo>
                    <a:pt x="242" y="611"/>
                    <a:pt x="473" y="615"/>
                    <a:pt x="699" y="615"/>
                  </a:cubicBezTo>
                  <a:cubicBezTo>
                    <a:pt x="1448" y="615"/>
                    <a:pt x="2146" y="569"/>
                    <a:pt x="2158" y="569"/>
                  </a:cubicBezTo>
                  <a:cubicBezTo>
                    <a:pt x="2158" y="569"/>
                    <a:pt x="2158" y="569"/>
                    <a:pt x="2158" y="569"/>
                  </a:cubicBezTo>
                  <a:cubicBezTo>
                    <a:pt x="2206" y="327"/>
                    <a:pt x="2074" y="286"/>
                    <a:pt x="1980" y="286"/>
                  </a:cubicBezTo>
                  <a:cubicBezTo>
                    <a:pt x="1933" y="286"/>
                    <a:pt x="1894" y="296"/>
                    <a:pt x="1894" y="296"/>
                  </a:cubicBezTo>
                  <a:cubicBezTo>
                    <a:pt x="1894" y="296"/>
                    <a:pt x="1961" y="56"/>
                    <a:pt x="1685" y="5"/>
                  </a:cubicBezTo>
                  <a:cubicBezTo>
                    <a:pt x="1666" y="2"/>
                    <a:pt x="1648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 flipH="1">
              <a:off x="6549829" y="5408057"/>
              <a:ext cx="178185" cy="71030"/>
            </a:xfrm>
            <a:custGeom>
              <a:avLst/>
              <a:gdLst/>
              <a:ahLst/>
              <a:cxnLst/>
              <a:rect l="l" t="t" r="r" b="b"/>
              <a:pathLst>
                <a:path w="1839" h="729" extrusionOk="0">
                  <a:moveTo>
                    <a:pt x="1108" y="0"/>
                  </a:moveTo>
                  <a:cubicBezTo>
                    <a:pt x="851" y="0"/>
                    <a:pt x="744" y="223"/>
                    <a:pt x="744" y="223"/>
                  </a:cubicBezTo>
                  <a:cubicBezTo>
                    <a:pt x="744" y="223"/>
                    <a:pt x="699" y="86"/>
                    <a:pt x="539" y="86"/>
                  </a:cubicBezTo>
                  <a:cubicBezTo>
                    <a:pt x="507" y="86"/>
                    <a:pt x="472" y="91"/>
                    <a:pt x="431" y="103"/>
                  </a:cubicBezTo>
                  <a:cubicBezTo>
                    <a:pt x="183" y="179"/>
                    <a:pt x="264" y="351"/>
                    <a:pt x="264" y="351"/>
                  </a:cubicBezTo>
                  <a:cubicBezTo>
                    <a:pt x="264" y="351"/>
                    <a:pt x="246" y="346"/>
                    <a:pt x="219" y="346"/>
                  </a:cubicBezTo>
                  <a:cubicBezTo>
                    <a:pt x="181" y="346"/>
                    <a:pt x="124" y="357"/>
                    <a:pt x="78" y="410"/>
                  </a:cubicBezTo>
                  <a:cubicBezTo>
                    <a:pt x="0" y="501"/>
                    <a:pt x="86" y="591"/>
                    <a:pt x="86" y="591"/>
                  </a:cubicBezTo>
                  <a:cubicBezTo>
                    <a:pt x="449" y="678"/>
                    <a:pt x="1737" y="728"/>
                    <a:pt x="1737" y="728"/>
                  </a:cubicBezTo>
                  <a:cubicBezTo>
                    <a:pt x="1737" y="728"/>
                    <a:pt x="1839" y="418"/>
                    <a:pt x="1720" y="325"/>
                  </a:cubicBezTo>
                  <a:cubicBezTo>
                    <a:pt x="1676" y="291"/>
                    <a:pt x="1628" y="280"/>
                    <a:pt x="1585" y="280"/>
                  </a:cubicBezTo>
                  <a:cubicBezTo>
                    <a:pt x="1514" y="280"/>
                    <a:pt x="1457" y="311"/>
                    <a:pt x="1457" y="311"/>
                  </a:cubicBezTo>
                  <a:cubicBezTo>
                    <a:pt x="1457" y="311"/>
                    <a:pt x="1411" y="17"/>
                    <a:pt x="1135" y="1"/>
                  </a:cubicBezTo>
                  <a:cubicBezTo>
                    <a:pt x="1126" y="0"/>
                    <a:pt x="1117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 flipH="1">
              <a:off x="7861266" y="4395221"/>
              <a:ext cx="88560" cy="39071"/>
            </a:xfrm>
            <a:custGeom>
              <a:avLst/>
              <a:gdLst/>
              <a:ahLst/>
              <a:cxnLst/>
              <a:rect l="l" t="t" r="r" b="b"/>
              <a:pathLst>
                <a:path w="914" h="401" extrusionOk="0">
                  <a:moveTo>
                    <a:pt x="332" y="0"/>
                  </a:moveTo>
                  <a:cubicBezTo>
                    <a:pt x="213" y="0"/>
                    <a:pt x="181" y="114"/>
                    <a:pt x="181" y="114"/>
                  </a:cubicBezTo>
                  <a:cubicBezTo>
                    <a:pt x="181" y="114"/>
                    <a:pt x="145" y="69"/>
                    <a:pt x="103" y="69"/>
                  </a:cubicBezTo>
                  <a:cubicBezTo>
                    <a:pt x="88" y="69"/>
                    <a:pt x="72" y="75"/>
                    <a:pt x="57" y="90"/>
                  </a:cubicBezTo>
                  <a:cubicBezTo>
                    <a:pt x="0" y="148"/>
                    <a:pt x="57" y="184"/>
                    <a:pt x="57" y="184"/>
                  </a:cubicBezTo>
                  <a:lnTo>
                    <a:pt x="48" y="396"/>
                  </a:lnTo>
                  <a:cubicBezTo>
                    <a:pt x="111" y="399"/>
                    <a:pt x="174" y="400"/>
                    <a:pt x="238" y="400"/>
                  </a:cubicBezTo>
                  <a:cubicBezTo>
                    <a:pt x="458" y="400"/>
                    <a:pt x="684" y="385"/>
                    <a:pt x="914" y="360"/>
                  </a:cubicBezTo>
                  <a:cubicBezTo>
                    <a:pt x="894" y="243"/>
                    <a:pt x="809" y="230"/>
                    <a:pt x="773" y="230"/>
                  </a:cubicBezTo>
                  <a:cubicBezTo>
                    <a:pt x="763" y="230"/>
                    <a:pt x="757" y="231"/>
                    <a:pt x="757" y="231"/>
                  </a:cubicBezTo>
                  <a:cubicBezTo>
                    <a:pt x="757" y="231"/>
                    <a:pt x="776" y="114"/>
                    <a:pt x="662" y="90"/>
                  </a:cubicBezTo>
                  <a:cubicBezTo>
                    <a:pt x="645" y="87"/>
                    <a:pt x="628" y="85"/>
                    <a:pt x="612" y="85"/>
                  </a:cubicBezTo>
                  <a:cubicBezTo>
                    <a:pt x="523" y="85"/>
                    <a:pt x="461" y="136"/>
                    <a:pt x="461" y="136"/>
                  </a:cubicBezTo>
                  <a:cubicBezTo>
                    <a:pt x="461" y="136"/>
                    <a:pt x="451" y="0"/>
                    <a:pt x="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 flipH="1">
              <a:off x="8033249" y="4386842"/>
              <a:ext cx="88657" cy="39071"/>
            </a:xfrm>
            <a:custGeom>
              <a:avLst/>
              <a:gdLst/>
              <a:ahLst/>
              <a:cxnLst/>
              <a:rect l="l" t="t" r="r" b="b"/>
              <a:pathLst>
                <a:path w="915" h="401" extrusionOk="0">
                  <a:moveTo>
                    <a:pt x="583" y="1"/>
                  </a:moveTo>
                  <a:cubicBezTo>
                    <a:pt x="464" y="1"/>
                    <a:pt x="454" y="136"/>
                    <a:pt x="454" y="136"/>
                  </a:cubicBezTo>
                  <a:cubicBezTo>
                    <a:pt x="454" y="136"/>
                    <a:pt x="391" y="84"/>
                    <a:pt x="302" y="84"/>
                  </a:cubicBezTo>
                  <a:cubicBezTo>
                    <a:pt x="286" y="84"/>
                    <a:pt x="270" y="86"/>
                    <a:pt x="253" y="90"/>
                  </a:cubicBezTo>
                  <a:cubicBezTo>
                    <a:pt x="138" y="114"/>
                    <a:pt x="157" y="230"/>
                    <a:pt x="157" y="230"/>
                  </a:cubicBezTo>
                  <a:cubicBezTo>
                    <a:pt x="157" y="230"/>
                    <a:pt x="151" y="229"/>
                    <a:pt x="141" y="229"/>
                  </a:cubicBezTo>
                  <a:cubicBezTo>
                    <a:pt x="105" y="229"/>
                    <a:pt x="20" y="242"/>
                    <a:pt x="1" y="359"/>
                  </a:cubicBezTo>
                  <a:cubicBezTo>
                    <a:pt x="230" y="384"/>
                    <a:pt x="454" y="400"/>
                    <a:pt x="672" y="400"/>
                  </a:cubicBezTo>
                  <a:cubicBezTo>
                    <a:pt x="738" y="400"/>
                    <a:pt x="803" y="399"/>
                    <a:pt x="867" y="395"/>
                  </a:cubicBezTo>
                  <a:lnTo>
                    <a:pt x="858" y="184"/>
                  </a:lnTo>
                  <a:cubicBezTo>
                    <a:pt x="858" y="184"/>
                    <a:pt x="914" y="147"/>
                    <a:pt x="858" y="90"/>
                  </a:cubicBezTo>
                  <a:cubicBezTo>
                    <a:pt x="843" y="75"/>
                    <a:pt x="827" y="69"/>
                    <a:pt x="813" y="69"/>
                  </a:cubicBezTo>
                  <a:cubicBezTo>
                    <a:pt x="770" y="69"/>
                    <a:pt x="734" y="114"/>
                    <a:pt x="734" y="114"/>
                  </a:cubicBezTo>
                  <a:cubicBezTo>
                    <a:pt x="734" y="114"/>
                    <a:pt x="702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 flipH="1">
              <a:off x="7813400" y="4054589"/>
              <a:ext cx="352398" cy="323971"/>
            </a:xfrm>
            <a:custGeom>
              <a:avLst/>
              <a:gdLst/>
              <a:ahLst/>
              <a:cxnLst/>
              <a:rect l="l" t="t" r="r" b="b"/>
              <a:pathLst>
                <a:path w="3637" h="3325" extrusionOk="0">
                  <a:moveTo>
                    <a:pt x="1800" y="1"/>
                  </a:moveTo>
                  <a:cubicBezTo>
                    <a:pt x="1795" y="1"/>
                    <a:pt x="1789" y="1"/>
                    <a:pt x="1784" y="1"/>
                  </a:cubicBezTo>
                  <a:cubicBezTo>
                    <a:pt x="1635" y="9"/>
                    <a:pt x="1508" y="127"/>
                    <a:pt x="1443" y="270"/>
                  </a:cubicBezTo>
                  <a:cubicBezTo>
                    <a:pt x="1377" y="412"/>
                    <a:pt x="1360" y="574"/>
                    <a:pt x="1351" y="732"/>
                  </a:cubicBezTo>
                  <a:cubicBezTo>
                    <a:pt x="1315" y="1337"/>
                    <a:pt x="1362" y="1946"/>
                    <a:pt x="1491" y="2537"/>
                  </a:cubicBezTo>
                  <a:cubicBezTo>
                    <a:pt x="1255" y="2084"/>
                    <a:pt x="906" y="1605"/>
                    <a:pt x="422" y="1594"/>
                  </a:cubicBezTo>
                  <a:cubicBezTo>
                    <a:pt x="419" y="1594"/>
                    <a:pt x="416" y="1594"/>
                    <a:pt x="413" y="1594"/>
                  </a:cubicBezTo>
                  <a:cubicBezTo>
                    <a:pt x="223" y="1594"/>
                    <a:pt x="0" y="1747"/>
                    <a:pt x="55" y="1939"/>
                  </a:cubicBezTo>
                  <a:cubicBezTo>
                    <a:pt x="69" y="1990"/>
                    <a:pt x="101" y="2032"/>
                    <a:pt x="136" y="2070"/>
                  </a:cubicBezTo>
                  <a:cubicBezTo>
                    <a:pt x="520" y="2522"/>
                    <a:pt x="1263" y="2958"/>
                    <a:pt x="1749" y="3325"/>
                  </a:cubicBezTo>
                  <a:cubicBezTo>
                    <a:pt x="2319" y="2915"/>
                    <a:pt x="3635" y="2750"/>
                    <a:pt x="3637" y="1923"/>
                  </a:cubicBezTo>
                  <a:cubicBezTo>
                    <a:pt x="3637" y="1775"/>
                    <a:pt x="3546" y="1702"/>
                    <a:pt x="3398" y="1702"/>
                  </a:cubicBezTo>
                  <a:cubicBezTo>
                    <a:pt x="3077" y="1702"/>
                    <a:pt x="2490" y="2043"/>
                    <a:pt x="1993" y="2692"/>
                  </a:cubicBezTo>
                  <a:cubicBezTo>
                    <a:pt x="2216" y="2115"/>
                    <a:pt x="2309" y="1335"/>
                    <a:pt x="2261" y="711"/>
                  </a:cubicBezTo>
                  <a:cubicBezTo>
                    <a:pt x="2250" y="550"/>
                    <a:pt x="2226" y="385"/>
                    <a:pt x="2151" y="244"/>
                  </a:cubicBezTo>
                  <a:cubicBezTo>
                    <a:pt x="2077" y="109"/>
                    <a:pt x="1945" y="1"/>
                    <a:pt x="1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 flipH="1">
              <a:off x="7983834" y="4082553"/>
              <a:ext cx="11627" cy="290843"/>
            </a:xfrm>
            <a:custGeom>
              <a:avLst/>
              <a:gdLst/>
              <a:ahLst/>
              <a:cxnLst/>
              <a:rect l="l" t="t" r="r" b="b"/>
              <a:pathLst>
                <a:path w="120" h="2985" fill="none" extrusionOk="0">
                  <a:moveTo>
                    <a:pt x="10" y="1"/>
                  </a:moveTo>
                  <a:cubicBezTo>
                    <a:pt x="120" y="733"/>
                    <a:pt x="81" y="1481"/>
                    <a:pt x="41" y="2220"/>
                  </a:cubicBezTo>
                  <a:cubicBezTo>
                    <a:pt x="27" y="2475"/>
                    <a:pt x="14" y="2729"/>
                    <a:pt x="0" y="29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 flipH="1">
              <a:off x="7834717" y="4244879"/>
              <a:ext cx="161714" cy="126471"/>
            </a:xfrm>
            <a:custGeom>
              <a:avLst/>
              <a:gdLst/>
              <a:ahLst/>
              <a:cxnLst/>
              <a:rect l="l" t="t" r="r" b="b"/>
              <a:pathLst>
                <a:path w="1669" h="1298" fill="none" extrusionOk="0">
                  <a:moveTo>
                    <a:pt x="1669" y="1"/>
                  </a:moveTo>
                  <a:cubicBezTo>
                    <a:pt x="1282" y="616"/>
                    <a:pt x="478" y="760"/>
                    <a:pt x="1" y="129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 flipH="1">
              <a:off x="7991682" y="4238838"/>
              <a:ext cx="136715" cy="134168"/>
            </a:xfrm>
            <a:custGeom>
              <a:avLst/>
              <a:gdLst/>
              <a:ahLst/>
              <a:cxnLst/>
              <a:rect l="l" t="t" r="r" b="b"/>
              <a:pathLst>
                <a:path w="1411" h="1377" fill="none" extrusionOk="0">
                  <a:moveTo>
                    <a:pt x="1" y="1"/>
                  </a:moveTo>
                  <a:cubicBezTo>
                    <a:pt x="217" y="74"/>
                    <a:pt x="399" y="231"/>
                    <a:pt x="567" y="394"/>
                  </a:cubicBezTo>
                  <a:cubicBezTo>
                    <a:pt x="875" y="693"/>
                    <a:pt x="1158" y="1024"/>
                    <a:pt x="1410" y="137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 flipH="1">
              <a:off x="7942267" y="4368816"/>
              <a:ext cx="115787" cy="65963"/>
            </a:xfrm>
            <a:custGeom>
              <a:avLst/>
              <a:gdLst/>
              <a:ahLst/>
              <a:cxnLst/>
              <a:rect l="l" t="t" r="r" b="b"/>
              <a:pathLst>
                <a:path w="1195" h="677" extrusionOk="0">
                  <a:moveTo>
                    <a:pt x="663" y="0"/>
                  </a:moveTo>
                  <a:cubicBezTo>
                    <a:pt x="576" y="0"/>
                    <a:pt x="490" y="9"/>
                    <a:pt x="405" y="27"/>
                  </a:cubicBezTo>
                  <a:cubicBezTo>
                    <a:pt x="297" y="48"/>
                    <a:pt x="187" y="89"/>
                    <a:pt x="114" y="171"/>
                  </a:cubicBezTo>
                  <a:cubicBezTo>
                    <a:pt x="13" y="285"/>
                    <a:pt x="3" y="450"/>
                    <a:pt x="0" y="602"/>
                  </a:cubicBezTo>
                  <a:cubicBezTo>
                    <a:pt x="260" y="648"/>
                    <a:pt x="537" y="677"/>
                    <a:pt x="817" y="677"/>
                  </a:cubicBezTo>
                  <a:cubicBezTo>
                    <a:pt x="911" y="677"/>
                    <a:pt x="1006" y="673"/>
                    <a:pt x="1101" y="666"/>
                  </a:cubicBezTo>
                  <a:cubicBezTo>
                    <a:pt x="1137" y="576"/>
                    <a:pt x="1174" y="485"/>
                    <a:pt x="1185" y="389"/>
                  </a:cubicBezTo>
                  <a:cubicBezTo>
                    <a:pt x="1195" y="294"/>
                    <a:pt x="1173" y="191"/>
                    <a:pt x="1106" y="121"/>
                  </a:cubicBezTo>
                  <a:cubicBezTo>
                    <a:pt x="1044" y="58"/>
                    <a:pt x="954" y="32"/>
                    <a:pt x="866" y="17"/>
                  </a:cubicBezTo>
                  <a:cubicBezTo>
                    <a:pt x="799" y="6"/>
                    <a:pt x="731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 flipH="1">
              <a:off x="7885392" y="4413052"/>
              <a:ext cx="121794" cy="34395"/>
            </a:xfrm>
            <a:custGeom>
              <a:avLst/>
              <a:gdLst/>
              <a:ahLst/>
              <a:cxnLst/>
              <a:rect l="l" t="t" r="r" b="b"/>
              <a:pathLst>
                <a:path w="1257" h="353" extrusionOk="0">
                  <a:moveTo>
                    <a:pt x="930" y="1"/>
                  </a:moveTo>
                  <a:cubicBezTo>
                    <a:pt x="792" y="1"/>
                    <a:pt x="712" y="176"/>
                    <a:pt x="712" y="176"/>
                  </a:cubicBezTo>
                  <a:cubicBezTo>
                    <a:pt x="712" y="176"/>
                    <a:pt x="718" y="80"/>
                    <a:pt x="631" y="69"/>
                  </a:cubicBezTo>
                  <a:cubicBezTo>
                    <a:pt x="625" y="68"/>
                    <a:pt x="619" y="68"/>
                    <a:pt x="614" y="68"/>
                  </a:cubicBezTo>
                  <a:cubicBezTo>
                    <a:pt x="539" y="68"/>
                    <a:pt x="500" y="137"/>
                    <a:pt x="500" y="137"/>
                  </a:cubicBezTo>
                  <a:cubicBezTo>
                    <a:pt x="500" y="137"/>
                    <a:pt x="478" y="12"/>
                    <a:pt x="343" y="12"/>
                  </a:cubicBezTo>
                  <a:cubicBezTo>
                    <a:pt x="330" y="12"/>
                    <a:pt x="317" y="14"/>
                    <a:pt x="302" y="16"/>
                  </a:cubicBezTo>
                  <a:cubicBezTo>
                    <a:pt x="129" y="43"/>
                    <a:pt x="181" y="243"/>
                    <a:pt x="181" y="243"/>
                  </a:cubicBezTo>
                  <a:cubicBezTo>
                    <a:pt x="181" y="243"/>
                    <a:pt x="152" y="226"/>
                    <a:pt x="116" y="226"/>
                  </a:cubicBezTo>
                  <a:cubicBezTo>
                    <a:pt x="98" y="226"/>
                    <a:pt x="78" y="230"/>
                    <a:pt x="59" y="243"/>
                  </a:cubicBezTo>
                  <a:cubicBezTo>
                    <a:pt x="0" y="282"/>
                    <a:pt x="15" y="344"/>
                    <a:pt x="15" y="344"/>
                  </a:cubicBezTo>
                  <a:cubicBezTo>
                    <a:pt x="142" y="350"/>
                    <a:pt x="278" y="353"/>
                    <a:pt x="410" y="353"/>
                  </a:cubicBezTo>
                  <a:cubicBezTo>
                    <a:pt x="835" y="353"/>
                    <a:pt x="1229" y="326"/>
                    <a:pt x="1229" y="326"/>
                  </a:cubicBezTo>
                  <a:cubicBezTo>
                    <a:pt x="1256" y="188"/>
                    <a:pt x="1182" y="165"/>
                    <a:pt x="1129" y="165"/>
                  </a:cubicBezTo>
                  <a:cubicBezTo>
                    <a:pt x="1101" y="165"/>
                    <a:pt x="1079" y="171"/>
                    <a:pt x="1079" y="171"/>
                  </a:cubicBezTo>
                  <a:cubicBezTo>
                    <a:pt x="1079" y="171"/>
                    <a:pt x="1116" y="32"/>
                    <a:pt x="960" y="4"/>
                  </a:cubicBezTo>
                  <a:cubicBezTo>
                    <a:pt x="950" y="2"/>
                    <a:pt x="940" y="1"/>
                    <a:pt x="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3"/>
            <p:cNvSpPr/>
            <p:nvPr/>
          </p:nvSpPr>
          <p:spPr>
            <a:xfrm flipH="1">
              <a:off x="7998756" y="4406231"/>
              <a:ext cx="101640" cy="40630"/>
            </a:xfrm>
            <a:custGeom>
              <a:avLst/>
              <a:gdLst/>
              <a:ahLst/>
              <a:cxnLst/>
              <a:rect l="l" t="t" r="r" b="b"/>
              <a:pathLst>
                <a:path w="1049" h="417" extrusionOk="0">
                  <a:moveTo>
                    <a:pt x="629" y="1"/>
                  </a:moveTo>
                  <a:cubicBezTo>
                    <a:pt x="484" y="1"/>
                    <a:pt x="424" y="128"/>
                    <a:pt x="424" y="128"/>
                  </a:cubicBezTo>
                  <a:cubicBezTo>
                    <a:pt x="424" y="128"/>
                    <a:pt x="398" y="50"/>
                    <a:pt x="307" y="50"/>
                  </a:cubicBezTo>
                  <a:cubicBezTo>
                    <a:pt x="290" y="50"/>
                    <a:pt x="269" y="53"/>
                    <a:pt x="246" y="60"/>
                  </a:cubicBezTo>
                  <a:cubicBezTo>
                    <a:pt x="103" y="103"/>
                    <a:pt x="150" y="202"/>
                    <a:pt x="150" y="202"/>
                  </a:cubicBezTo>
                  <a:cubicBezTo>
                    <a:pt x="150" y="202"/>
                    <a:pt x="140" y="199"/>
                    <a:pt x="125" y="199"/>
                  </a:cubicBezTo>
                  <a:cubicBezTo>
                    <a:pt x="103" y="199"/>
                    <a:pt x="70" y="205"/>
                    <a:pt x="44" y="236"/>
                  </a:cubicBezTo>
                  <a:cubicBezTo>
                    <a:pt x="0" y="287"/>
                    <a:pt x="48" y="339"/>
                    <a:pt x="48" y="339"/>
                  </a:cubicBezTo>
                  <a:cubicBezTo>
                    <a:pt x="254" y="388"/>
                    <a:pt x="990" y="417"/>
                    <a:pt x="990" y="417"/>
                  </a:cubicBezTo>
                  <a:cubicBezTo>
                    <a:pt x="990" y="417"/>
                    <a:pt x="1049" y="239"/>
                    <a:pt x="981" y="186"/>
                  </a:cubicBezTo>
                  <a:cubicBezTo>
                    <a:pt x="956" y="167"/>
                    <a:pt x="929" y="161"/>
                    <a:pt x="905" y="161"/>
                  </a:cubicBezTo>
                  <a:cubicBezTo>
                    <a:pt x="863" y="161"/>
                    <a:pt x="830" y="179"/>
                    <a:pt x="830" y="179"/>
                  </a:cubicBezTo>
                  <a:cubicBezTo>
                    <a:pt x="830" y="179"/>
                    <a:pt x="804" y="10"/>
                    <a:pt x="646" y="1"/>
                  </a:cubicBezTo>
                  <a:cubicBezTo>
                    <a:pt x="640" y="1"/>
                    <a:pt x="635" y="1"/>
                    <a:pt x="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3"/>
            <p:cNvSpPr/>
            <p:nvPr/>
          </p:nvSpPr>
          <p:spPr>
            <a:xfrm flipH="1">
              <a:off x="6931488" y="4127860"/>
              <a:ext cx="71894" cy="31666"/>
            </a:xfrm>
            <a:custGeom>
              <a:avLst/>
              <a:gdLst/>
              <a:ahLst/>
              <a:cxnLst/>
              <a:rect l="l" t="t" r="r" b="b"/>
              <a:pathLst>
                <a:path w="742" h="325" extrusionOk="0">
                  <a:moveTo>
                    <a:pt x="271" y="1"/>
                  </a:moveTo>
                  <a:cubicBezTo>
                    <a:pt x="174" y="1"/>
                    <a:pt x="148" y="93"/>
                    <a:pt x="148" y="93"/>
                  </a:cubicBezTo>
                  <a:cubicBezTo>
                    <a:pt x="148" y="93"/>
                    <a:pt x="118" y="56"/>
                    <a:pt x="84" y="56"/>
                  </a:cubicBezTo>
                  <a:cubicBezTo>
                    <a:pt x="72" y="56"/>
                    <a:pt x="59" y="61"/>
                    <a:pt x="47" y="73"/>
                  </a:cubicBezTo>
                  <a:cubicBezTo>
                    <a:pt x="0" y="120"/>
                    <a:pt x="47" y="150"/>
                    <a:pt x="47" y="150"/>
                  </a:cubicBezTo>
                  <a:lnTo>
                    <a:pt x="41" y="321"/>
                  </a:lnTo>
                  <a:cubicBezTo>
                    <a:pt x="93" y="323"/>
                    <a:pt x="146" y="324"/>
                    <a:pt x="199" y="324"/>
                  </a:cubicBezTo>
                  <a:cubicBezTo>
                    <a:pt x="375" y="324"/>
                    <a:pt x="556" y="313"/>
                    <a:pt x="741" y="292"/>
                  </a:cubicBezTo>
                  <a:cubicBezTo>
                    <a:pt x="725" y="196"/>
                    <a:pt x="656" y="186"/>
                    <a:pt x="627" y="186"/>
                  </a:cubicBezTo>
                  <a:cubicBezTo>
                    <a:pt x="619" y="186"/>
                    <a:pt x="614" y="187"/>
                    <a:pt x="614" y="187"/>
                  </a:cubicBezTo>
                  <a:cubicBezTo>
                    <a:pt x="614" y="187"/>
                    <a:pt x="630" y="93"/>
                    <a:pt x="537" y="73"/>
                  </a:cubicBezTo>
                  <a:cubicBezTo>
                    <a:pt x="524" y="70"/>
                    <a:pt x="511" y="69"/>
                    <a:pt x="499" y="69"/>
                  </a:cubicBezTo>
                  <a:cubicBezTo>
                    <a:pt x="426" y="69"/>
                    <a:pt x="376" y="111"/>
                    <a:pt x="376" y="111"/>
                  </a:cubicBezTo>
                  <a:cubicBezTo>
                    <a:pt x="376" y="111"/>
                    <a:pt x="367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3"/>
            <p:cNvSpPr/>
            <p:nvPr/>
          </p:nvSpPr>
          <p:spPr>
            <a:xfrm flipH="1">
              <a:off x="7070625" y="4121039"/>
              <a:ext cx="71700" cy="31569"/>
            </a:xfrm>
            <a:custGeom>
              <a:avLst/>
              <a:gdLst/>
              <a:ahLst/>
              <a:cxnLst/>
              <a:rect l="l" t="t" r="r" b="b"/>
              <a:pathLst>
                <a:path w="740" h="324" extrusionOk="0">
                  <a:moveTo>
                    <a:pt x="470" y="0"/>
                  </a:moveTo>
                  <a:cubicBezTo>
                    <a:pt x="373" y="0"/>
                    <a:pt x="365" y="110"/>
                    <a:pt x="365" y="110"/>
                  </a:cubicBezTo>
                  <a:cubicBezTo>
                    <a:pt x="365" y="110"/>
                    <a:pt x="315" y="69"/>
                    <a:pt x="243" y="69"/>
                  </a:cubicBezTo>
                  <a:cubicBezTo>
                    <a:pt x="230" y="69"/>
                    <a:pt x="217" y="70"/>
                    <a:pt x="204" y="73"/>
                  </a:cubicBezTo>
                  <a:cubicBezTo>
                    <a:pt x="111" y="91"/>
                    <a:pt x="126" y="186"/>
                    <a:pt x="126" y="186"/>
                  </a:cubicBezTo>
                  <a:cubicBezTo>
                    <a:pt x="126" y="186"/>
                    <a:pt x="121" y="186"/>
                    <a:pt x="112" y="186"/>
                  </a:cubicBezTo>
                  <a:cubicBezTo>
                    <a:pt x="83" y="186"/>
                    <a:pt x="16" y="196"/>
                    <a:pt x="0" y="291"/>
                  </a:cubicBezTo>
                  <a:cubicBezTo>
                    <a:pt x="188" y="312"/>
                    <a:pt x="374" y="323"/>
                    <a:pt x="553" y="323"/>
                  </a:cubicBezTo>
                  <a:cubicBezTo>
                    <a:pt x="603" y="323"/>
                    <a:pt x="651" y="323"/>
                    <a:pt x="700" y="321"/>
                  </a:cubicBezTo>
                  <a:lnTo>
                    <a:pt x="693" y="148"/>
                  </a:lnTo>
                  <a:cubicBezTo>
                    <a:pt x="693" y="148"/>
                    <a:pt x="740" y="119"/>
                    <a:pt x="693" y="73"/>
                  </a:cubicBezTo>
                  <a:cubicBezTo>
                    <a:pt x="681" y="60"/>
                    <a:pt x="668" y="55"/>
                    <a:pt x="656" y="55"/>
                  </a:cubicBezTo>
                  <a:cubicBezTo>
                    <a:pt x="622" y="55"/>
                    <a:pt x="592" y="91"/>
                    <a:pt x="592" y="91"/>
                  </a:cubicBezTo>
                  <a:cubicBezTo>
                    <a:pt x="592" y="91"/>
                    <a:pt x="566" y="0"/>
                    <a:pt x="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3"/>
            <p:cNvSpPr/>
            <p:nvPr/>
          </p:nvSpPr>
          <p:spPr>
            <a:xfrm flipH="1">
              <a:off x="6840796" y="3839258"/>
              <a:ext cx="320617" cy="288700"/>
            </a:xfrm>
            <a:custGeom>
              <a:avLst/>
              <a:gdLst/>
              <a:ahLst/>
              <a:cxnLst/>
              <a:rect l="l" t="t" r="r" b="b"/>
              <a:pathLst>
                <a:path w="3309" h="2963" extrusionOk="0">
                  <a:moveTo>
                    <a:pt x="2236" y="1"/>
                  </a:moveTo>
                  <a:cubicBezTo>
                    <a:pt x="2170" y="1"/>
                    <a:pt x="2106" y="33"/>
                    <a:pt x="2050" y="68"/>
                  </a:cubicBezTo>
                  <a:cubicBezTo>
                    <a:pt x="1838" y="203"/>
                    <a:pt x="1685" y="400"/>
                    <a:pt x="1562" y="604"/>
                  </a:cubicBezTo>
                  <a:cubicBezTo>
                    <a:pt x="1301" y="1040"/>
                    <a:pt x="1164" y="1534"/>
                    <a:pt x="1169" y="2027"/>
                  </a:cubicBezTo>
                  <a:cubicBezTo>
                    <a:pt x="1092" y="1671"/>
                    <a:pt x="771" y="1121"/>
                    <a:pt x="469" y="968"/>
                  </a:cubicBezTo>
                  <a:cubicBezTo>
                    <a:pt x="401" y="934"/>
                    <a:pt x="338" y="919"/>
                    <a:pt x="281" y="919"/>
                  </a:cubicBezTo>
                  <a:cubicBezTo>
                    <a:pt x="111" y="919"/>
                    <a:pt x="0" y="1054"/>
                    <a:pt x="14" y="1227"/>
                  </a:cubicBezTo>
                  <a:cubicBezTo>
                    <a:pt x="57" y="1696"/>
                    <a:pt x="813" y="2472"/>
                    <a:pt x="1236" y="2963"/>
                  </a:cubicBezTo>
                  <a:cubicBezTo>
                    <a:pt x="1770" y="2714"/>
                    <a:pt x="2512" y="2402"/>
                    <a:pt x="3068" y="2115"/>
                  </a:cubicBezTo>
                  <a:cubicBezTo>
                    <a:pt x="3168" y="2066"/>
                    <a:pt x="3269" y="1995"/>
                    <a:pt x="3284" y="1896"/>
                  </a:cubicBezTo>
                  <a:cubicBezTo>
                    <a:pt x="3309" y="1725"/>
                    <a:pt x="3068" y="1622"/>
                    <a:pt x="2874" y="1614"/>
                  </a:cubicBezTo>
                  <a:cubicBezTo>
                    <a:pt x="2855" y="1613"/>
                    <a:pt x="2835" y="1613"/>
                    <a:pt x="2816" y="1613"/>
                  </a:cubicBezTo>
                  <a:cubicBezTo>
                    <a:pt x="2341" y="1613"/>
                    <a:pt x="1874" y="1858"/>
                    <a:pt x="1650" y="2227"/>
                  </a:cubicBezTo>
                  <a:cubicBezTo>
                    <a:pt x="1949" y="1638"/>
                    <a:pt x="2249" y="1044"/>
                    <a:pt x="2419" y="415"/>
                  </a:cubicBezTo>
                  <a:cubicBezTo>
                    <a:pt x="2441" y="336"/>
                    <a:pt x="2460" y="250"/>
                    <a:pt x="2440" y="170"/>
                  </a:cubicBezTo>
                  <a:cubicBezTo>
                    <a:pt x="2420" y="89"/>
                    <a:pt x="2350" y="12"/>
                    <a:pt x="2256" y="2"/>
                  </a:cubicBezTo>
                  <a:cubicBezTo>
                    <a:pt x="2249" y="1"/>
                    <a:pt x="2243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3"/>
            <p:cNvSpPr/>
            <p:nvPr/>
          </p:nvSpPr>
          <p:spPr>
            <a:xfrm flipH="1">
              <a:off x="6951351" y="3864883"/>
              <a:ext cx="91273" cy="257326"/>
            </a:xfrm>
            <a:custGeom>
              <a:avLst/>
              <a:gdLst/>
              <a:ahLst/>
              <a:cxnLst/>
              <a:rect l="l" t="t" r="r" b="b"/>
              <a:pathLst>
                <a:path w="942" h="2641" fill="none" extrusionOk="0">
                  <a:moveTo>
                    <a:pt x="942" y="0"/>
                  </a:moveTo>
                  <a:cubicBezTo>
                    <a:pt x="507" y="831"/>
                    <a:pt x="188" y="1722"/>
                    <a:pt x="0" y="26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3"/>
            <p:cNvSpPr/>
            <p:nvPr/>
          </p:nvSpPr>
          <p:spPr>
            <a:xfrm flipH="1">
              <a:off x="6872868" y="4020584"/>
              <a:ext cx="171403" cy="102696"/>
            </a:xfrm>
            <a:custGeom>
              <a:avLst/>
              <a:gdLst/>
              <a:ahLst/>
              <a:cxnLst/>
              <a:rect l="l" t="t" r="r" b="b"/>
              <a:pathLst>
                <a:path w="1769" h="1054" fill="none" extrusionOk="0">
                  <a:moveTo>
                    <a:pt x="1769" y="0"/>
                  </a:moveTo>
                  <a:cubicBezTo>
                    <a:pt x="1091" y="160"/>
                    <a:pt x="464" y="532"/>
                    <a:pt x="1" y="105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3"/>
            <p:cNvSpPr/>
            <p:nvPr/>
          </p:nvSpPr>
          <p:spPr>
            <a:xfrm flipH="1">
              <a:off x="7043107" y="3956569"/>
              <a:ext cx="91757" cy="164568"/>
            </a:xfrm>
            <a:custGeom>
              <a:avLst/>
              <a:gdLst/>
              <a:ahLst/>
              <a:cxnLst/>
              <a:rect l="l" t="t" r="r" b="b"/>
              <a:pathLst>
                <a:path w="947" h="1689" fill="none" extrusionOk="0">
                  <a:moveTo>
                    <a:pt x="1" y="1"/>
                  </a:moveTo>
                  <a:cubicBezTo>
                    <a:pt x="345" y="549"/>
                    <a:pt x="781" y="1061"/>
                    <a:pt x="946" y="168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3"/>
            <p:cNvSpPr/>
            <p:nvPr/>
          </p:nvSpPr>
          <p:spPr>
            <a:xfrm flipH="1">
              <a:off x="6978771" y="4101747"/>
              <a:ext cx="121503" cy="65963"/>
            </a:xfrm>
            <a:custGeom>
              <a:avLst/>
              <a:gdLst/>
              <a:ahLst/>
              <a:cxnLst/>
              <a:rect l="l" t="t" r="r" b="b"/>
              <a:pathLst>
                <a:path w="1254" h="677" extrusionOk="0">
                  <a:moveTo>
                    <a:pt x="692" y="0"/>
                  </a:moveTo>
                  <a:cubicBezTo>
                    <a:pt x="603" y="0"/>
                    <a:pt x="513" y="9"/>
                    <a:pt x="426" y="26"/>
                  </a:cubicBezTo>
                  <a:cubicBezTo>
                    <a:pt x="312" y="49"/>
                    <a:pt x="197" y="88"/>
                    <a:pt x="120" y="171"/>
                  </a:cubicBezTo>
                  <a:cubicBezTo>
                    <a:pt x="13" y="284"/>
                    <a:pt x="3" y="450"/>
                    <a:pt x="0" y="602"/>
                  </a:cubicBezTo>
                  <a:cubicBezTo>
                    <a:pt x="270" y="648"/>
                    <a:pt x="557" y="677"/>
                    <a:pt x="847" y="677"/>
                  </a:cubicBezTo>
                  <a:cubicBezTo>
                    <a:pt x="950" y="677"/>
                    <a:pt x="1053" y="673"/>
                    <a:pt x="1155" y="666"/>
                  </a:cubicBezTo>
                  <a:cubicBezTo>
                    <a:pt x="1194" y="577"/>
                    <a:pt x="1233" y="485"/>
                    <a:pt x="1243" y="390"/>
                  </a:cubicBezTo>
                  <a:cubicBezTo>
                    <a:pt x="1254" y="294"/>
                    <a:pt x="1231" y="190"/>
                    <a:pt x="1161" y="121"/>
                  </a:cubicBezTo>
                  <a:cubicBezTo>
                    <a:pt x="1097" y="57"/>
                    <a:pt x="1001" y="31"/>
                    <a:pt x="911" y="18"/>
                  </a:cubicBezTo>
                  <a:cubicBezTo>
                    <a:pt x="838" y="6"/>
                    <a:pt x="765" y="0"/>
                    <a:pt x="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3"/>
            <p:cNvSpPr/>
            <p:nvPr/>
          </p:nvSpPr>
          <p:spPr>
            <a:xfrm flipH="1">
              <a:off x="6951157" y="4142573"/>
              <a:ext cx="98540" cy="27574"/>
            </a:xfrm>
            <a:custGeom>
              <a:avLst/>
              <a:gdLst/>
              <a:ahLst/>
              <a:cxnLst/>
              <a:rect l="l" t="t" r="r" b="b"/>
              <a:pathLst>
                <a:path w="1017" h="283" extrusionOk="0">
                  <a:moveTo>
                    <a:pt x="994" y="262"/>
                  </a:moveTo>
                  <a:lnTo>
                    <a:pt x="994" y="262"/>
                  </a:lnTo>
                  <a:cubicBezTo>
                    <a:pt x="994" y="262"/>
                    <a:pt x="994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close/>
                  <a:moveTo>
                    <a:pt x="751" y="0"/>
                  </a:moveTo>
                  <a:cubicBezTo>
                    <a:pt x="639" y="0"/>
                    <a:pt x="576" y="141"/>
                    <a:pt x="576" y="141"/>
                  </a:cubicBezTo>
                  <a:cubicBezTo>
                    <a:pt x="576" y="141"/>
                    <a:pt x="581" y="65"/>
                    <a:pt x="509" y="54"/>
                  </a:cubicBezTo>
                  <a:cubicBezTo>
                    <a:pt x="504" y="54"/>
                    <a:pt x="499" y="53"/>
                    <a:pt x="494" y="53"/>
                  </a:cubicBezTo>
                  <a:cubicBezTo>
                    <a:pt x="434" y="53"/>
                    <a:pt x="404" y="108"/>
                    <a:pt x="404" y="108"/>
                  </a:cubicBezTo>
                  <a:cubicBezTo>
                    <a:pt x="404" y="108"/>
                    <a:pt x="387" y="7"/>
                    <a:pt x="276" y="7"/>
                  </a:cubicBezTo>
                  <a:cubicBezTo>
                    <a:pt x="266" y="7"/>
                    <a:pt x="255" y="8"/>
                    <a:pt x="244" y="10"/>
                  </a:cubicBezTo>
                  <a:cubicBezTo>
                    <a:pt x="105" y="33"/>
                    <a:pt x="147" y="194"/>
                    <a:pt x="147" y="194"/>
                  </a:cubicBezTo>
                  <a:cubicBezTo>
                    <a:pt x="147" y="194"/>
                    <a:pt x="123" y="180"/>
                    <a:pt x="94" y="180"/>
                  </a:cubicBezTo>
                  <a:cubicBezTo>
                    <a:pt x="79" y="180"/>
                    <a:pt x="63" y="183"/>
                    <a:pt x="47" y="194"/>
                  </a:cubicBezTo>
                  <a:cubicBezTo>
                    <a:pt x="1" y="225"/>
                    <a:pt x="12" y="275"/>
                    <a:pt x="12" y="275"/>
                  </a:cubicBezTo>
                  <a:cubicBezTo>
                    <a:pt x="113" y="281"/>
                    <a:pt x="220" y="282"/>
                    <a:pt x="324" y="282"/>
                  </a:cubicBezTo>
                  <a:cubicBezTo>
                    <a:pt x="665" y="282"/>
                    <a:pt x="983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lnTo>
                    <a:pt x="994" y="262"/>
                  </a:lnTo>
                  <a:cubicBezTo>
                    <a:pt x="1017" y="151"/>
                    <a:pt x="956" y="132"/>
                    <a:pt x="913" y="132"/>
                  </a:cubicBezTo>
                  <a:cubicBezTo>
                    <a:pt x="891" y="132"/>
                    <a:pt x="873" y="137"/>
                    <a:pt x="873" y="137"/>
                  </a:cubicBezTo>
                  <a:cubicBezTo>
                    <a:pt x="873" y="137"/>
                    <a:pt x="902" y="25"/>
                    <a:pt x="776" y="3"/>
                  </a:cubicBezTo>
                  <a:cubicBezTo>
                    <a:pt x="767" y="1"/>
                    <a:pt x="759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3"/>
            <p:cNvSpPr/>
            <p:nvPr/>
          </p:nvSpPr>
          <p:spPr>
            <a:xfrm flipH="1">
              <a:off x="7042914" y="4136824"/>
              <a:ext cx="82165" cy="32738"/>
            </a:xfrm>
            <a:custGeom>
              <a:avLst/>
              <a:gdLst/>
              <a:ahLst/>
              <a:cxnLst/>
              <a:rect l="l" t="t" r="r" b="b"/>
              <a:pathLst>
                <a:path w="848" h="336" extrusionOk="0">
                  <a:moveTo>
                    <a:pt x="511" y="0"/>
                  </a:moveTo>
                  <a:cubicBezTo>
                    <a:pt x="393" y="0"/>
                    <a:pt x="344" y="103"/>
                    <a:pt x="344" y="103"/>
                  </a:cubicBezTo>
                  <a:cubicBezTo>
                    <a:pt x="344" y="103"/>
                    <a:pt x="323" y="39"/>
                    <a:pt x="249" y="39"/>
                  </a:cubicBezTo>
                  <a:cubicBezTo>
                    <a:pt x="234" y="39"/>
                    <a:pt x="218" y="41"/>
                    <a:pt x="199" y="47"/>
                  </a:cubicBezTo>
                  <a:cubicBezTo>
                    <a:pt x="83" y="83"/>
                    <a:pt x="122" y="162"/>
                    <a:pt x="122" y="162"/>
                  </a:cubicBezTo>
                  <a:cubicBezTo>
                    <a:pt x="122" y="162"/>
                    <a:pt x="114" y="160"/>
                    <a:pt x="102" y="160"/>
                  </a:cubicBezTo>
                  <a:cubicBezTo>
                    <a:pt x="85" y="160"/>
                    <a:pt x="58" y="165"/>
                    <a:pt x="36" y="190"/>
                  </a:cubicBezTo>
                  <a:cubicBezTo>
                    <a:pt x="1" y="232"/>
                    <a:pt x="40" y="274"/>
                    <a:pt x="40" y="274"/>
                  </a:cubicBezTo>
                  <a:cubicBezTo>
                    <a:pt x="206" y="314"/>
                    <a:pt x="801" y="336"/>
                    <a:pt x="801" y="336"/>
                  </a:cubicBezTo>
                  <a:cubicBezTo>
                    <a:pt x="801" y="336"/>
                    <a:pt x="847" y="192"/>
                    <a:pt x="793" y="149"/>
                  </a:cubicBezTo>
                  <a:cubicBezTo>
                    <a:pt x="773" y="134"/>
                    <a:pt x="751" y="129"/>
                    <a:pt x="732" y="129"/>
                  </a:cubicBezTo>
                  <a:cubicBezTo>
                    <a:pt x="698" y="129"/>
                    <a:pt x="672" y="143"/>
                    <a:pt x="672" y="143"/>
                  </a:cubicBezTo>
                  <a:cubicBezTo>
                    <a:pt x="672" y="143"/>
                    <a:pt x="651" y="9"/>
                    <a:pt x="523" y="1"/>
                  </a:cubicBezTo>
                  <a:cubicBezTo>
                    <a:pt x="519" y="0"/>
                    <a:pt x="515" y="0"/>
                    <a:pt x="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7" name="Google Shape;3897;p33"/>
          <p:cNvSpPr/>
          <p:nvPr/>
        </p:nvSpPr>
        <p:spPr>
          <a:xfrm>
            <a:off x="6437592" y="1726692"/>
            <a:ext cx="3771252" cy="77524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33"/>
          <p:cNvSpPr/>
          <p:nvPr/>
        </p:nvSpPr>
        <p:spPr>
          <a:xfrm>
            <a:off x="6790482" y="729350"/>
            <a:ext cx="1168860" cy="24027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33"/>
          <p:cNvSpPr/>
          <p:nvPr/>
        </p:nvSpPr>
        <p:spPr>
          <a:xfrm rot="7907377">
            <a:off x="3203612" y="-83755"/>
            <a:ext cx="6695961" cy="4781884"/>
          </a:xfrm>
          <a:custGeom>
            <a:avLst/>
            <a:gdLst/>
            <a:ahLst/>
            <a:cxnLst/>
            <a:rect l="l" t="t" r="r" b="b"/>
            <a:pathLst>
              <a:path w="15179" h="10840" extrusionOk="0">
                <a:moveTo>
                  <a:pt x="3179" y="0"/>
                </a:moveTo>
                <a:cubicBezTo>
                  <a:pt x="3135" y="0"/>
                  <a:pt x="3090" y="4"/>
                  <a:pt x="3046" y="12"/>
                </a:cubicBezTo>
                <a:cubicBezTo>
                  <a:pt x="2789" y="55"/>
                  <a:pt x="2584" y="219"/>
                  <a:pt x="2475" y="434"/>
                </a:cubicBezTo>
                <a:cubicBezTo>
                  <a:pt x="2445" y="431"/>
                  <a:pt x="2416" y="429"/>
                  <a:pt x="2386" y="429"/>
                </a:cubicBezTo>
                <a:cubicBezTo>
                  <a:pt x="2344" y="429"/>
                  <a:pt x="2301" y="433"/>
                  <a:pt x="2259" y="441"/>
                </a:cubicBezTo>
                <a:cubicBezTo>
                  <a:pt x="2257" y="441"/>
                  <a:pt x="2255" y="442"/>
                  <a:pt x="2253" y="442"/>
                </a:cubicBezTo>
                <a:cubicBezTo>
                  <a:pt x="2118" y="342"/>
                  <a:pt x="1954" y="283"/>
                  <a:pt x="1779" y="283"/>
                </a:cubicBezTo>
                <a:cubicBezTo>
                  <a:pt x="1736" y="283"/>
                  <a:pt x="1692" y="286"/>
                  <a:pt x="1647" y="294"/>
                </a:cubicBezTo>
                <a:cubicBezTo>
                  <a:pt x="1390" y="338"/>
                  <a:pt x="1184" y="503"/>
                  <a:pt x="1076" y="717"/>
                </a:cubicBezTo>
                <a:cubicBezTo>
                  <a:pt x="1047" y="714"/>
                  <a:pt x="1018" y="712"/>
                  <a:pt x="988" y="712"/>
                </a:cubicBezTo>
                <a:cubicBezTo>
                  <a:pt x="946" y="712"/>
                  <a:pt x="903" y="715"/>
                  <a:pt x="860" y="723"/>
                </a:cubicBezTo>
                <a:cubicBezTo>
                  <a:pt x="430" y="797"/>
                  <a:pt x="141" y="1205"/>
                  <a:pt x="214" y="1635"/>
                </a:cubicBezTo>
                <a:cubicBezTo>
                  <a:pt x="235" y="1756"/>
                  <a:pt x="284" y="1867"/>
                  <a:pt x="351" y="1961"/>
                </a:cubicBezTo>
                <a:cubicBezTo>
                  <a:pt x="217" y="2131"/>
                  <a:pt x="151" y="2355"/>
                  <a:pt x="191" y="2585"/>
                </a:cubicBezTo>
                <a:cubicBezTo>
                  <a:pt x="252" y="2942"/>
                  <a:pt x="544" y="3201"/>
                  <a:pt x="888" y="3237"/>
                </a:cubicBezTo>
                <a:cubicBezTo>
                  <a:pt x="862" y="3322"/>
                  <a:pt x="854" y="3415"/>
                  <a:pt x="870" y="3510"/>
                </a:cubicBezTo>
                <a:cubicBezTo>
                  <a:pt x="877" y="3548"/>
                  <a:pt x="888" y="3585"/>
                  <a:pt x="901" y="3622"/>
                </a:cubicBezTo>
                <a:cubicBezTo>
                  <a:pt x="841" y="3637"/>
                  <a:pt x="780" y="3657"/>
                  <a:pt x="720" y="3686"/>
                </a:cubicBezTo>
                <a:cubicBezTo>
                  <a:pt x="218" y="3919"/>
                  <a:pt x="0" y="4518"/>
                  <a:pt x="234" y="5020"/>
                </a:cubicBezTo>
                <a:cubicBezTo>
                  <a:pt x="300" y="5161"/>
                  <a:pt x="395" y="5280"/>
                  <a:pt x="511" y="5373"/>
                </a:cubicBezTo>
                <a:cubicBezTo>
                  <a:pt x="402" y="5626"/>
                  <a:pt x="397" y="5924"/>
                  <a:pt x="522" y="6193"/>
                </a:cubicBezTo>
                <a:cubicBezTo>
                  <a:pt x="692" y="6559"/>
                  <a:pt x="1056" y="6773"/>
                  <a:pt x="1435" y="6773"/>
                </a:cubicBezTo>
                <a:cubicBezTo>
                  <a:pt x="1488" y="6773"/>
                  <a:pt x="1541" y="6769"/>
                  <a:pt x="1594" y="6760"/>
                </a:cubicBezTo>
                <a:lnTo>
                  <a:pt x="1594" y="6760"/>
                </a:lnTo>
                <a:cubicBezTo>
                  <a:pt x="1592" y="6874"/>
                  <a:pt x="1613" y="6990"/>
                  <a:pt x="1664" y="7100"/>
                </a:cubicBezTo>
                <a:cubicBezTo>
                  <a:pt x="1793" y="7377"/>
                  <a:pt x="2069" y="7540"/>
                  <a:pt x="2356" y="7540"/>
                </a:cubicBezTo>
                <a:cubicBezTo>
                  <a:pt x="2464" y="7540"/>
                  <a:pt x="2573" y="7517"/>
                  <a:pt x="2677" y="7469"/>
                </a:cubicBezTo>
                <a:cubicBezTo>
                  <a:pt x="2781" y="7419"/>
                  <a:pt x="2868" y="7351"/>
                  <a:pt x="2937" y="7269"/>
                </a:cubicBezTo>
                <a:cubicBezTo>
                  <a:pt x="3020" y="7426"/>
                  <a:pt x="3180" y="7516"/>
                  <a:pt x="3347" y="7516"/>
                </a:cubicBezTo>
                <a:cubicBezTo>
                  <a:pt x="3353" y="7516"/>
                  <a:pt x="3360" y="7516"/>
                  <a:pt x="3366" y="7516"/>
                </a:cubicBezTo>
                <a:lnTo>
                  <a:pt x="3366" y="7516"/>
                </a:lnTo>
                <a:cubicBezTo>
                  <a:pt x="3345" y="7611"/>
                  <a:pt x="3354" y="7713"/>
                  <a:pt x="3399" y="7809"/>
                </a:cubicBezTo>
                <a:cubicBezTo>
                  <a:pt x="3477" y="7977"/>
                  <a:pt x="3643" y="8075"/>
                  <a:pt x="3818" y="8075"/>
                </a:cubicBezTo>
                <a:cubicBezTo>
                  <a:pt x="3819" y="8075"/>
                  <a:pt x="3820" y="8075"/>
                  <a:pt x="3821" y="8075"/>
                </a:cubicBezTo>
                <a:cubicBezTo>
                  <a:pt x="3844" y="8151"/>
                  <a:pt x="3872" y="8228"/>
                  <a:pt x="3907" y="8302"/>
                </a:cubicBezTo>
                <a:cubicBezTo>
                  <a:pt x="4193" y="8915"/>
                  <a:pt x="4801" y="9276"/>
                  <a:pt x="5436" y="9276"/>
                </a:cubicBezTo>
                <a:cubicBezTo>
                  <a:pt x="5608" y="9276"/>
                  <a:pt x="5782" y="9250"/>
                  <a:pt x="5952" y="9195"/>
                </a:cubicBezTo>
                <a:cubicBezTo>
                  <a:pt x="6085" y="9298"/>
                  <a:pt x="6249" y="9355"/>
                  <a:pt x="6418" y="9355"/>
                </a:cubicBezTo>
                <a:cubicBezTo>
                  <a:pt x="6526" y="9355"/>
                  <a:pt x="6635" y="9332"/>
                  <a:pt x="6739" y="9284"/>
                </a:cubicBezTo>
                <a:cubicBezTo>
                  <a:pt x="6905" y="9206"/>
                  <a:pt x="7029" y="9077"/>
                  <a:pt x="7104" y="8923"/>
                </a:cubicBezTo>
                <a:cubicBezTo>
                  <a:pt x="7236" y="9072"/>
                  <a:pt x="7409" y="9174"/>
                  <a:pt x="7596" y="9223"/>
                </a:cubicBezTo>
                <a:cubicBezTo>
                  <a:pt x="7567" y="9294"/>
                  <a:pt x="7551" y="9372"/>
                  <a:pt x="7551" y="9453"/>
                </a:cubicBezTo>
                <a:cubicBezTo>
                  <a:pt x="7551" y="9798"/>
                  <a:pt x="7832" y="10078"/>
                  <a:pt x="8177" y="10078"/>
                </a:cubicBezTo>
                <a:cubicBezTo>
                  <a:pt x="8181" y="10078"/>
                  <a:pt x="8185" y="10077"/>
                  <a:pt x="8189" y="10077"/>
                </a:cubicBezTo>
                <a:cubicBezTo>
                  <a:pt x="8254" y="10508"/>
                  <a:pt x="8625" y="10839"/>
                  <a:pt x="9075" y="10839"/>
                </a:cubicBezTo>
                <a:cubicBezTo>
                  <a:pt x="9348" y="10839"/>
                  <a:pt x="9590" y="10718"/>
                  <a:pt x="9756" y="10525"/>
                </a:cubicBezTo>
                <a:cubicBezTo>
                  <a:pt x="9823" y="10551"/>
                  <a:pt x="9896" y="10566"/>
                  <a:pt x="9973" y="10566"/>
                </a:cubicBezTo>
                <a:cubicBezTo>
                  <a:pt x="10215" y="10566"/>
                  <a:pt x="10423" y="10430"/>
                  <a:pt x="10527" y="10228"/>
                </a:cubicBezTo>
                <a:cubicBezTo>
                  <a:pt x="10621" y="10303"/>
                  <a:pt x="10740" y="10347"/>
                  <a:pt x="10869" y="10347"/>
                </a:cubicBezTo>
                <a:cubicBezTo>
                  <a:pt x="11065" y="10347"/>
                  <a:pt x="11238" y="10245"/>
                  <a:pt x="11336" y="10091"/>
                </a:cubicBezTo>
                <a:cubicBezTo>
                  <a:pt x="11462" y="10160"/>
                  <a:pt x="11607" y="10198"/>
                  <a:pt x="11761" y="10198"/>
                </a:cubicBezTo>
                <a:cubicBezTo>
                  <a:pt x="11884" y="10198"/>
                  <a:pt x="11999" y="10174"/>
                  <a:pt x="12106" y="10129"/>
                </a:cubicBezTo>
                <a:cubicBezTo>
                  <a:pt x="12233" y="10290"/>
                  <a:pt x="12429" y="10395"/>
                  <a:pt x="12651" y="10395"/>
                </a:cubicBezTo>
                <a:cubicBezTo>
                  <a:pt x="12789" y="10395"/>
                  <a:pt x="12917" y="10354"/>
                  <a:pt x="13026" y="10285"/>
                </a:cubicBezTo>
                <a:cubicBezTo>
                  <a:pt x="13114" y="10470"/>
                  <a:pt x="13305" y="10597"/>
                  <a:pt x="13523" y="10597"/>
                </a:cubicBezTo>
                <a:cubicBezTo>
                  <a:pt x="13726" y="10597"/>
                  <a:pt x="13905" y="10487"/>
                  <a:pt x="14000" y="10321"/>
                </a:cubicBezTo>
                <a:cubicBezTo>
                  <a:pt x="14029" y="10312"/>
                  <a:pt x="14055" y="10302"/>
                  <a:pt x="14081" y="10289"/>
                </a:cubicBezTo>
                <a:cubicBezTo>
                  <a:pt x="14124" y="10550"/>
                  <a:pt x="14351" y="10750"/>
                  <a:pt x="14625" y="10750"/>
                </a:cubicBezTo>
                <a:cubicBezTo>
                  <a:pt x="14932" y="10750"/>
                  <a:pt x="15178" y="10502"/>
                  <a:pt x="15178" y="10197"/>
                </a:cubicBezTo>
                <a:cubicBezTo>
                  <a:pt x="15177" y="9897"/>
                  <a:pt x="14929" y="9650"/>
                  <a:pt x="14623" y="9650"/>
                </a:cubicBezTo>
                <a:cubicBezTo>
                  <a:pt x="14615" y="9650"/>
                  <a:pt x="14609" y="9651"/>
                  <a:pt x="14602" y="9651"/>
                </a:cubicBezTo>
                <a:cubicBezTo>
                  <a:pt x="14615" y="9602"/>
                  <a:pt x="14623" y="9550"/>
                  <a:pt x="14623" y="9497"/>
                </a:cubicBezTo>
                <a:cubicBezTo>
                  <a:pt x="14623" y="9191"/>
                  <a:pt x="14375" y="8944"/>
                  <a:pt x="14070" y="8944"/>
                </a:cubicBezTo>
                <a:cubicBezTo>
                  <a:pt x="14035" y="8944"/>
                  <a:pt x="14000" y="8948"/>
                  <a:pt x="13967" y="8954"/>
                </a:cubicBezTo>
                <a:cubicBezTo>
                  <a:pt x="14013" y="8861"/>
                  <a:pt x="14039" y="8758"/>
                  <a:pt x="14039" y="8647"/>
                </a:cubicBezTo>
                <a:cubicBezTo>
                  <a:pt x="14039" y="8463"/>
                  <a:pt x="13968" y="8297"/>
                  <a:pt x="13852" y="8173"/>
                </a:cubicBezTo>
                <a:cubicBezTo>
                  <a:pt x="13881" y="8106"/>
                  <a:pt x="13899" y="8031"/>
                  <a:pt x="13899" y="7953"/>
                </a:cubicBezTo>
                <a:cubicBezTo>
                  <a:pt x="13899" y="7672"/>
                  <a:pt x="13690" y="7442"/>
                  <a:pt x="13421" y="7404"/>
                </a:cubicBezTo>
                <a:cubicBezTo>
                  <a:pt x="13437" y="7334"/>
                  <a:pt x="13447" y="7259"/>
                  <a:pt x="13447" y="7184"/>
                </a:cubicBezTo>
                <a:cubicBezTo>
                  <a:pt x="13447" y="6881"/>
                  <a:pt x="13313" y="6610"/>
                  <a:pt x="13101" y="6425"/>
                </a:cubicBezTo>
                <a:cubicBezTo>
                  <a:pt x="13166" y="6334"/>
                  <a:pt x="13204" y="6224"/>
                  <a:pt x="13204" y="6105"/>
                </a:cubicBezTo>
                <a:cubicBezTo>
                  <a:pt x="13204" y="5835"/>
                  <a:pt x="13012" y="5611"/>
                  <a:pt x="12757" y="5562"/>
                </a:cubicBezTo>
                <a:cubicBezTo>
                  <a:pt x="12763" y="5518"/>
                  <a:pt x="12767" y="5473"/>
                  <a:pt x="12767" y="5427"/>
                </a:cubicBezTo>
                <a:cubicBezTo>
                  <a:pt x="12767" y="4872"/>
                  <a:pt x="12318" y="4421"/>
                  <a:pt x="11762" y="4421"/>
                </a:cubicBezTo>
                <a:cubicBezTo>
                  <a:pt x="11693" y="4421"/>
                  <a:pt x="11626" y="4429"/>
                  <a:pt x="11561" y="4441"/>
                </a:cubicBezTo>
                <a:cubicBezTo>
                  <a:pt x="11460" y="3995"/>
                  <a:pt x="11060" y="3661"/>
                  <a:pt x="10582" y="3661"/>
                </a:cubicBezTo>
                <a:cubicBezTo>
                  <a:pt x="10566" y="3661"/>
                  <a:pt x="10548" y="3662"/>
                  <a:pt x="10532" y="3664"/>
                </a:cubicBezTo>
                <a:cubicBezTo>
                  <a:pt x="10262" y="3367"/>
                  <a:pt x="9887" y="3169"/>
                  <a:pt x="9466" y="3124"/>
                </a:cubicBezTo>
                <a:cubicBezTo>
                  <a:pt x="9477" y="3068"/>
                  <a:pt x="9482" y="3010"/>
                  <a:pt x="9482" y="2950"/>
                </a:cubicBezTo>
                <a:cubicBezTo>
                  <a:pt x="9482" y="2396"/>
                  <a:pt x="9032" y="1945"/>
                  <a:pt x="8476" y="1945"/>
                </a:cubicBezTo>
                <a:cubicBezTo>
                  <a:pt x="8469" y="1945"/>
                  <a:pt x="8463" y="1946"/>
                  <a:pt x="8456" y="1946"/>
                </a:cubicBezTo>
                <a:cubicBezTo>
                  <a:pt x="8329" y="1141"/>
                  <a:pt x="7632" y="526"/>
                  <a:pt x="6791" y="526"/>
                </a:cubicBezTo>
                <a:cubicBezTo>
                  <a:pt x="6744" y="526"/>
                  <a:pt x="6699" y="529"/>
                  <a:pt x="6654" y="534"/>
                </a:cubicBezTo>
                <a:cubicBezTo>
                  <a:pt x="6475" y="261"/>
                  <a:pt x="6166" y="80"/>
                  <a:pt x="5814" y="80"/>
                </a:cubicBezTo>
                <a:cubicBezTo>
                  <a:pt x="5483" y="80"/>
                  <a:pt x="5190" y="240"/>
                  <a:pt x="5008" y="487"/>
                </a:cubicBezTo>
                <a:cubicBezTo>
                  <a:pt x="4960" y="473"/>
                  <a:pt x="4909" y="463"/>
                  <a:pt x="4856" y="456"/>
                </a:cubicBezTo>
                <a:cubicBezTo>
                  <a:pt x="4636" y="299"/>
                  <a:pt x="4370" y="210"/>
                  <a:pt x="4088" y="210"/>
                </a:cubicBezTo>
                <a:cubicBezTo>
                  <a:pt x="4014" y="210"/>
                  <a:pt x="3938" y="216"/>
                  <a:pt x="3862" y="229"/>
                </a:cubicBezTo>
                <a:cubicBezTo>
                  <a:pt x="3826" y="235"/>
                  <a:pt x="3792" y="242"/>
                  <a:pt x="3757" y="251"/>
                </a:cubicBezTo>
                <a:cubicBezTo>
                  <a:pt x="3610" y="95"/>
                  <a:pt x="3402" y="0"/>
                  <a:pt x="3179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33"/>
          <p:cNvSpPr/>
          <p:nvPr/>
        </p:nvSpPr>
        <p:spPr>
          <a:xfrm rot="-2247339">
            <a:off x="3784612" y="2288055"/>
            <a:ext cx="7513595" cy="5365815"/>
          </a:xfrm>
          <a:custGeom>
            <a:avLst/>
            <a:gdLst/>
            <a:ahLst/>
            <a:cxnLst/>
            <a:rect l="l" t="t" r="r" b="b"/>
            <a:pathLst>
              <a:path w="15179" h="10840" extrusionOk="0">
                <a:moveTo>
                  <a:pt x="3179" y="0"/>
                </a:moveTo>
                <a:cubicBezTo>
                  <a:pt x="3135" y="0"/>
                  <a:pt x="3090" y="4"/>
                  <a:pt x="3046" y="12"/>
                </a:cubicBezTo>
                <a:cubicBezTo>
                  <a:pt x="2789" y="55"/>
                  <a:pt x="2584" y="219"/>
                  <a:pt x="2475" y="434"/>
                </a:cubicBezTo>
                <a:cubicBezTo>
                  <a:pt x="2445" y="431"/>
                  <a:pt x="2416" y="429"/>
                  <a:pt x="2386" y="429"/>
                </a:cubicBezTo>
                <a:cubicBezTo>
                  <a:pt x="2344" y="429"/>
                  <a:pt x="2301" y="433"/>
                  <a:pt x="2259" y="441"/>
                </a:cubicBezTo>
                <a:cubicBezTo>
                  <a:pt x="2257" y="441"/>
                  <a:pt x="2255" y="442"/>
                  <a:pt x="2253" y="442"/>
                </a:cubicBezTo>
                <a:cubicBezTo>
                  <a:pt x="2118" y="342"/>
                  <a:pt x="1954" y="283"/>
                  <a:pt x="1779" y="283"/>
                </a:cubicBezTo>
                <a:cubicBezTo>
                  <a:pt x="1736" y="283"/>
                  <a:pt x="1692" y="286"/>
                  <a:pt x="1647" y="294"/>
                </a:cubicBezTo>
                <a:cubicBezTo>
                  <a:pt x="1390" y="338"/>
                  <a:pt x="1184" y="503"/>
                  <a:pt x="1076" y="717"/>
                </a:cubicBezTo>
                <a:cubicBezTo>
                  <a:pt x="1047" y="714"/>
                  <a:pt x="1018" y="712"/>
                  <a:pt x="988" y="712"/>
                </a:cubicBezTo>
                <a:cubicBezTo>
                  <a:pt x="946" y="712"/>
                  <a:pt x="903" y="715"/>
                  <a:pt x="860" y="723"/>
                </a:cubicBezTo>
                <a:cubicBezTo>
                  <a:pt x="430" y="797"/>
                  <a:pt x="141" y="1205"/>
                  <a:pt x="214" y="1635"/>
                </a:cubicBezTo>
                <a:cubicBezTo>
                  <a:pt x="235" y="1756"/>
                  <a:pt x="284" y="1867"/>
                  <a:pt x="351" y="1961"/>
                </a:cubicBezTo>
                <a:cubicBezTo>
                  <a:pt x="217" y="2131"/>
                  <a:pt x="151" y="2355"/>
                  <a:pt x="191" y="2585"/>
                </a:cubicBezTo>
                <a:cubicBezTo>
                  <a:pt x="252" y="2942"/>
                  <a:pt x="544" y="3201"/>
                  <a:pt x="888" y="3237"/>
                </a:cubicBezTo>
                <a:cubicBezTo>
                  <a:pt x="862" y="3322"/>
                  <a:pt x="854" y="3415"/>
                  <a:pt x="870" y="3510"/>
                </a:cubicBezTo>
                <a:cubicBezTo>
                  <a:pt x="877" y="3548"/>
                  <a:pt x="888" y="3585"/>
                  <a:pt x="901" y="3622"/>
                </a:cubicBezTo>
                <a:cubicBezTo>
                  <a:pt x="841" y="3637"/>
                  <a:pt x="780" y="3657"/>
                  <a:pt x="720" y="3686"/>
                </a:cubicBezTo>
                <a:cubicBezTo>
                  <a:pt x="218" y="3919"/>
                  <a:pt x="0" y="4518"/>
                  <a:pt x="234" y="5020"/>
                </a:cubicBezTo>
                <a:cubicBezTo>
                  <a:pt x="300" y="5161"/>
                  <a:pt x="395" y="5280"/>
                  <a:pt x="511" y="5373"/>
                </a:cubicBezTo>
                <a:cubicBezTo>
                  <a:pt x="402" y="5626"/>
                  <a:pt x="397" y="5924"/>
                  <a:pt x="522" y="6193"/>
                </a:cubicBezTo>
                <a:cubicBezTo>
                  <a:pt x="692" y="6559"/>
                  <a:pt x="1056" y="6773"/>
                  <a:pt x="1435" y="6773"/>
                </a:cubicBezTo>
                <a:cubicBezTo>
                  <a:pt x="1488" y="6773"/>
                  <a:pt x="1541" y="6769"/>
                  <a:pt x="1594" y="6760"/>
                </a:cubicBezTo>
                <a:lnTo>
                  <a:pt x="1594" y="6760"/>
                </a:lnTo>
                <a:cubicBezTo>
                  <a:pt x="1592" y="6874"/>
                  <a:pt x="1613" y="6990"/>
                  <a:pt x="1664" y="7100"/>
                </a:cubicBezTo>
                <a:cubicBezTo>
                  <a:pt x="1793" y="7377"/>
                  <a:pt x="2069" y="7540"/>
                  <a:pt x="2356" y="7540"/>
                </a:cubicBezTo>
                <a:cubicBezTo>
                  <a:pt x="2464" y="7540"/>
                  <a:pt x="2573" y="7517"/>
                  <a:pt x="2677" y="7469"/>
                </a:cubicBezTo>
                <a:cubicBezTo>
                  <a:pt x="2781" y="7419"/>
                  <a:pt x="2868" y="7351"/>
                  <a:pt x="2937" y="7269"/>
                </a:cubicBezTo>
                <a:cubicBezTo>
                  <a:pt x="3020" y="7426"/>
                  <a:pt x="3180" y="7516"/>
                  <a:pt x="3347" y="7516"/>
                </a:cubicBezTo>
                <a:cubicBezTo>
                  <a:pt x="3353" y="7516"/>
                  <a:pt x="3360" y="7516"/>
                  <a:pt x="3366" y="7516"/>
                </a:cubicBezTo>
                <a:lnTo>
                  <a:pt x="3366" y="7516"/>
                </a:lnTo>
                <a:cubicBezTo>
                  <a:pt x="3345" y="7611"/>
                  <a:pt x="3354" y="7713"/>
                  <a:pt x="3399" y="7809"/>
                </a:cubicBezTo>
                <a:cubicBezTo>
                  <a:pt x="3477" y="7977"/>
                  <a:pt x="3643" y="8075"/>
                  <a:pt x="3818" y="8075"/>
                </a:cubicBezTo>
                <a:cubicBezTo>
                  <a:pt x="3819" y="8075"/>
                  <a:pt x="3820" y="8075"/>
                  <a:pt x="3821" y="8075"/>
                </a:cubicBezTo>
                <a:cubicBezTo>
                  <a:pt x="3844" y="8151"/>
                  <a:pt x="3872" y="8228"/>
                  <a:pt x="3907" y="8302"/>
                </a:cubicBezTo>
                <a:cubicBezTo>
                  <a:pt x="4193" y="8915"/>
                  <a:pt x="4801" y="9276"/>
                  <a:pt x="5436" y="9276"/>
                </a:cubicBezTo>
                <a:cubicBezTo>
                  <a:pt x="5608" y="9276"/>
                  <a:pt x="5782" y="9250"/>
                  <a:pt x="5952" y="9195"/>
                </a:cubicBezTo>
                <a:cubicBezTo>
                  <a:pt x="6085" y="9298"/>
                  <a:pt x="6249" y="9355"/>
                  <a:pt x="6418" y="9355"/>
                </a:cubicBezTo>
                <a:cubicBezTo>
                  <a:pt x="6526" y="9355"/>
                  <a:pt x="6635" y="9332"/>
                  <a:pt x="6739" y="9284"/>
                </a:cubicBezTo>
                <a:cubicBezTo>
                  <a:pt x="6905" y="9206"/>
                  <a:pt x="7029" y="9077"/>
                  <a:pt x="7104" y="8923"/>
                </a:cubicBezTo>
                <a:cubicBezTo>
                  <a:pt x="7236" y="9072"/>
                  <a:pt x="7409" y="9174"/>
                  <a:pt x="7596" y="9223"/>
                </a:cubicBezTo>
                <a:cubicBezTo>
                  <a:pt x="7567" y="9294"/>
                  <a:pt x="7551" y="9372"/>
                  <a:pt x="7551" y="9453"/>
                </a:cubicBezTo>
                <a:cubicBezTo>
                  <a:pt x="7551" y="9798"/>
                  <a:pt x="7832" y="10078"/>
                  <a:pt x="8177" y="10078"/>
                </a:cubicBezTo>
                <a:cubicBezTo>
                  <a:pt x="8181" y="10078"/>
                  <a:pt x="8185" y="10077"/>
                  <a:pt x="8189" y="10077"/>
                </a:cubicBezTo>
                <a:cubicBezTo>
                  <a:pt x="8254" y="10508"/>
                  <a:pt x="8625" y="10839"/>
                  <a:pt x="9075" y="10839"/>
                </a:cubicBezTo>
                <a:cubicBezTo>
                  <a:pt x="9348" y="10839"/>
                  <a:pt x="9590" y="10718"/>
                  <a:pt x="9756" y="10525"/>
                </a:cubicBezTo>
                <a:cubicBezTo>
                  <a:pt x="9823" y="10551"/>
                  <a:pt x="9896" y="10566"/>
                  <a:pt x="9973" y="10566"/>
                </a:cubicBezTo>
                <a:cubicBezTo>
                  <a:pt x="10215" y="10566"/>
                  <a:pt x="10423" y="10430"/>
                  <a:pt x="10527" y="10228"/>
                </a:cubicBezTo>
                <a:cubicBezTo>
                  <a:pt x="10621" y="10303"/>
                  <a:pt x="10740" y="10347"/>
                  <a:pt x="10869" y="10347"/>
                </a:cubicBezTo>
                <a:cubicBezTo>
                  <a:pt x="11065" y="10347"/>
                  <a:pt x="11238" y="10245"/>
                  <a:pt x="11336" y="10091"/>
                </a:cubicBezTo>
                <a:cubicBezTo>
                  <a:pt x="11462" y="10160"/>
                  <a:pt x="11607" y="10198"/>
                  <a:pt x="11761" y="10198"/>
                </a:cubicBezTo>
                <a:cubicBezTo>
                  <a:pt x="11884" y="10198"/>
                  <a:pt x="11999" y="10174"/>
                  <a:pt x="12106" y="10129"/>
                </a:cubicBezTo>
                <a:cubicBezTo>
                  <a:pt x="12233" y="10290"/>
                  <a:pt x="12429" y="10395"/>
                  <a:pt x="12651" y="10395"/>
                </a:cubicBezTo>
                <a:cubicBezTo>
                  <a:pt x="12789" y="10395"/>
                  <a:pt x="12917" y="10354"/>
                  <a:pt x="13026" y="10285"/>
                </a:cubicBezTo>
                <a:cubicBezTo>
                  <a:pt x="13114" y="10470"/>
                  <a:pt x="13305" y="10597"/>
                  <a:pt x="13523" y="10597"/>
                </a:cubicBezTo>
                <a:cubicBezTo>
                  <a:pt x="13726" y="10597"/>
                  <a:pt x="13905" y="10487"/>
                  <a:pt x="14000" y="10321"/>
                </a:cubicBezTo>
                <a:cubicBezTo>
                  <a:pt x="14029" y="10312"/>
                  <a:pt x="14055" y="10302"/>
                  <a:pt x="14081" y="10289"/>
                </a:cubicBezTo>
                <a:cubicBezTo>
                  <a:pt x="14124" y="10550"/>
                  <a:pt x="14351" y="10750"/>
                  <a:pt x="14625" y="10750"/>
                </a:cubicBezTo>
                <a:cubicBezTo>
                  <a:pt x="14932" y="10750"/>
                  <a:pt x="15178" y="10502"/>
                  <a:pt x="15178" y="10197"/>
                </a:cubicBezTo>
                <a:cubicBezTo>
                  <a:pt x="15177" y="9897"/>
                  <a:pt x="14929" y="9650"/>
                  <a:pt x="14623" y="9650"/>
                </a:cubicBezTo>
                <a:cubicBezTo>
                  <a:pt x="14615" y="9650"/>
                  <a:pt x="14609" y="9651"/>
                  <a:pt x="14602" y="9651"/>
                </a:cubicBezTo>
                <a:cubicBezTo>
                  <a:pt x="14615" y="9602"/>
                  <a:pt x="14623" y="9550"/>
                  <a:pt x="14623" y="9497"/>
                </a:cubicBezTo>
                <a:cubicBezTo>
                  <a:pt x="14623" y="9191"/>
                  <a:pt x="14375" y="8944"/>
                  <a:pt x="14070" y="8944"/>
                </a:cubicBezTo>
                <a:cubicBezTo>
                  <a:pt x="14035" y="8944"/>
                  <a:pt x="14000" y="8948"/>
                  <a:pt x="13967" y="8954"/>
                </a:cubicBezTo>
                <a:cubicBezTo>
                  <a:pt x="14013" y="8861"/>
                  <a:pt x="14039" y="8758"/>
                  <a:pt x="14039" y="8647"/>
                </a:cubicBezTo>
                <a:cubicBezTo>
                  <a:pt x="14039" y="8463"/>
                  <a:pt x="13968" y="8297"/>
                  <a:pt x="13852" y="8173"/>
                </a:cubicBezTo>
                <a:cubicBezTo>
                  <a:pt x="13881" y="8106"/>
                  <a:pt x="13899" y="8031"/>
                  <a:pt x="13899" y="7953"/>
                </a:cubicBezTo>
                <a:cubicBezTo>
                  <a:pt x="13899" y="7672"/>
                  <a:pt x="13690" y="7442"/>
                  <a:pt x="13421" y="7404"/>
                </a:cubicBezTo>
                <a:cubicBezTo>
                  <a:pt x="13437" y="7334"/>
                  <a:pt x="13447" y="7259"/>
                  <a:pt x="13447" y="7184"/>
                </a:cubicBezTo>
                <a:cubicBezTo>
                  <a:pt x="13447" y="6881"/>
                  <a:pt x="13313" y="6610"/>
                  <a:pt x="13101" y="6425"/>
                </a:cubicBezTo>
                <a:cubicBezTo>
                  <a:pt x="13166" y="6334"/>
                  <a:pt x="13204" y="6224"/>
                  <a:pt x="13204" y="6105"/>
                </a:cubicBezTo>
                <a:cubicBezTo>
                  <a:pt x="13204" y="5835"/>
                  <a:pt x="13012" y="5611"/>
                  <a:pt x="12757" y="5562"/>
                </a:cubicBezTo>
                <a:cubicBezTo>
                  <a:pt x="12763" y="5518"/>
                  <a:pt x="12767" y="5473"/>
                  <a:pt x="12767" y="5427"/>
                </a:cubicBezTo>
                <a:cubicBezTo>
                  <a:pt x="12767" y="4872"/>
                  <a:pt x="12318" y="4421"/>
                  <a:pt x="11762" y="4421"/>
                </a:cubicBezTo>
                <a:cubicBezTo>
                  <a:pt x="11693" y="4421"/>
                  <a:pt x="11626" y="4429"/>
                  <a:pt x="11561" y="4441"/>
                </a:cubicBezTo>
                <a:cubicBezTo>
                  <a:pt x="11460" y="3995"/>
                  <a:pt x="11060" y="3661"/>
                  <a:pt x="10582" y="3661"/>
                </a:cubicBezTo>
                <a:cubicBezTo>
                  <a:pt x="10566" y="3661"/>
                  <a:pt x="10548" y="3662"/>
                  <a:pt x="10532" y="3664"/>
                </a:cubicBezTo>
                <a:cubicBezTo>
                  <a:pt x="10262" y="3367"/>
                  <a:pt x="9887" y="3169"/>
                  <a:pt x="9466" y="3124"/>
                </a:cubicBezTo>
                <a:cubicBezTo>
                  <a:pt x="9477" y="3068"/>
                  <a:pt x="9482" y="3010"/>
                  <a:pt x="9482" y="2950"/>
                </a:cubicBezTo>
                <a:cubicBezTo>
                  <a:pt x="9482" y="2396"/>
                  <a:pt x="9032" y="1945"/>
                  <a:pt x="8476" y="1945"/>
                </a:cubicBezTo>
                <a:cubicBezTo>
                  <a:pt x="8469" y="1945"/>
                  <a:pt x="8463" y="1946"/>
                  <a:pt x="8456" y="1946"/>
                </a:cubicBezTo>
                <a:cubicBezTo>
                  <a:pt x="8329" y="1141"/>
                  <a:pt x="7632" y="526"/>
                  <a:pt x="6791" y="526"/>
                </a:cubicBezTo>
                <a:cubicBezTo>
                  <a:pt x="6744" y="526"/>
                  <a:pt x="6699" y="529"/>
                  <a:pt x="6654" y="534"/>
                </a:cubicBezTo>
                <a:cubicBezTo>
                  <a:pt x="6475" y="261"/>
                  <a:pt x="6166" y="80"/>
                  <a:pt x="5814" y="80"/>
                </a:cubicBezTo>
                <a:cubicBezTo>
                  <a:pt x="5483" y="80"/>
                  <a:pt x="5190" y="240"/>
                  <a:pt x="5008" y="487"/>
                </a:cubicBezTo>
                <a:cubicBezTo>
                  <a:pt x="4960" y="473"/>
                  <a:pt x="4909" y="463"/>
                  <a:pt x="4856" y="456"/>
                </a:cubicBezTo>
                <a:cubicBezTo>
                  <a:pt x="4636" y="299"/>
                  <a:pt x="4370" y="210"/>
                  <a:pt x="4088" y="210"/>
                </a:cubicBezTo>
                <a:cubicBezTo>
                  <a:pt x="4014" y="210"/>
                  <a:pt x="3938" y="216"/>
                  <a:pt x="3862" y="229"/>
                </a:cubicBezTo>
                <a:cubicBezTo>
                  <a:pt x="3826" y="235"/>
                  <a:pt x="3792" y="242"/>
                  <a:pt x="3757" y="251"/>
                </a:cubicBezTo>
                <a:cubicBezTo>
                  <a:pt x="3610" y="95"/>
                  <a:pt x="3402" y="0"/>
                  <a:pt x="3179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33"/>
          <p:cNvSpPr txBox="1">
            <a:spLocks noGrp="1"/>
          </p:cNvSpPr>
          <p:nvPr>
            <p:ph type="ctrTitle"/>
          </p:nvPr>
        </p:nvSpPr>
        <p:spPr>
          <a:xfrm>
            <a:off x="2854525" y="535000"/>
            <a:ext cx="3435000" cy="7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02" name="Google Shape;3902;p33"/>
          <p:cNvSpPr txBox="1">
            <a:spLocks noGrp="1"/>
          </p:cNvSpPr>
          <p:nvPr>
            <p:ph type="subTitle" idx="1"/>
          </p:nvPr>
        </p:nvSpPr>
        <p:spPr>
          <a:xfrm>
            <a:off x="2854525" y="1425925"/>
            <a:ext cx="3435000" cy="16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3" name="Google Shape;3903;p33"/>
          <p:cNvSpPr txBox="1"/>
          <p:nvPr/>
        </p:nvSpPr>
        <p:spPr>
          <a:xfrm>
            <a:off x="2852300" y="3426950"/>
            <a:ext cx="3585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200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,</a:t>
            </a:r>
            <a:r>
              <a:rPr lang="en" sz="1200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 including icons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,</a:t>
            </a:r>
            <a:r>
              <a:rPr lang="en" sz="1200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 and infographics &amp; images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904" name="Google Shape;3904;p33"/>
          <p:cNvSpPr/>
          <p:nvPr/>
        </p:nvSpPr>
        <p:spPr>
          <a:xfrm>
            <a:off x="1836827" y="1"/>
            <a:ext cx="2584722" cy="53132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26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"/>
          <p:cNvSpPr txBox="1">
            <a:spLocks noGrp="1"/>
          </p:cNvSpPr>
          <p:nvPr>
            <p:ph type="subTitle" idx="1"/>
          </p:nvPr>
        </p:nvSpPr>
        <p:spPr>
          <a:xfrm>
            <a:off x="1411269" y="2298475"/>
            <a:ext cx="2715600" cy="4089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5"/>
          <p:cNvSpPr txBox="1">
            <a:spLocks noGrp="1"/>
          </p:cNvSpPr>
          <p:nvPr>
            <p:ph type="subTitle" idx="2"/>
          </p:nvPr>
        </p:nvSpPr>
        <p:spPr>
          <a:xfrm>
            <a:off x="5017131" y="2298475"/>
            <a:ext cx="2715600" cy="4089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4" name="Google Shape;524;p5"/>
          <p:cNvSpPr txBox="1">
            <a:spLocks noGrp="1"/>
          </p:cNvSpPr>
          <p:nvPr>
            <p:ph type="subTitle" idx="3"/>
          </p:nvPr>
        </p:nvSpPr>
        <p:spPr>
          <a:xfrm>
            <a:off x="1411269" y="2783600"/>
            <a:ext cx="27156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5"/>
          <p:cNvSpPr txBox="1">
            <a:spLocks noGrp="1"/>
          </p:cNvSpPr>
          <p:nvPr>
            <p:ph type="subTitle" idx="4"/>
          </p:nvPr>
        </p:nvSpPr>
        <p:spPr>
          <a:xfrm>
            <a:off x="5017131" y="2783600"/>
            <a:ext cx="27156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27" name="Google Shape;527;p5"/>
          <p:cNvGrpSpPr/>
          <p:nvPr/>
        </p:nvGrpSpPr>
        <p:grpSpPr>
          <a:xfrm>
            <a:off x="-92" y="4178049"/>
            <a:ext cx="9190176" cy="2260890"/>
            <a:chOff x="1837325" y="3089875"/>
            <a:chExt cx="1040625" cy="256000"/>
          </a:xfrm>
        </p:grpSpPr>
        <p:sp>
          <p:nvSpPr>
            <p:cNvPr id="528" name="Google Shape;528;p5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5"/>
          <p:cNvSpPr/>
          <p:nvPr/>
        </p:nvSpPr>
        <p:spPr>
          <a:xfrm flipH="1">
            <a:off x="2018780" y="2103149"/>
            <a:ext cx="12734770" cy="3297924"/>
          </a:xfrm>
          <a:custGeom>
            <a:avLst/>
            <a:gdLst/>
            <a:ahLst/>
            <a:cxnLst/>
            <a:rect l="l" t="t" r="r" b="b"/>
            <a:pathLst>
              <a:path w="19106" h="3927" extrusionOk="0">
                <a:moveTo>
                  <a:pt x="176" y="3726"/>
                </a:moveTo>
                <a:cubicBezTo>
                  <a:pt x="293" y="3593"/>
                  <a:pt x="497" y="3490"/>
                  <a:pt x="666" y="3451"/>
                </a:cubicBezTo>
                <a:cubicBezTo>
                  <a:pt x="1504" y="3255"/>
                  <a:pt x="2257" y="3500"/>
                  <a:pt x="3051" y="3571"/>
                </a:cubicBezTo>
                <a:cubicBezTo>
                  <a:pt x="3630" y="3624"/>
                  <a:pt x="3819" y="3063"/>
                  <a:pt x="4114" y="2663"/>
                </a:cubicBezTo>
                <a:cubicBezTo>
                  <a:pt x="4493" y="2149"/>
                  <a:pt x="5031" y="1983"/>
                  <a:pt x="5654" y="2078"/>
                </a:cubicBezTo>
                <a:cubicBezTo>
                  <a:pt x="5862" y="2110"/>
                  <a:pt x="7185" y="2603"/>
                  <a:pt x="7207" y="2203"/>
                </a:cubicBezTo>
                <a:cubicBezTo>
                  <a:pt x="7248" y="1445"/>
                  <a:pt x="7577" y="0"/>
                  <a:pt x="9921" y="370"/>
                </a:cubicBezTo>
                <a:cubicBezTo>
                  <a:pt x="10484" y="459"/>
                  <a:pt x="11023" y="604"/>
                  <a:pt x="11348" y="1106"/>
                </a:cubicBezTo>
                <a:cubicBezTo>
                  <a:pt x="11363" y="1131"/>
                  <a:pt x="11379" y="1157"/>
                  <a:pt x="11393" y="1182"/>
                </a:cubicBezTo>
                <a:lnTo>
                  <a:pt x="11440" y="1173"/>
                </a:lnTo>
                <a:cubicBezTo>
                  <a:pt x="13176" y="900"/>
                  <a:pt x="13481" y="1913"/>
                  <a:pt x="13532" y="2515"/>
                </a:cubicBezTo>
                <a:cubicBezTo>
                  <a:pt x="13661" y="2541"/>
                  <a:pt x="13764" y="2611"/>
                  <a:pt x="13852" y="2706"/>
                </a:cubicBezTo>
                <a:cubicBezTo>
                  <a:pt x="14172" y="2673"/>
                  <a:pt x="14633" y="2511"/>
                  <a:pt x="14737" y="2494"/>
                </a:cubicBezTo>
                <a:cubicBezTo>
                  <a:pt x="15218" y="2420"/>
                  <a:pt x="15634" y="2549"/>
                  <a:pt x="15926" y="2946"/>
                </a:cubicBezTo>
                <a:cubicBezTo>
                  <a:pt x="16153" y="3255"/>
                  <a:pt x="16299" y="3689"/>
                  <a:pt x="16748" y="3648"/>
                </a:cubicBezTo>
                <a:cubicBezTo>
                  <a:pt x="17362" y="3592"/>
                  <a:pt x="17944" y="3402"/>
                  <a:pt x="18591" y="3554"/>
                </a:cubicBezTo>
                <a:cubicBezTo>
                  <a:pt x="18722" y="3586"/>
                  <a:pt x="18880" y="3664"/>
                  <a:pt x="18970" y="3766"/>
                </a:cubicBezTo>
                <a:cubicBezTo>
                  <a:pt x="19106" y="3921"/>
                  <a:pt x="19007" y="3914"/>
                  <a:pt x="18748" y="3906"/>
                </a:cubicBezTo>
                <a:cubicBezTo>
                  <a:pt x="18748" y="3906"/>
                  <a:pt x="15984" y="3908"/>
                  <a:pt x="13212" y="3908"/>
                </a:cubicBezTo>
                <a:cubicBezTo>
                  <a:pt x="12539" y="3908"/>
                  <a:pt x="11701" y="3909"/>
                  <a:pt x="10777" y="3908"/>
                </a:cubicBezTo>
                <a:lnTo>
                  <a:pt x="9301" y="3908"/>
                </a:lnTo>
                <a:cubicBezTo>
                  <a:pt x="5249" y="3907"/>
                  <a:pt x="464" y="3903"/>
                  <a:pt x="464" y="3903"/>
                </a:cubicBezTo>
                <a:cubicBezTo>
                  <a:pt x="128" y="3917"/>
                  <a:pt x="1" y="3927"/>
                  <a:pt x="176" y="3726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"/>
          <p:cNvSpPr/>
          <p:nvPr/>
        </p:nvSpPr>
        <p:spPr>
          <a:xfrm>
            <a:off x="-325050" y="1498637"/>
            <a:ext cx="1988973" cy="408897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>
            <a:off x="2105225" y="342075"/>
            <a:ext cx="905948" cy="18624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"/>
          <p:cNvSpPr/>
          <p:nvPr/>
        </p:nvSpPr>
        <p:spPr>
          <a:xfrm>
            <a:off x="4370600" y="1804062"/>
            <a:ext cx="1377504" cy="28319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"/>
          <p:cNvSpPr/>
          <p:nvPr/>
        </p:nvSpPr>
        <p:spPr>
          <a:xfrm>
            <a:off x="7735850" y="942537"/>
            <a:ext cx="1988973" cy="408897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"/>
          <p:cNvSpPr/>
          <p:nvPr/>
        </p:nvSpPr>
        <p:spPr>
          <a:xfrm>
            <a:off x="6034900" y="106525"/>
            <a:ext cx="1145782" cy="235552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5"/>
          <p:cNvGrpSpPr/>
          <p:nvPr/>
        </p:nvGrpSpPr>
        <p:grpSpPr>
          <a:xfrm rot="-188576" flipH="1">
            <a:off x="952839" y="3893478"/>
            <a:ext cx="8799172" cy="2871039"/>
            <a:chOff x="-1381801" y="3817225"/>
            <a:chExt cx="8303504" cy="2709309"/>
          </a:xfrm>
        </p:grpSpPr>
        <p:grpSp>
          <p:nvGrpSpPr>
            <p:cNvPr id="537" name="Google Shape;537;p5"/>
            <p:cNvGrpSpPr/>
            <p:nvPr/>
          </p:nvGrpSpPr>
          <p:grpSpPr>
            <a:xfrm>
              <a:off x="-1381801" y="3817225"/>
              <a:ext cx="8303504" cy="2709309"/>
              <a:chOff x="-1381801" y="3817225"/>
              <a:chExt cx="8303504" cy="2709309"/>
            </a:xfrm>
          </p:grpSpPr>
          <p:sp>
            <p:nvSpPr>
              <p:cNvPr id="538" name="Google Shape;538;p5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9" name="Google Shape;539;p5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540" name="Google Shape;540;p5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5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5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5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47" name="Google Shape;547;p5"/>
            <p:cNvSpPr/>
            <p:nvPr/>
          </p:nvSpPr>
          <p:spPr>
            <a:xfrm flipH="1">
              <a:off x="-1026198" y="4748272"/>
              <a:ext cx="7947901" cy="1778262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06AE2A">
                <a:alpha val="8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5"/>
          <p:cNvGrpSpPr/>
          <p:nvPr/>
        </p:nvGrpSpPr>
        <p:grpSpPr>
          <a:xfrm rot="201584" flipH="1">
            <a:off x="-967368" y="4572231"/>
            <a:ext cx="9852552" cy="2003089"/>
            <a:chOff x="-81000" y="3254975"/>
            <a:chExt cx="9853354" cy="2003252"/>
          </a:xfrm>
        </p:grpSpPr>
        <p:sp>
          <p:nvSpPr>
            <p:cNvPr id="549" name="Google Shape;549;p5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5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552" name="Google Shape;552;p5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06AE2A">
                  <a:alpha val="74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5"/>
          <p:cNvSpPr/>
          <p:nvPr/>
        </p:nvSpPr>
        <p:spPr>
          <a:xfrm>
            <a:off x="-5511222" y="2668300"/>
            <a:ext cx="12734770" cy="2617473"/>
          </a:xfrm>
          <a:custGeom>
            <a:avLst/>
            <a:gdLst/>
            <a:ahLst/>
            <a:cxnLst/>
            <a:rect l="l" t="t" r="r" b="b"/>
            <a:pathLst>
              <a:path w="19106" h="3927" extrusionOk="0">
                <a:moveTo>
                  <a:pt x="176" y="3726"/>
                </a:moveTo>
                <a:cubicBezTo>
                  <a:pt x="293" y="3593"/>
                  <a:pt x="497" y="3490"/>
                  <a:pt x="666" y="3451"/>
                </a:cubicBezTo>
                <a:cubicBezTo>
                  <a:pt x="1504" y="3255"/>
                  <a:pt x="2257" y="3500"/>
                  <a:pt x="3051" y="3571"/>
                </a:cubicBezTo>
                <a:cubicBezTo>
                  <a:pt x="3630" y="3624"/>
                  <a:pt x="3819" y="3063"/>
                  <a:pt x="4114" y="2663"/>
                </a:cubicBezTo>
                <a:cubicBezTo>
                  <a:pt x="4493" y="2149"/>
                  <a:pt x="5031" y="1983"/>
                  <a:pt x="5654" y="2078"/>
                </a:cubicBezTo>
                <a:cubicBezTo>
                  <a:pt x="5862" y="2110"/>
                  <a:pt x="7185" y="2603"/>
                  <a:pt x="7207" y="2203"/>
                </a:cubicBezTo>
                <a:cubicBezTo>
                  <a:pt x="7248" y="1445"/>
                  <a:pt x="7577" y="0"/>
                  <a:pt x="9921" y="370"/>
                </a:cubicBezTo>
                <a:cubicBezTo>
                  <a:pt x="10484" y="459"/>
                  <a:pt x="11023" y="604"/>
                  <a:pt x="11348" y="1106"/>
                </a:cubicBezTo>
                <a:cubicBezTo>
                  <a:pt x="11363" y="1131"/>
                  <a:pt x="11379" y="1157"/>
                  <a:pt x="11393" y="1182"/>
                </a:cubicBezTo>
                <a:lnTo>
                  <a:pt x="11440" y="1173"/>
                </a:lnTo>
                <a:cubicBezTo>
                  <a:pt x="13176" y="900"/>
                  <a:pt x="13481" y="1913"/>
                  <a:pt x="13532" y="2515"/>
                </a:cubicBezTo>
                <a:cubicBezTo>
                  <a:pt x="13661" y="2541"/>
                  <a:pt x="13764" y="2611"/>
                  <a:pt x="13852" y="2706"/>
                </a:cubicBezTo>
                <a:cubicBezTo>
                  <a:pt x="14172" y="2673"/>
                  <a:pt x="14633" y="2511"/>
                  <a:pt x="14737" y="2494"/>
                </a:cubicBezTo>
                <a:cubicBezTo>
                  <a:pt x="15218" y="2420"/>
                  <a:pt x="15634" y="2549"/>
                  <a:pt x="15926" y="2946"/>
                </a:cubicBezTo>
                <a:cubicBezTo>
                  <a:pt x="16153" y="3255"/>
                  <a:pt x="16299" y="3689"/>
                  <a:pt x="16748" y="3648"/>
                </a:cubicBezTo>
                <a:cubicBezTo>
                  <a:pt x="17362" y="3592"/>
                  <a:pt x="17944" y="3402"/>
                  <a:pt x="18591" y="3554"/>
                </a:cubicBezTo>
                <a:cubicBezTo>
                  <a:pt x="18722" y="3586"/>
                  <a:pt x="18880" y="3664"/>
                  <a:pt x="18970" y="3766"/>
                </a:cubicBezTo>
                <a:cubicBezTo>
                  <a:pt x="19106" y="3921"/>
                  <a:pt x="19007" y="3914"/>
                  <a:pt x="18748" y="3906"/>
                </a:cubicBezTo>
                <a:cubicBezTo>
                  <a:pt x="18748" y="3906"/>
                  <a:pt x="15984" y="3908"/>
                  <a:pt x="13212" y="3908"/>
                </a:cubicBezTo>
                <a:cubicBezTo>
                  <a:pt x="12539" y="3908"/>
                  <a:pt x="11701" y="3909"/>
                  <a:pt x="10777" y="3908"/>
                </a:cubicBezTo>
                <a:lnTo>
                  <a:pt x="9301" y="3908"/>
                </a:lnTo>
                <a:cubicBezTo>
                  <a:pt x="5249" y="3907"/>
                  <a:pt x="464" y="3903"/>
                  <a:pt x="464" y="3903"/>
                </a:cubicBezTo>
                <a:cubicBezTo>
                  <a:pt x="128" y="3917"/>
                  <a:pt x="1" y="3927"/>
                  <a:pt x="176" y="3726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6"/>
          <p:cNvSpPr/>
          <p:nvPr/>
        </p:nvSpPr>
        <p:spPr>
          <a:xfrm>
            <a:off x="5013900" y="724675"/>
            <a:ext cx="3025088" cy="6219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"/>
          <p:cNvSpPr/>
          <p:nvPr/>
        </p:nvSpPr>
        <p:spPr>
          <a:xfrm rot="-168830">
            <a:off x="4724450" y="954524"/>
            <a:ext cx="5553908" cy="4161323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6"/>
          <p:cNvGrpSpPr/>
          <p:nvPr/>
        </p:nvGrpSpPr>
        <p:grpSpPr>
          <a:xfrm>
            <a:off x="-330158" y="3721621"/>
            <a:ext cx="9853354" cy="2006381"/>
            <a:chOff x="-81000" y="3254975"/>
            <a:chExt cx="9853354" cy="2006381"/>
          </a:xfrm>
        </p:grpSpPr>
        <p:sp>
          <p:nvSpPr>
            <p:cNvPr id="560" name="Google Shape;560;p6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2" name="Google Shape;562;p6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563" name="Google Shape;563;p6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5" name="Google Shape;565;p6"/>
          <p:cNvSpPr/>
          <p:nvPr/>
        </p:nvSpPr>
        <p:spPr>
          <a:xfrm>
            <a:off x="1894100" y="189800"/>
            <a:ext cx="1386370" cy="28500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"/>
          <p:cNvSpPr/>
          <p:nvPr/>
        </p:nvSpPr>
        <p:spPr>
          <a:xfrm>
            <a:off x="-1563087" y="651487"/>
            <a:ext cx="3025088" cy="62190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6"/>
          <p:cNvGrpSpPr/>
          <p:nvPr/>
        </p:nvGrpSpPr>
        <p:grpSpPr>
          <a:xfrm>
            <a:off x="-1762795" y="3664797"/>
            <a:ext cx="8799223" cy="2871055"/>
            <a:chOff x="-1381801" y="3817225"/>
            <a:chExt cx="8303504" cy="2709309"/>
          </a:xfrm>
        </p:grpSpPr>
        <p:grpSp>
          <p:nvGrpSpPr>
            <p:cNvPr id="568" name="Google Shape;568;p6"/>
            <p:cNvGrpSpPr/>
            <p:nvPr/>
          </p:nvGrpSpPr>
          <p:grpSpPr>
            <a:xfrm>
              <a:off x="-1381801" y="3817225"/>
              <a:ext cx="8303504" cy="2709309"/>
              <a:chOff x="-1381801" y="3817225"/>
              <a:chExt cx="8303504" cy="2709309"/>
            </a:xfrm>
          </p:grpSpPr>
          <p:sp>
            <p:nvSpPr>
              <p:cNvPr id="569" name="Google Shape;569;p6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0" name="Google Shape;570;p6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571" name="Google Shape;571;p6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6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6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6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6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6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8" name="Google Shape;578;p6"/>
            <p:cNvSpPr/>
            <p:nvPr/>
          </p:nvSpPr>
          <p:spPr>
            <a:xfrm flipH="1">
              <a:off x="-1026198" y="4748272"/>
              <a:ext cx="7947901" cy="1778262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FFFFFF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6"/>
          <p:cNvSpPr/>
          <p:nvPr/>
        </p:nvSpPr>
        <p:spPr>
          <a:xfrm>
            <a:off x="7413700" y="109901"/>
            <a:ext cx="2245848" cy="4617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"/>
          <p:cNvSpPr/>
          <p:nvPr/>
        </p:nvSpPr>
        <p:spPr>
          <a:xfrm rot="3704531">
            <a:off x="-2168843" y="1289861"/>
            <a:ext cx="7428952" cy="6480373"/>
          </a:xfrm>
          <a:custGeom>
            <a:avLst/>
            <a:gdLst/>
            <a:ahLst/>
            <a:cxnLst/>
            <a:rect l="l" t="t" r="r" b="b"/>
            <a:pathLst>
              <a:path w="22027" h="14579" extrusionOk="0">
                <a:moveTo>
                  <a:pt x="8745" y="0"/>
                </a:moveTo>
                <a:cubicBezTo>
                  <a:pt x="8055" y="0"/>
                  <a:pt x="7365" y="131"/>
                  <a:pt x="6726" y="392"/>
                </a:cubicBezTo>
                <a:cubicBezTo>
                  <a:pt x="5969" y="699"/>
                  <a:pt x="5436" y="1090"/>
                  <a:pt x="5030" y="1627"/>
                </a:cubicBezTo>
                <a:cubicBezTo>
                  <a:pt x="4796" y="1936"/>
                  <a:pt x="4603" y="2292"/>
                  <a:pt x="4433" y="2709"/>
                </a:cubicBezTo>
                <a:cubicBezTo>
                  <a:pt x="4128" y="3460"/>
                  <a:pt x="3488" y="4019"/>
                  <a:pt x="2830" y="4490"/>
                </a:cubicBezTo>
                <a:cubicBezTo>
                  <a:pt x="2171" y="4962"/>
                  <a:pt x="1463" y="5382"/>
                  <a:pt x="917" y="5978"/>
                </a:cubicBezTo>
                <a:cubicBezTo>
                  <a:pt x="370" y="6577"/>
                  <a:pt x="1" y="7410"/>
                  <a:pt x="195" y="8196"/>
                </a:cubicBezTo>
                <a:cubicBezTo>
                  <a:pt x="422" y="9118"/>
                  <a:pt x="1335" y="9720"/>
                  <a:pt x="1677" y="10604"/>
                </a:cubicBezTo>
                <a:cubicBezTo>
                  <a:pt x="1963" y="11350"/>
                  <a:pt x="1817" y="12229"/>
                  <a:pt x="2193" y="12934"/>
                </a:cubicBezTo>
                <a:cubicBezTo>
                  <a:pt x="2744" y="13966"/>
                  <a:pt x="4063" y="14579"/>
                  <a:pt x="5285" y="14579"/>
                </a:cubicBezTo>
                <a:cubicBezTo>
                  <a:pt x="5663" y="14579"/>
                  <a:pt x="6032" y="14520"/>
                  <a:pt x="6365" y="14397"/>
                </a:cubicBezTo>
                <a:cubicBezTo>
                  <a:pt x="6730" y="14263"/>
                  <a:pt x="7067" y="14058"/>
                  <a:pt x="7439" y="13949"/>
                </a:cubicBezTo>
                <a:cubicBezTo>
                  <a:pt x="7682" y="13879"/>
                  <a:pt x="7928" y="13852"/>
                  <a:pt x="8177" y="13852"/>
                </a:cubicBezTo>
                <a:cubicBezTo>
                  <a:pt x="8800" y="13852"/>
                  <a:pt x="9438" y="14022"/>
                  <a:pt x="10066" y="14104"/>
                </a:cubicBezTo>
                <a:cubicBezTo>
                  <a:pt x="10485" y="14159"/>
                  <a:pt x="10904" y="14198"/>
                  <a:pt x="11315" y="14198"/>
                </a:cubicBezTo>
                <a:cubicBezTo>
                  <a:pt x="12199" y="14198"/>
                  <a:pt x="13048" y="14017"/>
                  <a:pt x="13785" y="13417"/>
                </a:cubicBezTo>
                <a:cubicBezTo>
                  <a:pt x="14636" y="12723"/>
                  <a:pt x="15153" y="11590"/>
                  <a:pt x="14982" y="10505"/>
                </a:cubicBezTo>
                <a:cubicBezTo>
                  <a:pt x="14891" y="9926"/>
                  <a:pt x="14633" y="9280"/>
                  <a:pt x="14968" y="8799"/>
                </a:cubicBezTo>
                <a:cubicBezTo>
                  <a:pt x="15210" y="8451"/>
                  <a:pt x="15666" y="8346"/>
                  <a:pt x="16076" y="8242"/>
                </a:cubicBezTo>
                <a:cubicBezTo>
                  <a:pt x="17216" y="7947"/>
                  <a:pt x="18399" y="7328"/>
                  <a:pt x="18797" y="6221"/>
                </a:cubicBezTo>
                <a:cubicBezTo>
                  <a:pt x="18928" y="5855"/>
                  <a:pt x="18964" y="5458"/>
                  <a:pt x="19134" y="5109"/>
                </a:cubicBezTo>
                <a:cubicBezTo>
                  <a:pt x="19314" y="4738"/>
                  <a:pt x="19625" y="4464"/>
                  <a:pt x="19972" y="4253"/>
                </a:cubicBezTo>
                <a:cubicBezTo>
                  <a:pt x="20388" y="3997"/>
                  <a:pt x="20796" y="3757"/>
                  <a:pt x="21206" y="3488"/>
                </a:cubicBezTo>
                <a:cubicBezTo>
                  <a:pt x="21345" y="3396"/>
                  <a:pt x="21485" y="3305"/>
                  <a:pt x="21609" y="3193"/>
                </a:cubicBezTo>
                <a:cubicBezTo>
                  <a:pt x="21705" y="3109"/>
                  <a:pt x="21793" y="3007"/>
                  <a:pt x="21832" y="2886"/>
                </a:cubicBezTo>
                <a:cubicBezTo>
                  <a:pt x="22026" y="2304"/>
                  <a:pt x="20936" y="2153"/>
                  <a:pt x="20595" y="2063"/>
                </a:cubicBezTo>
                <a:cubicBezTo>
                  <a:pt x="19855" y="1868"/>
                  <a:pt x="19138" y="1584"/>
                  <a:pt x="18465" y="1218"/>
                </a:cubicBezTo>
                <a:cubicBezTo>
                  <a:pt x="18074" y="1007"/>
                  <a:pt x="17698" y="768"/>
                  <a:pt x="17294" y="588"/>
                </a:cubicBezTo>
                <a:cubicBezTo>
                  <a:pt x="16727" y="337"/>
                  <a:pt x="16106" y="207"/>
                  <a:pt x="15485" y="207"/>
                </a:cubicBezTo>
                <a:cubicBezTo>
                  <a:pt x="15241" y="207"/>
                  <a:pt x="14998" y="227"/>
                  <a:pt x="14757" y="268"/>
                </a:cubicBezTo>
                <a:cubicBezTo>
                  <a:pt x="13906" y="411"/>
                  <a:pt x="13061" y="800"/>
                  <a:pt x="12221" y="800"/>
                </a:cubicBezTo>
                <a:cubicBezTo>
                  <a:pt x="12036" y="800"/>
                  <a:pt x="11851" y="781"/>
                  <a:pt x="11667" y="737"/>
                </a:cubicBezTo>
                <a:cubicBezTo>
                  <a:pt x="11345" y="659"/>
                  <a:pt x="11046" y="505"/>
                  <a:pt x="10738" y="381"/>
                </a:cubicBezTo>
                <a:cubicBezTo>
                  <a:pt x="10106" y="127"/>
                  <a:pt x="9426" y="0"/>
                  <a:pt x="8745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"/>
          <p:cNvSpPr/>
          <p:nvPr/>
        </p:nvSpPr>
        <p:spPr>
          <a:xfrm>
            <a:off x="-2095575" y="1152475"/>
            <a:ext cx="3896200" cy="80094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"/>
          <p:cNvSpPr/>
          <p:nvPr/>
        </p:nvSpPr>
        <p:spPr>
          <a:xfrm>
            <a:off x="3423601" y="-156900"/>
            <a:ext cx="3365849" cy="6919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"/>
          <p:cNvSpPr/>
          <p:nvPr/>
        </p:nvSpPr>
        <p:spPr>
          <a:xfrm rot="476313">
            <a:off x="7132681" y="3893778"/>
            <a:ext cx="2451112" cy="400396"/>
          </a:xfrm>
          <a:custGeom>
            <a:avLst/>
            <a:gdLst/>
            <a:ahLst/>
            <a:cxnLst/>
            <a:rect l="l" t="t" r="r" b="b"/>
            <a:pathLst>
              <a:path w="15843" h="2588" extrusionOk="0">
                <a:moveTo>
                  <a:pt x="4374" y="0"/>
                </a:moveTo>
                <a:cubicBezTo>
                  <a:pt x="4336" y="0"/>
                  <a:pt x="4298" y="2"/>
                  <a:pt x="4260" y="5"/>
                </a:cubicBezTo>
                <a:cubicBezTo>
                  <a:pt x="3785" y="49"/>
                  <a:pt x="3343" y="357"/>
                  <a:pt x="3141" y="789"/>
                </a:cubicBezTo>
                <a:cubicBezTo>
                  <a:pt x="2979" y="711"/>
                  <a:pt x="2804" y="674"/>
                  <a:pt x="2632" y="674"/>
                </a:cubicBezTo>
                <a:cubicBezTo>
                  <a:pt x="2244" y="674"/>
                  <a:pt x="1872" y="862"/>
                  <a:pt x="1715" y="1187"/>
                </a:cubicBezTo>
                <a:cubicBezTo>
                  <a:pt x="1522" y="1126"/>
                  <a:pt x="1336" y="1095"/>
                  <a:pt x="1162" y="1095"/>
                </a:cubicBezTo>
                <a:cubicBezTo>
                  <a:pt x="930" y="1095"/>
                  <a:pt x="719" y="1150"/>
                  <a:pt x="539" y="1259"/>
                </a:cubicBezTo>
                <a:cubicBezTo>
                  <a:pt x="226" y="1450"/>
                  <a:pt x="16" y="1805"/>
                  <a:pt x="0" y="2173"/>
                </a:cubicBezTo>
                <a:cubicBezTo>
                  <a:pt x="4623" y="2545"/>
                  <a:pt x="9129" y="2588"/>
                  <a:pt x="13624" y="2588"/>
                </a:cubicBezTo>
                <a:cubicBezTo>
                  <a:pt x="14302" y="2588"/>
                  <a:pt x="14979" y="2587"/>
                  <a:pt x="15657" y="2586"/>
                </a:cubicBezTo>
                <a:cubicBezTo>
                  <a:pt x="15768" y="2168"/>
                  <a:pt x="15805" y="1724"/>
                  <a:pt x="15843" y="1280"/>
                </a:cubicBezTo>
                <a:cubicBezTo>
                  <a:pt x="15634" y="867"/>
                  <a:pt x="15236" y="547"/>
                  <a:pt x="14787" y="450"/>
                </a:cubicBezTo>
                <a:cubicBezTo>
                  <a:pt x="14689" y="429"/>
                  <a:pt x="14590" y="419"/>
                  <a:pt x="14491" y="419"/>
                </a:cubicBezTo>
                <a:cubicBezTo>
                  <a:pt x="14129" y="419"/>
                  <a:pt x="13768" y="552"/>
                  <a:pt x="13499" y="794"/>
                </a:cubicBezTo>
                <a:cubicBezTo>
                  <a:pt x="13308" y="378"/>
                  <a:pt x="12864" y="103"/>
                  <a:pt x="12411" y="103"/>
                </a:cubicBezTo>
                <a:cubicBezTo>
                  <a:pt x="12383" y="103"/>
                  <a:pt x="12354" y="104"/>
                  <a:pt x="12326" y="106"/>
                </a:cubicBezTo>
                <a:cubicBezTo>
                  <a:pt x="11846" y="144"/>
                  <a:pt x="11406" y="500"/>
                  <a:pt x="11270" y="961"/>
                </a:cubicBezTo>
                <a:cubicBezTo>
                  <a:pt x="11098" y="874"/>
                  <a:pt x="10923" y="831"/>
                  <a:pt x="10760" y="831"/>
                </a:cubicBezTo>
                <a:cubicBezTo>
                  <a:pt x="10589" y="831"/>
                  <a:pt x="10432" y="879"/>
                  <a:pt x="10308" y="975"/>
                </a:cubicBezTo>
                <a:cubicBezTo>
                  <a:pt x="10179" y="633"/>
                  <a:pt x="9866" y="444"/>
                  <a:pt x="9540" y="424"/>
                </a:cubicBezTo>
                <a:cubicBezTo>
                  <a:pt x="9520" y="422"/>
                  <a:pt x="9499" y="422"/>
                  <a:pt x="9479" y="422"/>
                </a:cubicBezTo>
                <a:cubicBezTo>
                  <a:pt x="9172" y="422"/>
                  <a:pt x="8869" y="566"/>
                  <a:pt x="8676" y="804"/>
                </a:cubicBezTo>
                <a:cubicBezTo>
                  <a:pt x="8351" y="499"/>
                  <a:pt x="7944" y="308"/>
                  <a:pt x="7533" y="304"/>
                </a:cubicBezTo>
                <a:cubicBezTo>
                  <a:pt x="7528" y="304"/>
                  <a:pt x="7524" y="304"/>
                  <a:pt x="7519" y="304"/>
                </a:cubicBezTo>
                <a:cubicBezTo>
                  <a:pt x="7111" y="304"/>
                  <a:pt x="6705" y="488"/>
                  <a:pt x="6438" y="795"/>
                </a:cubicBezTo>
                <a:cubicBezTo>
                  <a:pt x="6233" y="626"/>
                  <a:pt x="5993" y="537"/>
                  <a:pt x="5760" y="537"/>
                </a:cubicBezTo>
                <a:cubicBezTo>
                  <a:pt x="5677" y="537"/>
                  <a:pt x="5594" y="548"/>
                  <a:pt x="5515" y="572"/>
                </a:cubicBezTo>
                <a:cubicBezTo>
                  <a:pt x="5247" y="221"/>
                  <a:pt x="4812" y="0"/>
                  <a:pt x="4374" y="0"/>
                </a:cubicBezTo>
                <a:close/>
              </a:path>
            </a:pathLst>
          </a:custGeom>
          <a:solidFill>
            <a:srgbClr val="06AE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"/>
          <p:cNvSpPr/>
          <p:nvPr/>
        </p:nvSpPr>
        <p:spPr>
          <a:xfrm rot="476313">
            <a:off x="3987825" y="3617888"/>
            <a:ext cx="1352189" cy="325670"/>
          </a:xfrm>
          <a:custGeom>
            <a:avLst/>
            <a:gdLst/>
            <a:ahLst/>
            <a:cxnLst/>
            <a:rect l="l" t="t" r="r" b="b"/>
            <a:pathLst>
              <a:path w="8740" h="2105" extrusionOk="0">
                <a:moveTo>
                  <a:pt x="5456" y="1"/>
                </a:moveTo>
                <a:cubicBezTo>
                  <a:pt x="5416" y="1"/>
                  <a:pt x="5375" y="2"/>
                  <a:pt x="5335" y="5"/>
                </a:cubicBezTo>
                <a:cubicBezTo>
                  <a:pt x="4815" y="43"/>
                  <a:pt x="4315" y="325"/>
                  <a:pt x="4018" y="753"/>
                </a:cubicBezTo>
                <a:cubicBezTo>
                  <a:pt x="3936" y="698"/>
                  <a:pt x="3840" y="673"/>
                  <a:pt x="3743" y="673"/>
                </a:cubicBezTo>
                <a:cubicBezTo>
                  <a:pt x="3524" y="673"/>
                  <a:pt x="3299" y="802"/>
                  <a:pt x="3223" y="1012"/>
                </a:cubicBezTo>
                <a:cubicBezTo>
                  <a:pt x="3073" y="930"/>
                  <a:pt x="2903" y="891"/>
                  <a:pt x="2732" y="891"/>
                </a:cubicBezTo>
                <a:cubicBezTo>
                  <a:pt x="2419" y="891"/>
                  <a:pt x="2104" y="1023"/>
                  <a:pt x="1904" y="1266"/>
                </a:cubicBezTo>
                <a:cubicBezTo>
                  <a:pt x="1732" y="1178"/>
                  <a:pt x="1543" y="1137"/>
                  <a:pt x="1352" y="1137"/>
                </a:cubicBezTo>
                <a:cubicBezTo>
                  <a:pt x="762" y="1137"/>
                  <a:pt x="159" y="1527"/>
                  <a:pt x="1" y="2105"/>
                </a:cubicBezTo>
                <a:cubicBezTo>
                  <a:pt x="2716" y="1692"/>
                  <a:pt x="5455" y="1460"/>
                  <a:pt x="8740" y="1282"/>
                </a:cubicBezTo>
                <a:cubicBezTo>
                  <a:pt x="8667" y="893"/>
                  <a:pt x="8270" y="620"/>
                  <a:pt x="7883" y="620"/>
                </a:cubicBezTo>
                <a:cubicBezTo>
                  <a:pt x="7757" y="620"/>
                  <a:pt x="7633" y="649"/>
                  <a:pt x="7521" y="712"/>
                </a:cubicBezTo>
                <a:cubicBezTo>
                  <a:pt x="7454" y="530"/>
                  <a:pt x="7258" y="425"/>
                  <a:pt x="7067" y="425"/>
                </a:cubicBezTo>
                <a:cubicBezTo>
                  <a:pt x="6947" y="425"/>
                  <a:pt x="6830" y="466"/>
                  <a:pt x="6747" y="555"/>
                </a:cubicBezTo>
                <a:cubicBezTo>
                  <a:pt x="6417" y="205"/>
                  <a:pt x="5937" y="1"/>
                  <a:pt x="5456" y="1"/>
                </a:cubicBezTo>
                <a:close/>
              </a:path>
            </a:pathLst>
          </a:custGeom>
          <a:solidFill>
            <a:srgbClr val="06AE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7"/>
          <p:cNvGrpSpPr/>
          <p:nvPr/>
        </p:nvGrpSpPr>
        <p:grpSpPr>
          <a:xfrm rot="476284">
            <a:off x="-364126" y="3654142"/>
            <a:ext cx="9635476" cy="1710688"/>
            <a:chOff x="-81000" y="3550637"/>
            <a:chExt cx="9635650" cy="1710719"/>
          </a:xfrm>
        </p:grpSpPr>
        <p:sp>
          <p:nvSpPr>
            <p:cNvPr id="587" name="Google Shape;587;p7"/>
            <p:cNvSpPr/>
            <p:nvPr/>
          </p:nvSpPr>
          <p:spPr>
            <a:xfrm>
              <a:off x="-81000" y="3550637"/>
              <a:ext cx="9635650" cy="1707589"/>
            </a:xfrm>
            <a:custGeom>
              <a:avLst/>
              <a:gdLst/>
              <a:ahLst/>
              <a:cxnLst/>
              <a:rect l="l" t="t" r="r" b="b"/>
              <a:pathLst>
                <a:path w="62280" h="11037" extrusionOk="0">
                  <a:moveTo>
                    <a:pt x="52178" y="0"/>
                  </a:moveTo>
                  <a:cubicBezTo>
                    <a:pt x="31761" y="0"/>
                    <a:pt x="17819" y="3474"/>
                    <a:pt x="0" y="5339"/>
                  </a:cubicBezTo>
                  <a:lnTo>
                    <a:pt x="0" y="10048"/>
                  </a:lnTo>
                  <a:cubicBezTo>
                    <a:pt x="8017" y="9614"/>
                    <a:pt x="16053" y="9397"/>
                    <a:pt x="24089" y="9397"/>
                  </a:cubicBezTo>
                  <a:cubicBezTo>
                    <a:pt x="36844" y="9397"/>
                    <a:pt x="49600" y="9944"/>
                    <a:pt x="62279" y="11036"/>
                  </a:cubicBezTo>
                  <a:lnTo>
                    <a:pt x="62279" y="275"/>
                  </a:lnTo>
                  <a:cubicBezTo>
                    <a:pt x="58727" y="85"/>
                    <a:pt x="55373" y="0"/>
                    <a:pt x="52178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1000" y="3553767"/>
              <a:ext cx="9635650" cy="1707589"/>
            </a:xfrm>
            <a:custGeom>
              <a:avLst/>
              <a:gdLst/>
              <a:ahLst/>
              <a:cxnLst/>
              <a:rect l="l" t="t" r="r" b="b"/>
              <a:pathLst>
                <a:path w="62280" h="11037" extrusionOk="0">
                  <a:moveTo>
                    <a:pt x="52178" y="0"/>
                  </a:moveTo>
                  <a:cubicBezTo>
                    <a:pt x="31761" y="0"/>
                    <a:pt x="17819" y="3474"/>
                    <a:pt x="0" y="5339"/>
                  </a:cubicBezTo>
                  <a:lnTo>
                    <a:pt x="0" y="10048"/>
                  </a:lnTo>
                  <a:cubicBezTo>
                    <a:pt x="8017" y="9614"/>
                    <a:pt x="16053" y="9397"/>
                    <a:pt x="24089" y="9397"/>
                  </a:cubicBezTo>
                  <a:cubicBezTo>
                    <a:pt x="36844" y="9397"/>
                    <a:pt x="49600" y="9944"/>
                    <a:pt x="62279" y="11036"/>
                  </a:cubicBezTo>
                  <a:lnTo>
                    <a:pt x="62279" y="275"/>
                  </a:lnTo>
                  <a:cubicBezTo>
                    <a:pt x="58727" y="85"/>
                    <a:pt x="55373" y="0"/>
                    <a:pt x="52178" y="0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7"/>
          <p:cNvGrpSpPr/>
          <p:nvPr/>
        </p:nvGrpSpPr>
        <p:grpSpPr>
          <a:xfrm flipH="1">
            <a:off x="12" y="4035877"/>
            <a:ext cx="8633763" cy="2538002"/>
            <a:chOff x="0" y="3674708"/>
            <a:chExt cx="9143998" cy="2687991"/>
          </a:xfrm>
        </p:grpSpPr>
        <p:sp>
          <p:nvSpPr>
            <p:cNvPr id="590" name="Google Shape;590;p7"/>
            <p:cNvSpPr/>
            <p:nvPr/>
          </p:nvSpPr>
          <p:spPr>
            <a:xfrm>
              <a:off x="250478" y="3775813"/>
              <a:ext cx="8893454" cy="2448206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8845255" y="3961315"/>
              <a:ext cx="298743" cy="2262706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6950965" y="3912619"/>
              <a:ext cx="1848293" cy="2311401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873548" y="3853784"/>
              <a:ext cx="4545261" cy="2370236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63292" y="3811942"/>
              <a:ext cx="7558679" cy="241222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50478" y="3775813"/>
              <a:ext cx="6822818" cy="1874426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89568" y="5864315"/>
              <a:ext cx="200780" cy="88109"/>
            </a:xfrm>
            <a:custGeom>
              <a:avLst/>
              <a:gdLst/>
              <a:ahLst/>
              <a:cxnLst/>
              <a:rect l="l" t="t" r="r" b="b"/>
              <a:pathLst>
                <a:path w="1406" h="617" extrusionOk="0">
                  <a:moveTo>
                    <a:pt x="512" y="1"/>
                  </a:moveTo>
                  <a:cubicBezTo>
                    <a:pt x="329" y="1"/>
                    <a:pt x="280" y="175"/>
                    <a:pt x="280" y="175"/>
                  </a:cubicBezTo>
                  <a:cubicBezTo>
                    <a:pt x="280" y="175"/>
                    <a:pt x="224" y="107"/>
                    <a:pt x="159" y="107"/>
                  </a:cubicBezTo>
                  <a:cubicBezTo>
                    <a:pt x="136" y="107"/>
                    <a:pt x="112" y="116"/>
                    <a:pt x="89" y="139"/>
                  </a:cubicBezTo>
                  <a:cubicBezTo>
                    <a:pt x="1" y="229"/>
                    <a:pt x="89" y="285"/>
                    <a:pt x="89" y="285"/>
                  </a:cubicBezTo>
                  <a:lnTo>
                    <a:pt x="74" y="609"/>
                  </a:lnTo>
                  <a:cubicBezTo>
                    <a:pt x="174" y="614"/>
                    <a:pt x="274" y="616"/>
                    <a:pt x="375" y="616"/>
                  </a:cubicBezTo>
                  <a:cubicBezTo>
                    <a:pt x="710" y="616"/>
                    <a:pt x="1054" y="592"/>
                    <a:pt x="1405" y="554"/>
                  </a:cubicBezTo>
                  <a:cubicBezTo>
                    <a:pt x="1376" y="373"/>
                    <a:pt x="1244" y="354"/>
                    <a:pt x="1189" y="354"/>
                  </a:cubicBezTo>
                  <a:cubicBezTo>
                    <a:pt x="1174" y="354"/>
                    <a:pt x="1164" y="355"/>
                    <a:pt x="1164" y="355"/>
                  </a:cubicBezTo>
                  <a:cubicBezTo>
                    <a:pt x="1164" y="355"/>
                    <a:pt x="1197" y="175"/>
                    <a:pt x="1019" y="138"/>
                  </a:cubicBezTo>
                  <a:cubicBezTo>
                    <a:pt x="992" y="132"/>
                    <a:pt x="967" y="130"/>
                    <a:pt x="943" y="130"/>
                  </a:cubicBezTo>
                  <a:cubicBezTo>
                    <a:pt x="806" y="130"/>
                    <a:pt x="712" y="208"/>
                    <a:pt x="712" y="208"/>
                  </a:cubicBezTo>
                  <a:cubicBezTo>
                    <a:pt x="712" y="208"/>
                    <a:pt x="696" y="1"/>
                    <a:pt x="512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0" y="5845323"/>
              <a:ext cx="200638" cy="88109"/>
            </a:xfrm>
            <a:custGeom>
              <a:avLst/>
              <a:gdLst/>
              <a:ahLst/>
              <a:cxnLst/>
              <a:rect l="l" t="t" r="r" b="b"/>
              <a:pathLst>
                <a:path w="1405" h="617" extrusionOk="0">
                  <a:moveTo>
                    <a:pt x="893" y="0"/>
                  </a:moveTo>
                  <a:cubicBezTo>
                    <a:pt x="711" y="0"/>
                    <a:pt x="695" y="209"/>
                    <a:pt x="695" y="209"/>
                  </a:cubicBezTo>
                  <a:cubicBezTo>
                    <a:pt x="695" y="209"/>
                    <a:pt x="599" y="130"/>
                    <a:pt x="461" y="130"/>
                  </a:cubicBezTo>
                  <a:cubicBezTo>
                    <a:pt x="438" y="130"/>
                    <a:pt x="413" y="132"/>
                    <a:pt x="387" y="138"/>
                  </a:cubicBezTo>
                  <a:cubicBezTo>
                    <a:pt x="210" y="175"/>
                    <a:pt x="241" y="355"/>
                    <a:pt x="241" y="355"/>
                  </a:cubicBezTo>
                  <a:cubicBezTo>
                    <a:pt x="241" y="355"/>
                    <a:pt x="232" y="353"/>
                    <a:pt x="217" y="353"/>
                  </a:cubicBezTo>
                  <a:cubicBezTo>
                    <a:pt x="163" y="353"/>
                    <a:pt x="31" y="373"/>
                    <a:pt x="1" y="553"/>
                  </a:cubicBezTo>
                  <a:cubicBezTo>
                    <a:pt x="356" y="592"/>
                    <a:pt x="703" y="616"/>
                    <a:pt x="1041" y="616"/>
                  </a:cubicBezTo>
                  <a:cubicBezTo>
                    <a:pt x="1139" y="616"/>
                    <a:pt x="1236" y="614"/>
                    <a:pt x="1332" y="610"/>
                  </a:cubicBezTo>
                  <a:lnTo>
                    <a:pt x="1317" y="285"/>
                  </a:lnTo>
                  <a:cubicBezTo>
                    <a:pt x="1317" y="285"/>
                    <a:pt x="1405" y="230"/>
                    <a:pt x="1317" y="139"/>
                  </a:cubicBezTo>
                  <a:cubicBezTo>
                    <a:pt x="1294" y="116"/>
                    <a:pt x="1270" y="107"/>
                    <a:pt x="1247" y="107"/>
                  </a:cubicBezTo>
                  <a:cubicBezTo>
                    <a:pt x="1182" y="107"/>
                    <a:pt x="1126" y="175"/>
                    <a:pt x="1126" y="175"/>
                  </a:cubicBezTo>
                  <a:cubicBezTo>
                    <a:pt x="1126" y="175"/>
                    <a:pt x="1077" y="0"/>
                    <a:pt x="893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2999" y="5211417"/>
              <a:ext cx="728864" cy="668316"/>
            </a:xfrm>
            <a:custGeom>
              <a:avLst/>
              <a:gdLst/>
              <a:ahLst/>
              <a:cxnLst/>
              <a:rect l="l" t="t" r="r" b="b"/>
              <a:pathLst>
                <a:path w="5104" h="4680" extrusionOk="0">
                  <a:moveTo>
                    <a:pt x="3446" y="1"/>
                  </a:moveTo>
                  <a:cubicBezTo>
                    <a:pt x="3344" y="1"/>
                    <a:pt x="3247" y="51"/>
                    <a:pt x="3164" y="106"/>
                  </a:cubicBezTo>
                  <a:cubicBezTo>
                    <a:pt x="2837" y="320"/>
                    <a:pt x="2600" y="629"/>
                    <a:pt x="2411" y="951"/>
                  </a:cubicBezTo>
                  <a:cubicBezTo>
                    <a:pt x="2008" y="1641"/>
                    <a:pt x="1797" y="2421"/>
                    <a:pt x="1805" y="3198"/>
                  </a:cubicBezTo>
                  <a:cubicBezTo>
                    <a:pt x="1685" y="2636"/>
                    <a:pt x="1190" y="1768"/>
                    <a:pt x="725" y="1527"/>
                  </a:cubicBezTo>
                  <a:cubicBezTo>
                    <a:pt x="620" y="1473"/>
                    <a:pt x="522" y="1448"/>
                    <a:pt x="433" y="1448"/>
                  </a:cubicBezTo>
                  <a:cubicBezTo>
                    <a:pt x="172" y="1448"/>
                    <a:pt x="1" y="1661"/>
                    <a:pt x="24" y="1933"/>
                  </a:cubicBezTo>
                  <a:cubicBezTo>
                    <a:pt x="86" y="2679"/>
                    <a:pt x="1251" y="3905"/>
                    <a:pt x="1904" y="4679"/>
                  </a:cubicBezTo>
                  <a:cubicBezTo>
                    <a:pt x="2727" y="4286"/>
                    <a:pt x="3873" y="3791"/>
                    <a:pt x="4731" y="3341"/>
                  </a:cubicBezTo>
                  <a:cubicBezTo>
                    <a:pt x="4883" y="3260"/>
                    <a:pt x="5042" y="3151"/>
                    <a:pt x="5064" y="2993"/>
                  </a:cubicBezTo>
                  <a:cubicBezTo>
                    <a:pt x="5103" y="2723"/>
                    <a:pt x="4732" y="2561"/>
                    <a:pt x="4430" y="2547"/>
                  </a:cubicBezTo>
                  <a:cubicBezTo>
                    <a:pt x="4401" y="2546"/>
                    <a:pt x="4371" y="2545"/>
                    <a:pt x="4342" y="2545"/>
                  </a:cubicBezTo>
                  <a:cubicBezTo>
                    <a:pt x="3609" y="2545"/>
                    <a:pt x="2888" y="2931"/>
                    <a:pt x="2542" y="3513"/>
                  </a:cubicBezTo>
                  <a:cubicBezTo>
                    <a:pt x="3003" y="2583"/>
                    <a:pt x="3467" y="1647"/>
                    <a:pt x="3729" y="655"/>
                  </a:cubicBezTo>
                  <a:cubicBezTo>
                    <a:pt x="3762" y="528"/>
                    <a:pt x="3792" y="393"/>
                    <a:pt x="3762" y="267"/>
                  </a:cubicBezTo>
                  <a:cubicBezTo>
                    <a:pt x="3731" y="139"/>
                    <a:pt x="3622" y="18"/>
                    <a:pt x="3479" y="3"/>
                  </a:cubicBezTo>
                  <a:cubicBezTo>
                    <a:pt x="3468" y="2"/>
                    <a:pt x="3457" y="1"/>
                    <a:pt x="3446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72898" y="5270824"/>
              <a:ext cx="207492" cy="595058"/>
            </a:xfrm>
            <a:custGeom>
              <a:avLst/>
              <a:gdLst/>
              <a:ahLst/>
              <a:cxnLst/>
              <a:rect l="l" t="t" r="r" b="b"/>
              <a:pathLst>
                <a:path w="1453" h="4167" fill="none" extrusionOk="0">
                  <a:moveTo>
                    <a:pt x="1452" y="0"/>
                  </a:moveTo>
                  <a:cubicBezTo>
                    <a:pt x="782" y="1311"/>
                    <a:pt x="291" y="2718"/>
                    <a:pt x="0" y="416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69042" y="5631117"/>
              <a:ext cx="389708" cy="237481"/>
            </a:xfrm>
            <a:custGeom>
              <a:avLst/>
              <a:gdLst/>
              <a:ahLst/>
              <a:cxnLst/>
              <a:rect l="l" t="t" r="r" b="b"/>
              <a:pathLst>
                <a:path w="2729" h="1663" fill="none" extrusionOk="0">
                  <a:moveTo>
                    <a:pt x="2729" y="1"/>
                  </a:moveTo>
                  <a:cubicBezTo>
                    <a:pt x="1682" y="253"/>
                    <a:pt x="716" y="842"/>
                    <a:pt x="1" y="16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62976" y="5483458"/>
              <a:ext cx="208206" cy="380283"/>
            </a:xfrm>
            <a:custGeom>
              <a:avLst/>
              <a:gdLst/>
              <a:ahLst/>
              <a:cxnLst/>
              <a:rect l="l" t="t" r="r" b="b"/>
              <a:pathLst>
                <a:path w="1458" h="2663" fill="none" extrusionOk="0">
                  <a:moveTo>
                    <a:pt x="1" y="0"/>
                  </a:moveTo>
                  <a:cubicBezTo>
                    <a:pt x="531" y="865"/>
                    <a:pt x="1205" y="1675"/>
                    <a:pt x="1458" y="266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41661" y="5818761"/>
              <a:ext cx="276466" cy="152656"/>
            </a:xfrm>
            <a:custGeom>
              <a:avLst/>
              <a:gdLst/>
              <a:ahLst/>
              <a:cxnLst/>
              <a:rect l="l" t="t" r="r" b="b"/>
              <a:pathLst>
                <a:path w="1936" h="1069" extrusionOk="0">
                  <a:moveTo>
                    <a:pt x="1076" y="1"/>
                  </a:moveTo>
                  <a:cubicBezTo>
                    <a:pt x="936" y="1"/>
                    <a:pt x="796" y="14"/>
                    <a:pt x="659" y="42"/>
                  </a:cubicBezTo>
                  <a:cubicBezTo>
                    <a:pt x="483" y="78"/>
                    <a:pt x="304" y="140"/>
                    <a:pt x="186" y="271"/>
                  </a:cubicBezTo>
                  <a:cubicBezTo>
                    <a:pt x="21" y="450"/>
                    <a:pt x="8" y="711"/>
                    <a:pt x="1" y="951"/>
                  </a:cubicBezTo>
                  <a:cubicBezTo>
                    <a:pt x="411" y="1023"/>
                    <a:pt x="848" y="1068"/>
                    <a:pt x="1289" y="1068"/>
                  </a:cubicBezTo>
                  <a:cubicBezTo>
                    <a:pt x="1453" y="1068"/>
                    <a:pt x="1618" y="1062"/>
                    <a:pt x="1782" y="1048"/>
                  </a:cubicBezTo>
                  <a:cubicBezTo>
                    <a:pt x="1843" y="908"/>
                    <a:pt x="1902" y="764"/>
                    <a:pt x="1920" y="613"/>
                  </a:cubicBezTo>
                  <a:cubicBezTo>
                    <a:pt x="1935" y="462"/>
                    <a:pt x="1900" y="298"/>
                    <a:pt x="1792" y="189"/>
                  </a:cubicBezTo>
                  <a:cubicBezTo>
                    <a:pt x="1692" y="90"/>
                    <a:pt x="1546" y="49"/>
                    <a:pt x="1405" y="26"/>
                  </a:cubicBezTo>
                  <a:cubicBezTo>
                    <a:pt x="1296" y="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59760" y="5904872"/>
              <a:ext cx="276323" cy="77256"/>
            </a:xfrm>
            <a:custGeom>
              <a:avLst/>
              <a:gdLst/>
              <a:ahLst/>
              <a:cxnLst/>
              <a:rect l="l" t="t" r="r" b="b"/>
              <a:pathLst>
                <a:path w="1935" h="541" extrusionOk="0">
                  <a:moveTo>
                    <a:pt x="1430" y="1"/>
                  </a:moveTo>
                  <a:cubicBezTo>
                    <a:pt x="1216" y="1"/>
                    <a:pt x="1095" y="269"/>
                    <a:pt x="1095" y="269"/>
                  </a:cubicBezTo>
                  <a:cubicBezTo>
                    <a:pt x="1095" y="269"/>
                    <a:pt x="1105" y="122"/>
                    <a:pt x="971" y="104"/>
                  </a:cubicBezTo>
                  <a:cubicBezTo>
                    <a:pt x="962" y="103"/>
                    <a:pt x="953" y="102"/>
                    <a:pt x="945" y="102"/>
                  </a:cubicBezTo>
                  <a:cubicBezTo>
                    <a:pt x="828" y="102"/>
                    <a:pt x="769" y="209"/>
                    <a:pt x="769" y="209"/>
                  </a:cubicBezTo>
                  <a:cubicBezTo>
                    <a:pt x="769" y="209"/>
                    <a:pt x="735" y="18"/>
                    <a:pt x="525" y="18"/>
                  </a:cubicBezTo>
                  <a:cubicBezTo>
                    <a:pt x="506" y="18"/>
                    <a:pt x="485" y="19"/>
                    <a:pt x="463" y="23"/>
                  </a:cubicBezTo>
                  <a:cubicBezTo>
                    <a:pt x="199" y="63"/>
                    <a:pt x="278" y="372"/>
                    <a:pt x="278" y="372"/>
                  </a:cubicBezTo>
                  <a:cubicBezTo>
                    <a:pt x="278" y="372"/>
                    <a:pt x="233" y="345"/>
                    <a:pt x="177" y="345"/>
                  </a:cubicBezTo>
                  <a:cubicBezTo>
                    <a:pt x="148" y="345"/>
                    <a:pt x="118" y="352"/>
                    <a:pt x="88" y="372"/>
                  </a:cubicBezTo>
                  <a:cubicBezTo>
                    <a:pt x="0" y="431"/>
                    <a:pt x="21" y="527"/>
                    <a:pt x="21" y="527"/>
                  </a:cubicBezTo>
                  <a:cubicBezTo>
                    <a:pt x="215" y="537"/>
                    <a:pt x="420" y="541"/>
                    <a:pt x="621" y="541"/>
                  </a:cubicBezTo>
                  <a:cubicBezTo>
                    <a:pt x="1279" y="541"/>
                    <a:pt x="1890" y="500"/>
                    <a:pt x="1892" y="500"/>
                  </a:cubicBezTo>
                  <a:cubicBezTo>
                    <a:pt x="1934" y="287"/>
                    <a:pt x="1818" y="251"/>
                    <a:pt x="1736" y="251"/>
                  </a:cubicBezTo>
                  <a:cubicBezTo>
                    <a:pt x="1694" y="251"/>
                    <a:pt x="1661" y="260"/>
                    <a:pt x="1661" y="260"/>
                  </a:cubicBezTo>
                  <a:cubicBezTo>
                    <a:pt x="1661" y="260"/>
                    <a:pt x="1719" y="48"/>
                    <a:pt x="1477" y="5"/>
                  </a:cubicBezTo>
                  <a:cubicBezTo>
                    <a:pt x="1461" y="2"/>
                    <a:pt x="1445" y="1"/>
                    <a:pt x="143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48410" y="5889163"/>
              <a:ext cx="230198" cy="90965"/>
            </a:xfrm>
            <a:custGeom>
              <a:avLst/>
              <a:gdLst/>
              <a:ahLst/>
              <a:cxnLst/>
              <a:rect l="l" t="t" r="r" b="b"/>
              <a:pathLst>
                <a:path w="1612" h="637" extrusionOk="0">
                  <a:moveTo>
                    <a:pt x="970" y="1"/>
                  </a:moveTo>
                  <a:cubicBezTo>
                    <a:pt x="744" y="1"/>
                    <a:pt x="652" y="197"/>
                    <a:pt x="652" y="197"/>
                  </a:cubicBezTo>
                  <a:cubicBezTo>
                    <a:pt x="652" y="197"/>
                    <a:pt x="611" y="75"/>
                    <a:pt x="470" y="75"/>
                  </a:cubicBezTo>
                  <a:cubicBezTo>
                    <a:pt x="443" y="75"/>
                    <a:pt x="412" y="79"/>
                    <a:pt x="377" y="90"/>
                  </a:cubicBezTo>
                  <a:cubicBezTo>
                    <a:pt x="160" y="157"/>
                    <a:pt x="230" y="308"/>
                    <a:pt x="230" y="308"/>
                  </a:cubicBezTo>
                  <a:cubicBezTo>
                    <a:pt x="230" y="308"/>
                    <a:pt x="215" y="304"/>
                    <a:pt x="192" y="304"/>
                  </a:cubicBezTo>
                  <a:cubicBezTo>
                    <a:pt x="159" y="304"/>
                    <a:pt x="109" y="314"/>
                    <a:pt x="68" y="362"/>
                  </a:cubicBezTo>
                  <a:cubicBezTo>
                    <a:pt x="1" y="442"/>
                    <a:pt x="74" y="520"/>
                    <a:pt x="74" y="520"/>
                  </a:cubicBezTo>
                  <a:cubicBezTo>
                    <a:pt x="392" y="597"/>
                    <a:pt x="1521" y="637"/>
                    <a:pt x="1521" y="637"/>
                  </a:cubicBezTo>
                  <a:cubicBezTo>
                    <a:pt x="1521" y="637"/>
                    <a:pt x="1612" y="365"/>
                    <a:pt x="1506" y="283"/>
                  </a:cubicBezTo>
                  <a:cubicBezTo>
                    <a:pt x="1468" y="254"/>
                    <a:pt x="1426" y="244"/>
                    <a:pt x="1390" y="244"/>
                  </a:cubicBezTo>
                  <a:cubicBezTo>
                    <a:pt x="1326" y="244"/>
                    <a:pt x="1276" y="272"/>
                    <a:pt x="1276" y="272"/>
                  </a:cubicBezTo>
                  <a:cubicBezTo>
                    <a:pt x="1276" y="272"/>
                    <a:pt x="1237" y="17"/>
                    <a:pt x="994" y="1"/>
                  </a:cubicBezTo>
                  <a:cubicBezTo>
                    <a:pt x="986" y="1"/>
                    <a:pt x="978" y="1"/>
                    <a:pt x="97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1851449" y="5235980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344" y="0"/>
                  </a:moveTo>
                  <a:cubicBezTo>
                    <a:pt x="221" y="0"/>
                    <a:pt x="188" y="118"/>
                    <a:pt x="188" y="118"/>
                  </a:cubicBezTo>
                  <a:cubicBezTo>
                    <a:pt x="188" y="118"/>
                    <a:pt x="151" y="72"/>
                    <a:pt x="107" y="72"/>
                  </a:cubicBezTo>
                  <a:cubicBezTo>
                    <a:pt x="92" y="72"/>
                    <a:pt x="76" y="78"/>
                    <a:pt x="60" y="94"/>
                  </a:cubicBezTo>
                  <a:cubicBezTo>
                    <a:pt x="0" y="154"/>
                    <a:pt x="60" y="192"/>
                    <a:pt x="60" y="192"/>
                  </a:cubicBezTo>
                  <a:lnTo>
                    <a:pt x="49" y="411"/>
                  </a:lnTo>
                  <a:cubicBezTo>
                    <a:pt x="113" y="413"/>
                    <a:pt x="178" y="415"/>
                    <a:pt x="244" y="415"/>
                  </a:cubicBezTo>
                  <a:cubicBezTo>
                    <a:pt x="471" y="415"/>
                    <a:pt x="705" y="399"/>
                    <a:pt x="944" y="372"/>
                  </a:cubicBezTo>
                  <a:cubicBezTo>
                    <a:pt x="923" y="252"/>
                    <a:pt x="835" y="239"/>
                    <a:pt x="798" y="239"/>
                  </a:cubicBezTo>
                  <a:cubicBezTo>
                    <a:pt x="789" y="239"/>
                    <a:pt x="782" y="240"/>
                    <a:pt x="782" y="240"/>
                  </a:cubicBezTo>
                  <a:cubicBezTo>
                    <a:pt x="782" y="240"/>
                    <a:pt x="803" y="119"/>
                    <a:pt x="684" y="93"/>
                  </a:cubicBezTo>
                  <a:cubicBezTo>
                    <a:pt x="667" y="89"/>
                    <a:pt x="650" y="88"/>
                    <a:pt x="634" y="88"/>
                  </a:cubicBezTo>
                  <a:cubicBezTo>
                    <a:pt x="541" y="88"/>
                    <a:pt x="478" y="142"/>
                    <a:pt x="478" y="142"/>
                  </a:cubicBezTo>
                  <a:cubicBezTo>
                    <a:pt x="478" y="142"/>
                    <a:pt x="467" y="0"/>
                    <a:pt x="344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1589690" y="5223127"/>
              <a:ext cx="134806" cy="59263"/>
            </a:xfrm>
            <a:custGeom>
              <a:avLst/>
              <a:gdLst/>
              <a:ahLst/>
              <a:cxnLst/>
              <a:rect l="l" t="t" r="r" b="b"/>
              <a:pathLst>
                <a:path w="944" h="415" extrusionOk="0">
                  <a:moveTo>
                    <a:pt x="600" y="0"/>
                  </a:moveTo>
                  <a:cubicBezTo>
                    <a:pt x="477" y="0"/>
                    <a:pt x="467" y="141"/>
                    <a:pt x="467" y="141"/>
                  </a:cubicBezTo>
                  <a:cubicBezTo>
                    <a:pt x="467" y="141"/>
                    <a:pt x="403" y="88"/>
                    <a:pt x="311" y="88"/>
                  </a:cubicBezTo>
                  <a:cubicBezTo>
                    <a:pt x="295" y="88"/>
                    <a:pt x="278" y="89"/>
                    <a:pt x="260" y="93"/>
                  </a:cubicBezTo>
                  <a:cubicBezTo>
                    <a:pt x="141" y="119"/>
                    <a:pt x="162" y="239"/>
                    <a:pt x="162" y="239"/>
                  </a:cubicBezTo>
                  <a:cubicBezTo>
                    <a:pt x="162" y="239"/>
                    <a:pt x="156" y="238"/>
                    <a:pt x="146" y="238"/>
                  </a:cubicBezTo>
                  <a:cubicBezTo>
                    <a:pt x="110" y="238"/>
                    <a:pt x="21" y="251"/>
                    <a:pt x="1" y="372"/>
                  </a:cubicBezTo>
                  <a:cubicBezTo>
                    <a:pt x="235" y="398"/>
                    <a:pt x="466" y="414"/>
                    <a:pt x="690" y="414"/>
                  </a:cubicBezTo>
                  <a:cubicBezTo>
                    <a:pt x="759" y="414"/>
                    <a:pt x="828" y="413"/>
                    <a:pt x="896" y="410"/>
                  </a:cubicBezTo>
                  <a:lnTo>
                    <a:pt x="884" y="192"/>
                  </a:lnTo>
                  <a:cubicBezTo>
                    <a:pt x="884" y="192"/>
                    <a:pt x="943" y="154"/>
                    <a:pt x="884" y="93"/>
                  </a:cubicBezTo>
                  <a:cubicBezTo>
                    <a:pt x="869" y="77"/>
                    <a:pt x="852" y="71"/>
                    <a:pt x="837" y="71"/>
                  </a:cubicBezTo>
                  <a:cubicBezTo>
                    <a:pt x="793" y="71"/>
                    <a:pt x="756" y="118"/>
                    <a:pt x="756" y="118"/>
                  </a:cubicBezTo>
                  <a:cubicBezTo>
                    <a:pt x="756" y="118"/>
                    <a:pt x="722" y="0"/>
                    <a:pt x="600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1478017" y="4614927"/>
              <a:ext cx="699447" cy="617621"/>
            </a:xfrm>
            <a:custGeom>
              <a:avLst/>
              <a:gdLst/>
              <a:ahLst/>
              <a:cxnLst/>
              <a:rect l="l" t="t" r="r" b="b"/>
              <a:pathLst>
                <a:path w="4898" h="4325" extrusionOk="0">
                  <a:moveTo>
                    <a:pt x="2439" y="1"/>
                  </a:moveTo>
                  <a:cubicBezTo>
                    <a:pt x="2429" y="1"/>
                    <a:pt x="2419" y="2"/>
                    <a:pt x="2408" y="3"/>
                  </a:cubicBezTo>
                  <a:cubicBezTo>
                    <a:pt x="2263" y="18"/>
                    <a:pt x="2157" y="137"/>
                    <a:pt x="2086" y="256"/>
                  </a:cubicBezTo>
                  <a:cubicBezTo>
                    <a:pt x="1884" y="597"/>
                    <a:pt x="1849" y="999"/>
                    <a:pt x="1844" y="1386"/>
                  </a:cubicBezTo>
                  <a:cubicBezTo>
                    <a:pt x="1837" y="2027"/>
                    <a:pt x="1899" y="2668"/>
                    <a:pt x="2031" y="3296"/>
                  </a:cubicBezTo>
                  <a:cubicBezTo>
                    <a:pt x="1906" y="2972"/>
                    <a:pt x="1756" y="2648"/>
                    <a:pt x="1520" y="2384"/>
                  </a:cubicBezTo>
                  <a:cubicBezTo>
                    <a:pt x="1284" y="2117"/>
                    <a:pt x="949" y="1910"/>
                    <a:pt x="578" y="1881"/>
                  </a:cubicBezTo>
                  <a:cubicBezTo>
                    <a:pt x="554" y="1880"/>
                    <a:pt x="530" y="1879"/>
                    <a:pt x="506" y="1879"/>
                  </a:cubicBezTo>
                  <a:cubicBezTo>
                    <a:pt x="394" y="1879"/>
                    <a:pt x="280" y="1900"/>
                    <a:pt x="192" y="1964"/>
                  </a:cubicBezTo>
                  <a:cubicBezTo>
                    <a:pt x="0" y="2105"/>
                    <a:pt x="15" y="2385"/>
                    <a:pt x="130" y="2585"/>
                  </a:cubicBezTo>
                  <a:cubicBezTo>
                    <a:pt x="288" y="2859"/>
                    <a:pt x="579" y="3039"/>
                    <a:pt x="859" y="3207"/>
                  </a:cubicBezTo>
                  <a:cubicBezTo>
                    <a:pt x="1384" y="3524"/>
                    <a:pt x="2195" y="4324"/>
                    <a:pt x="2195" y="4324"/>
                  </a:cubicBezTo>
                  <a:cubicBezTo>
                    <a:pt x="2195" y="4324"/>
                    <a:pt x="3844" y="3317"/>
                    <a:pt x="4482" y="2934"/>
                  </a:cubicBezTo>
                  <a:cubicBezTo>
                    <a:pt x="4603" y="2861"/>
                    <a:pt x="4728" y="2784"/>
                    <a:pt x="4806" y="2671"/>
                  </a:cubicBezTo>
                  <a:cubicBezTo>
                    <a:pt x="4883" y="2557"/>
                    <a:pt x="4898" y="2395"/>
                    <a:pt x="4800" y="2296"/>
                  </a:cubicBezTo>
                  <a:cubicBezTo>
                    <a:pt x="4719" y="2215"/>
                    <a:pt x="4593" y="2198"/>
                    <a:pt x="4473" y="2198"/>
                  </a:cubicBezTo>
                  <a:cubicBezTo>
                    <a:pt x="4461" y="2198"/>
                    <a:pt x="4450" y="2198"/>
                    <a:pt x="4439" y="2199"/>
                  </a:cubicBezTo>
                  <a:cubicBezTo>
                    <a:pt x="3676" y="2223"/>
                    <a:pt x="2944" y="2656"/>
                    <a:pt x="2597" y="3287"/>
                  </a:cubicBezTo>
                  <a:cubicBezTo>
                    <a:pt x="2835" y="2667"/>
                    <a:pt x="2978" y="2017"/>
                    <a:pt x="3022" y="1361"/>
                  </a:cubicBezTo>
                  <a:cubicBezTo>
                    <a:pt x="3049" y="969"/>
                    <a:pt x="3033" y="550"/>
                    <a:pt x="2799" y="224"/>
                  </a:cubicBezTo>
                  <a:cubicBezTo>
                    <a:pt x="2715" y="108"/>
                    <a:pt x="2586" y="1"/>
                    <a:pt x="2439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793613" y="4699752"/>
              <a:ext cx="35701" cy="526084"/>
            </a:xfrm>
            <a:custGeom>
              <a:avLst/>
              <a:gdLst/>
              <a:ahLst/>
              <a:cxnLst/>
              <a:rect l="l" t="t" r="r" b="b"/>
              <a:pathLst>
                <a:path w="250" h="3684" fill="none" extrusionOk="0">
                  <a:moveTo>
                    <a:pt x="224" y="1"/>
                  </a:moveTo>
                  <a:cubicBezTo>
                    <a:pt x="249" y="1232"/>
                    <a:pt x="174" y="2464"/>
                    <a:pt x="1" y="36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1792042" y="4974363"/>
              <a:ext cx="327589" cy="251047"/>
            </a:xfrm>
            <a:custGeom>
              <a:avLst/>
              <a:gdLst/>
              <a:ahLst/>
              <a:cxnLst/>
              <a:rect l="l" t="t" r="r" b="b"/>
              <a:pathLst>
                <a:path w="2294" h="1758" fill="none" extrusionOk="0">
                  <a:moveTo>
                    <a:pt x="2294" y="1"/>
                  </a:moveTo>
                  <a:cubicBezTo>
                    <a:pt x="1422" y="425"/>
                    <a:pt x="637" y="1026"/>
                    <a:pt x="1" y="175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1550847" y="4934521"/>
              <a:ext cx="239194" cy="293745"/>
            </a:xfrm>
            <a:custGeom>
              <a:avLst/>
              <a:gdLst/>
              <a:ahLst/>
              <a:cxnLst/>
              <a:rect l="l" t="t" r="r" b="b"/>
              <a:pathLst>
                <a:path w="1675" h="2057" fill="none" extrusionOk="0">
                  <a:moveTo>
                    <a:pt x="1" y="1"/>
                  </a:moveTo>
                  <a:cubicBezTo>
                    <a:pt x="355" y="280"/>
                    <a:pt x="710" y="560"/>
                    <a:pt x="1014" y="894"/>
                  </a:cubicBezTo>
                  <a:cubicBezTo>
                    <a:pt x="1317" y="1227"/>
                    <a:pt x="1567" y="1618"/>
                    <a:pt x="1674" y="205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1695079" y="5200993"/>
              <a:ext cx="194354" cy="110101"/>
            </a:xfrm>
            <a:custGeom>
              <a:avLst/>
              <a:gdLst/>
              <a:ahLst/>
              <a:cxnLst/>
              <a:rect l="l" t="t" r="r" b="b"/>
              <a:pathLst>
                <a:path w="1361" h="771" extrusionOk="0">
                  <a:moveTo>
                    <a:pt x="755" y="1"/>
                  </a:moveTo>
                  <a:cubicBezTo>
                    <a:pt x="657" y="1"/>
                    <a:pt x="559" y="11"/>
                    <a:pt x="463" y="30"/>
                  </a:cubicBezTo>
                  <a:cubicBezTo>
                    <a:pt x="340" y="55"/>
                    <a:pt x="215" y="100"/>
                    <a:pt x="130" y="195"/>
                  </a:cubicBezTo>
                  <a:cubicBezTo>
                    <a:pt x="15" y="324"/>
                    <a:pt x="5" y="512"/>
                    <a:pt x="1" y="685"/>
                  </a:cubicBezTo>
                  <a:cubicBezTo>
                    <a:pt x="295" y="738"/>
                    <a:pt x="608" y="770"/>
                    <a:pt x="924" y="770"/>
                  </a:cubicBezTo>
                  <a:cubicBezTo>
                    <a:pt x="1033" y="770"/>
                    <a:pt x="1144" y="766"/>
                    <a:pt x="1253" y="758"/>
                  </a:cubicBezTo>
                  <a:cubicBezTo>
                    <a:pt x="1296" y="656"/>
                    <a:pt x="1337" y="552"/>
                    <a:pt x="1348" y="444"/>
                  </a:cubicBezTo>
                  <a:cubicBezTo>
                    <a:pt x="1361" y="334"/>
                    <a:pt x="1336" y="216"/>
                    <a:pt x="1259" y="138"/>
                  </a:cubicBezTo>
                  <a:cubicBezTo>
                    <a:pt x="1189" y="65"/>
                    <a:pt x="1088" y="36"/>
                    <a:pt x="989" y="20"/>
                  </a:cubicBezTo>
                  <a:cubicBezTo>
                    <a:pt x="911" y="7"/>
                    <a:pt x="833" y="1"/>
                    <a:pt x="75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1764196" y="5263255"/>
              <a:ext cx="185643" cy="52123"/>
            </a:xfrm>
            <a:custGeom>
              <a:avLst/>
              <a:gdLst/>
              <a:ahLst/>
              <a:cxnLst/>
              <a:rect l="l" t="t" r="r" b="b"/>
              <a:pathLst>
                <a:path w="1300" h="365" extrusionOk="0">
                  <a:moveTo>
                    <a:pt x="961" y="1"/>
                  </a:moveTo>
                  <a:cubicBezTo>
                    <a:pt x="819" y="1"/>
                    <a:pt x="737" y="180"/>
                    <a:pt x="737" y="180"/>
                  </a:cubicBezTo>
                  <a:cubicBezTo>
                    <a:pt x="737" y="180"/>
                    <a:pt x="743" y="84"/>
                    <a:pt x="652" y="71"/>
                  </a:cubicBezTo>
                  <a:cubicBezTo>
                    <a:pt x="646" y="70"/>
                    <a:pt x="640" y="69"/>
                    <a:pt x="634" y="69"/>
                  </a:cubicBezTo>
                  <a:cubicBezTo>
                    <a:pt x="556" y="69"/>
                    <a:pt x="517" y="140"/>
                    <a:pt x="517" y="140"/>
                  </a:cubicBezTo>
                  <a:cubicBezTo>
                    <a:pt x="517" y="140"/>
                    <a:pt x="493" y="11"/>
                    <a:pt x="353" y="11"/>
                  </a:cubicBezTo>
                  <a:cubicBezTo>
                    <a:pt x="340" y="11"/>
                    <a:pt x="326" y="13"/>
                    <a:pt x="311" y="15"/>
                  </a:cubicBezTo>
                  <a:cubicBezTo>
                    <a:pt x="135" y="44"/>
                    <a:pt x="187" y="251"/>
                    <a:pt x="187" y="251"/>
                  </a:cubicBezTo>
                  <a:cubicBezTo>
                    <a:pt x="187" y="251"/>
                    <a:pt x="157" y="233"/>
                    <a:pt x="119" y="233"/>
                  </a:cubicBezTo>
                  <a:cubicBezTo>
                    <a:pt x="100" y="233"/>
                    <a:pt x="79" y="237"/>
                    <a:pt x="59" y="251"/>
                  </a:cubicBezTo>
                  <a:cubicBezTo>
                    <a:pt x="0" y="291"/>
                    <a:pt x="15" y="355"/>
                    <a:pt x="15" y="355"/>
                  </a:cubicBezTo>
                  <a:cubicBezTo>
                    <a:pt x="143" y="362"/>
                    <a:pt x="278" y="364"/>
                    <a:pt x="411" y="364"/>
                  </a:cubicBezTo>
                  <a:cubicBezTo>
                    <a:pt x="856" y="364"/>
                    <a:pt x="1271" y="335"/>
                    <a:pt x="1271" y="335"/>
                  </a:cubicBezTo>
                  <a:cubicBezTo>
                    <a:pt x="1300" y="193"/>
                    <a:pt x="1222" y="169"/>
                    <a:pt x="1166" y="169"/>
                  </a:cubicBezTo>
                  <a:cubicBezTo>
                    <a:pt x="1138" y="169"/>
                    <a:pt x="1116" y="175"/>
                    <a:pt x="1116" y="175"/>
                  </a:cubicBezTo>
                  <a:cubicBezTo>
                    <a:pt x="1116" y="175"/>
                    <a:pt x="1157" y="34"/>
                    <a:pt x="993" y="4"/>
                  </a:cubicBezTo>
                  <a:cubicBezTo>
                    <a:pt x="982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1621963" y="5252688"/>
              <a:ext cx="154941" cy="61262"/>
            </a:xfrm>
            <a:custGeom>
              <a:avLst/>
              <a:gdLst/>
              <a:ahLst/>
              <a:cxnLst/>
              <a:rect l="l" t="t" r="r" b="b"/>
              <a:pathLst>
                <a:path w="1085" h="429" extrusionOk="0">
                  <a:moveTo>
                    <a:pt x="656" y="1"/>
                  </a:moveTo>
                  <a:cubicBezTo>
                    <a:pt x="503" y="1"/>
                    <a:pt x="439" y="133"/>
                    <a:pt x="439" y="133"/>
                  </a:cubicBezTo>
                  <a:cubicBezTo>
                    <a:pt x="439" y="133"/>
                    <a:pt x="412" y="52"/>
                    <a:pt x="318" y="52"/>
                  </a:cubicBezTo>
                  <a:cubicBezTo>
                    <a:pt x="299" y="52"/>
                    <a:pt x="278" y="55"/>
                    <a:pt x="254" y="62"/>
                  </a:cubicBezTo>
                  <a:cubicBezTo>
                    <a:pt x="109" y="108"/>
                    <a:pt x="157" y="208"/>
                    <a:pt x="157" y="208"/>
                  </a:cubicBezTo>
                  <a:cubicBezTo>
                    <a:pt x="157" y="208"/>
                    <a:pt x="147" y="205"/>
                    <a:pt x="131" y="205"/>
                  </a:cubicBezTo>
                  <a:cubicBezTo>
                    <a:pt x="108" y="205"/>
                    <a:pt x="74" y="211"/>
                    <a:pt x="47" y="243"/>
                  </a:cubicBezTo>
                  <a:cubicBezTo>
                    <a:pt x="0" y="297"/>
                    <a:pt x="51" y="350"/>
                    <a:pt x="51" y="350"/>
                  </a:cubicBezTo>
                  <a:cubicBezTo>
                    <a:pt x="264" y="402"/>
                    <a:pt x="1023" y="429"/>
                    <a:pt x="1023" y="429"/>
                  </a:cubicBezTo>
                  <a:cubicBezTo>
                    <a:pt x="1023" y="429"/>
                    <a:pt x="1084" y="247"/>
                    <a:pt x="1014" y="191"/>
                  </a:cubicBezTo>
                  <a:cubicBezTo>
                    <a:pt x="989" y="171"/>
                    <a:pt x="961" y="165"/>
                    <a:pt x="936" y="165"/>
                  </a:cubicBezTo>
                  <a:cubicBezTo>
                    <a:pt x="893" y="165"/>
                    <a:pt x="859" y="184"/>
                    <a:pt x="859" y="184"/>
                  </a:cubicBezTo>
                  <a:cubicBezTo>
                    <a:pt x="859" y="184"/>
                    <a:pt x="832" y="11"/>
                    <a:pt x="670" y="1"/>
                  </a:cubicBezTo>
                  <a:cubicBezTo>
                    <a:pt x="665" y="1"/>
                    <a:pt x="660" y="1"/>
                    <a:pt x="656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952357" y="4703037"/>
              <a:ext cx="130521" cy="57264"/>
            </a:xfrm>
            <a:custGeom>
              <a:avLst/>
              <a:gdLst/>
              <a:ahLst/>
              <a:cxnLst/>
              <a:rect l="l" t="t" r="r" b="b"/>
              <a:pathLst>
                <a:path w="914" h="401" extrusionOk="0">
                  <a:moveTo>
                    <a:pt x="332" y="0"/>
                  </a:moveTo>
                  <a:cubicBezTo>
                    <a:pt x="213" y="0"/>
                    <a:pt x="181" y="114"/>
                    <a:pt x="181" y="114"/>
                  </a:cubicBezTo>
                  <a:cubicBezTo>
                    <a:pt x="181" y="114"/>
                    <a:pt x="145" y="69"/>
                    <a:pt x="103" y="69"/>
                  </a:cubicBezTo>
                  <a:cubicBezTo>
                    <a:pt x="88" y="69"/>
                    <a:pt x="72" y="75"/>
                    <a:pt x="57" y="90"/>
                  </a:cubicBezTo>
                  <a:cubicBezTo>
                    <a:pt x="0" y="148"/>
                    <a:pt x="57" y="184"/>
                    <a:pt x="57" y="184"/>
                  </a:cubicBezTo>
                  <a:lnTo>
                    <a:pt x="48" y="396"/>
                  </a:lnTo>
                  <a:cubicBezTo>
                    <a:pt x="111" y="399"/>
                    <a:pt x="174" y="400"/>
                    <a:pt x="238" y="400"/>
                  </a:cubicBezTo>
                  <a:cubicBezTo>
                    <a:pt x="458" y="400"/>
                    <a:pt x="684" y="385"/>
                    <a:pt x="914" y="360"/>
                  </a:cubicBezTo>
                  <a:cubicBezTo>
                    <a:pt x="894" y="243"/>
                    <a:pt x="809" y="230"/>
                    <a:pt x="773" y="230"/>
                  </a:cubicBezTo>
                  <a:cubicBezTo>
                    <a:pt x="763" y="230"/>
                    <a:pt x="757" y="231"/>
                    <a:pt x="757" y="231"/>
                  </a:cubicBezTo>
                  <a:cubicBezTo>
                    <a:pt x="757" y="231"/>
                    <a:pt x="776" y="114"/>
                    <a:pt x="662" y="90"/>
                  </a:cubicBezTo>
                  <a:cubicBezTo>
                    <a:pt x="645" y="87"/>
                    <a:pt x="628" y="85"/>
                    <a:pt x="612" y="85"/>
                  </a:cubicBezTo>
                  <a:cubicBezTo>
                    <a:pt x="523" y="85"/>
                    <a:pt x="461" y="136"/>
                    <a:pt x="461" y="136"/>
                  </a:cubicBezTo>
                  <a:cubicBezTo>
                    <a:pt x="461" y="136"/>
                    <a:pt x="451" y="0"/>
                    <a:pt x="332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98738" y="4690755"/>
              <a:ext cx="130664" cy="57264"/>
            </a:xfrm>
            <a:custGeom>
              <a:avLst/>
              <a:gdLst/>
              <a:ahLst/>
              <a:cxnLst/>
              <a:rect l="l" t="t" r="r" b="b"/>
              <a:pathLst>
                <a:path w="915" h="401" extrusionOk="0">
                  <a:moveTo>
                    <a:pt x="583" y="1"/>
                  </a:moveTo>
                  <a:cubicBezTo>
                    <a:pt x="464" y="1"/>
                    <a:pt x="454" y="136"/>
                    <a:pt x="454" y="136"/>
                  </a:cubicBezTo>
                  <a:cubicBezTo>
                    <a:pt x="454" y="136"/>
                    <a:pt x="391" y="84"/>
                    <a:pt x="302" y="84"/>
                  </a:cubicBezTo>
                  <a:cubicBezTo>
                    <a:pt x="286" y="84"/>
                    <a:pt x="270" y="86"/>
                    <a:pt x="253" y="90"/>
                  </a:cubicBezTo>
                  <a:cubicBezTo>
                    <a:pt x="138" y="114"/>
                    <a:pt x="157" y="230"/>
                    <a:pt x="157" y="230"/>
                  </a:cubicBezTo>
                  <a:cubicBezTo>
                    <a:pt x="157" y="230"/>
                    <a:pt x="151" y="229"/>
                    <a:pt x="141" y="229"/>
                  </a:cubicBezTo>
                  <a:cubicBezTo>
                    <a:pt x="105" y="229"/>
                    <a:pt x="20" y="242"/>
                    <a:pt x="1" y="359"/>
                  </a:cubicBezTo>
                  <a:cubicBezTo>
                    <a:pt x="230" y="384"/>
                    <a:pt x="454" y="400"/>
                    <a:pt x="672" y="400"/>
                  </a:cubicBezTo>
                  <a:cubicBezTo>
                    <a:pt x="738" y="400"/>
                    <a:pt x="803" y="399"/>
                    <a:pt x="867" y="395"/>
                  </a:cubicBezTo>
                  <a:lnTo>
                    <a:pt x="858" y="184"/>
                  </a:lnTo>
                  <a:cubicBezTo>
                    <a:pt x="858" y="184"/>
                    <a:pt x="914" y="147"/>
                    <a:pt x="858" y="90"/>
                  </a:cubicBezTo>
                  <a:cubicBezTo>
                    <a:pt x="843" y="75"/>
                    <a:pt x="827" y="69"/>
                    <a:pt x="813" y="69"/>
                  </a:cubicBezTo>
                  <a:cubicBezTo>
                    <a:pt x="770" y="69"/>
                    <a:pt x="734" y="114"/>
                    <a:pt x="734" y="114"/>
                  </a:cubicBezTo>
                  <a:cubicBezTo>
                    <a:pt x="734" y="114"/>
                    <a:pt x="702" y="1"/>
                    <a:pt x="583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34048" y="4203795"/>
              <a:ext cx="519373" cy="474818"/>
            </a:xfrm>
            <a:custGeom>
              <a:avLst/>
              <a:gdLst/>
              <a:ahLst/>
              <a:cxnLst/>
              <a:rect l="l" t="t" r="r" b="b"/>
              <a:pathLst>
                <a:path w="3637" h="3325" extrusionOk="0">
                  <a:moveTo>
                    <a:pt x="1800" y="1"/>
                  </a:moveTo>
                  <a:cubicBezTo>
                    <a:pt x="1795" y="1"/>
                    <a:pt x="1789" y="1"/>
                    <a:pt x="1784" y="1"/>
                  </a:cubicBezTo>
                  <a:cubicBezTo>
                    <a:pt x="1635" y="9"/>
                    <a:pt x="1508" y="127"/>
                    <a:pt x="1443" y="270"/>
                  </a:cubicBezTo>
                  <a:cubicBezTo>
                    <a:pt x="1377" y="412"/>
                    <a:pt x="1360" y="574"/>
                    <a:pt x="1351" y="732"/>
                  </a:cubicBezTo>
                  <a:cubicBezTo>
                    <a:pt x="1315" y="1337"/>
                    <a:pt x="1362" y="1946"/>
                    <a:pt x="1491" y="2537"/>
                  </a:cubicBezTo>
                  <a:cubicBezTo>
                    <a:pt x="1255" y="2084"/>
                    <a:pt x="906" y="1605"/>
                    <a:pt x="422" y="1594"/>
                  </a:cubicBezTo>
                  <a:cubicBezTo>
                    <a:pt x="419" y="1594"/>
                    <a:pt x="416" y="1594"/>
                    <a:pt x="413" y="1594"/>
                  </a:cubicBezTo>
                  <a:cubicBezTo>
                    <a:pt x="223" y="1594"/>
                    <a:pt x="0" y="1747"/>
                    <a:pt x="55" y="1939"/>
                  </a:cubicBezTo>
                  <a:cubicBezTo>
                    <a:pt x="69" y="1990"/>
                    <a:pt x="101" y="2032"/>
                    <a:pt x="136" y="2070"/>
                  </a:cubicBezTo>
                  <a:cubicBezTo>
                    <a:pt x="520" y="2522"/>
                    <a:pt x="1263" y="2958"/>
                    <a:pt x="1749" y="3325"/>
                  </a:cubicBezTo>
                  <a:cubicBezTo>
                    <a:pt x="2319" y="2915"/>
                    <a:pt x="3635" y="2750"/>
                    <a:pt x="3637" y="1923"/>
                  </a:cubicBezTo>
                  <a:cubicBezTo>
                    <a:pt x="3637" y="1775"/>
                    <a:pt x="3546" y="1702"/>
                    <a:pt x="3398" y="1702"/>
                  </a:cubicBezTo>
                  <a:cubicBezTo>
                    <a:pt x="3077" y="1702"/>
                    <a:pt x="2490" y="2043"/>
                    <a:pt x="1993" y="2692"/>
                  </a:cubicBezTo>
                  <a:cubicBezTo>
                    <a:pt x="2216" y="2115"/>
                    <a:pt x="2309" y="1335"/>
                    <a:pt x="2261" y="711"/>
                  </a:cubicBezTo>
                  <a:cubicBezTo>
                    <a:pt x="2250" y="550"/>
                    <a:pt x="2226" y="385"/>
                    <a:pt x="2151" y="244"/>
                  </a:cubicBezTo>
                  <a:cubicBezTo>
                    <a:pt x="2077" y="109"/>
                    <a:pt x="1945" y="1"/>
                    <a:pt x="180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885097" y="4244780"/>
              <a:ext cx="17136" cy="426265"/>
            </a:xfrm>
            <a:custGeom>
              <a:avLst/>
              <a:gdLst/>
              <a:ahLst/>
              <a:cxnLst/>
              <a:rect l="l" t="t" r="r" b="b"/>
              <a:pathLst>
                <a:path w="120" h="2985" fill="none" extrusionOk="0">
                  <a:moveTo>
                    <a:pt x="10" y="1"/>
                  </a:moveTo>
                  <a:cubicBezTo>
                    <a:pt x="120" y="733"/>
                    <a:pt x="81" y="1481"/>
                    <a:pt x="41" y="2220"/>
                  </a:cubicBezTo>
                  <a:cubicBezTo>
                    <a:pt x="27" y="2475"/>
                    <a:pt x="14" y="2729"/>
                    <a:pt x="0" y="298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883669" y="4482691"/>
              <a:ext cx="238337" cy="185358"/>
            </a:xfrm>
            <a:custGeom>
              <a:avLst/>
              <a:gdLst/>
              <a:ahLst/>
              <a:cxnLst/>
              <a:rect l="l" t="t" r="r" b="b"/>
              <a:pathLst>
                <a:path w="1669" h="1298" fill="none" extrusionOk="0">
                  <a:moveTo>
                    <a:pt x="1669" y="1"/>
                  </a:moveTo>
                  <a:cubicBezTo>
                    <a:pt x="1282" y="616"/>
                    <a:pt x="478" y="760"/>
                    <a:pt x="1" y="129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689170" y="4473837"/>
              <a:ext cx="201494" cy="196639"/>
            </a:xfrm>
            <a:custGeom>
              <a:avLst/>
              <a:gdLst/>
              <a:ahLst/>
              <a:cxnLst/>
              <a:rect l="l" t="t" r="r" b="b"/>
              <a:pathLst>
                <a:path w="1411" h="1377" fill="none" extrusionOk="0">
                  <a:moveTo>
                    <a:pt x="1" y="1"/>
                  </a:moveTo>
                  <a:cubicBezTo>
                    <a:pt x="217" y="74"/>
                    <a:pt x="399" y="231"/>
                    <a:pt x="567" y="394"/>
                  </a:cubicBezTo>
                  <a:cubicBezTo>
                    <a:pt x="875" y="693"/>
                    <a:pt x="1158" y="1024"/>
                    <a:pt x="1410" y="137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2846" y="4664337"/>
              <a:ext cx="170649" cy="96677"/>
            </a:xfrm>
            <a:custGeom>
              <a:avLst/>
              <a:gdLst/>
              <a:ahLst/>
              <a:cxnLst/>
              <a:rect l="l" t="t" r="r" b="b"/>
              <a:pathLst>
                <a:path w="1195" h="677" extrusionOk="0">
                  <a:moveTo>
                    <a:pt x="663" y="0"/>
                  </a:moveTo>
                  <a:cubicBezTo>
                    <a:pt x="576" y="0"/>
                    <a:pt x="490" y="9"/>
                    <a:pt x="405" y="27"/>
                  </a:cubicBezTo>
                  <a:cubicBezTo>
                    <a:pt x="297" y="48"/>
                    <a:pt x="187" y="89"/>
                    <a:pt x="114" y="171"/>
                  </a:cubicBezTo>
                  <a:cubicBezTo>
                    <a:pt x="13" y="285"/>
                    <a:pt x="3" y="450"/>
                    <a:pt x="0" y="602"/>
                  </a:cubicBezTo>
                  <a:cubicBezTo>
                    <a:pt x="260" y="648"/>
                    <a:pt x="537" y="677"/>
                    <a:pt x="817" y="677"/>
                  </a:cubicBezTo>
                  <a:cubicBezTo>
                    <a:pt x="911" y="677"/>
                    <a:pt x="1006" y="673"/>
                    <a:pt x="1101" y="666"/>
                  </a:cubicBezTo>
                  <a:cubicBezTo>
                    <a:pt x="1137" y="576"/>
                    <a:pt x="1174" y="485"/>
                    <a:pt x="1185" y="389"/>
                  </a:cubicBezTo>
                  <a:cubicBezTo>
                    <a:pt x="1195" y="294"/>
                    <a:pt x="1173" y="191"/>
                    <a:pt x="1106" y="121"/>
                  </a:cubicBezTo>
                  <a:cubicBezTo>
                    <a:pt x="1044" y="58"/>
                    <a:pt x="954" y="32"/>
                    <a:pt x="866" y="17"/>
                  </a:cubicBezTo>
                  <a:cubicBezTo>
                    <a:pt x="799" y="6"/>
                    <a:pt x="731" y="0"/>
                    <a:pt x="66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67817" y="4729170"/>
              <a:ext cx="179503" cy="50409"/>
            </a:xfrm>
            <a:custGeom>
              <a:avLst/>
              <a:gdLst/>
              <a:ahLst/>
              <a:cxnLst/>
              <a:rect l="l" t="t" r="r" b="b"/>
              <a:pathLst>
                <a:path w="1257" h="353" extrusionOk="0">
                  <a:moveTo>
                    <a:pt x="930" y="1"/>
                  </a:moveTo>
                  <a:cubicBezTo>
                    <a:pt x="792" y="1"/>
                    <a:pt x="712" y="176"/>
                    <a:pt x="712" y="176"/>
                  </a:cubicBezTo>
                  <a:cubicBezTo>
                    <a:pt x="712" y="176"/>
                    <a:pt x="718" y="80"/>
                    <a:pt x="631" y="69"/>
                  </a:cubicBezTo>
                  <a:cubicBezTo>
                    <a:pt x="625" y="68"/>
                    <a:pt x="619" y="68"/>
                    <a:pt x="614" y="68"/>
                  </a:cubicBezTo>
                  <a:cubicBezTo>
                    <a:pt x="539" y="68"/>
                    <a:pt x="500" y="137"/>
                    <a:pt x="500" y="137"/>
                  </a:cubicBezTo>
                  <a:cubicBezTo>
                    <a:pt x="500" y="137"/>
                    <a:pt x="478" y="12"/>
                    <a:pt x="343" y="12"/>
                  </a:cubicBezTo>
                  <a:cubicBezTo>
                    <a:pt x="330" y="12"/>
                    <a:pt x="317" y="14"/>
                    <a:pt x="302" y="16"/>
                  </a:cubicBezTo>
                  <a:cubicBezTo>
                    <a:pt x="129" y="43"/>
                    <a:pt x="181" y="243"/>
                    <a:pt x="181" y="243"/>
                  </a:cubicBezTo>
                  <a:cubicBezTo>
                    <a:pt x="181" y="243"/>
                    <a:pt x="152" y="226"/>
                    <a:pt x="116" y="226"/>
                  </a:cubicBezTo>
                  <a:cubicBezTo>
                    <a:pt x="98" y="226"/>
                    <a:pt x="78" y="230"/>
                    <a:pt x="59" y="243"/>
                  </a:cubicBezTo>
                  <a:cubicBezTo>
                    <a:pt x="0" y="282"/>
                    <a:pt x="15" y="344"/>
                    <a:pt x="15" y="344"/>
                  </a:cubicBezTo>
                  <a:cubicBezTo>
                    <a:pt x="142" y="350"/>
                    <a:pt x="278" y="353"/>
                    <a:pt x="410" y="353"/>
                  </a:cubicBezTo>
                  <a:cubicBezTo>
                    <a:pt x="835" y="353"/>
                    <a:pt x="1229" y="326"/>
                    <a:pt x="1229" y="326"/>
                  </a:cubicBezTo>
                  <a:cubicBezTo>
                    <a:pt x="1256" y="188"/>
                    <a:pt x="1182" y="165"/>
                    <a:pt x="1129" y="165"/>
                  </a:cubicBezTo>
                  <a:cubicBezTo>
                    <a:pt x="1101" y="165"/>
                    <a:pt x="1079" y="171"/>
                    <a:pt x="1079" y="171"/>
                  </a:cubicBezTo>
                  <a:cubicBezTo>
                    <a:pt x="1079" y="171"/>
                    <a:pt x="1116" y="32"/>
                    <a:pt x="960" y="4"/>
                  </a:cubicBezTo>
                  <a:cubicBezTo>
                    <a:pt x="950" y="2"/>
                    <a:pt x="940" y="1"/>
                    <a:pt x="93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30440" y="4719173"/>
              <a:ext cx="149800" cy="59549"/>
            </a:xfrm>
            <a:custGeom>
              <a:avLst/>
              <a:gdLst/>
              <a:ahLst/>
              <a:cxnLst/>
              <a:rect l="l" t="t" r="r" b="b"/>
              <a:pathLst>
                <a:path w="1049" h="417" extrusionOk="0">
                  <a:moveTo>
                    <a:pt x="629" y="1"/>
                  </a:moveTo>
                  <a:cubicBezTo>
                    <a:pt x="484" y="1"/>
                    <a:pt x="424" y="128"/>
                    <a:pt x="424" y="128"/>
                  </a:cubicBezTo>
                  <a:cubicBezTo>
                    <a:pt x="424" y="128"/>
                    <a:pt x="398" y="50"/>
                    <a:pt x="307" y="50"/>
                  </a:cubicBezTo>
                  <a:cubicBezTo>
                    <a:pt x="290" y="50"/>
                    <a:pt x="269" y="53"/>
                    <a:pt x="246" y="60"/>
                  </a:cubicBezTo>
                  <a:cubicBezTo>
                    <a:pt x="103" y="103"/>
                    <a:pt x="150" y="202"/>
                    <a:pt x="150" y="202"/>
                  </a:cubicBezTo>
                  <a:cubicBezTo>
                    <a:pt x="150" y="202"/>
                    <a:pt x="140" y="199"/>
                    <a:pt x="125" y="199"/>
                  </a:cubicBezTo>
                  <a:cubicBezTo>
                    <a:pt x="103" y="199"/>
                    <a:pt x="70" y="205"/>
                    <a:pt x="44" y="236"/>
                  </a:cubicBezTo>
                  <a:cubicBezTo>
                    <a:pt x="0" y="287"/>
                    <a:pt x="48" y="339"/>
                    <a:pt x="48" y="339"/>
                  </a:cubicBezTo>
                  <a:cubicBezTo>
                    <a:pt x="254" y="388"/>
                    <a:pt x="990" y="417"/>
                    <a:pt x="990" y="417"/>
                  </a:cubicBezTo>
                  <a:cubicBezTo>
                    <a:pt x="990" y="417"/>
                    <a:pt x="1049" y="239"/>
                    <a:pt x="981" y="186"/>
                  </a:cubicBezTo>
                  <a:cubicBezTo>
                    <a:pt x="956" y="167"/>
                    <a:pt x="929" y="161"/>
                    <a:pt x="905" y="161"/>
                  </a:cubicBezTo>
                  <a:cubicBezTo>
                    <a:pt x="863" y="161"/>
                    <a:pt x="830" y="179"/>
                    <a:pt x="830" y="179"/>
                  </a:cubicBezTo>
                  <a:cubicBezTo>
                    <a:pt x="830" y="179"/>
                    <a:pt x="804" y="10"/>
                    <a:pt x="646" y="1"/>
                  </a:cubicBezTo>
                  <a:cubicBezTo>
                    <a:pt x="640" y="1"/>
                    <a:pt x="635" y="1"/>
                    <a:pt x="629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347263" y="4311184"/>
              <a:ext cx="105959" cy="46411"/>
            </a:xfrm>
            <a:custGeom>
              <a:avLst/>
              <a:gdLst/>
              <a:ahLst/>
              <a:cxnLst/>
              <a:rect l="l" t="t" r="r" b="b"/>
              <a:pathLst>
                <a:path w="742" h="325" extrusionOk="0">
                  <a:moveTo>
                    <a:pt x="271" y="1"/>
                  </a:moveTo>
                  <a:cubicBezTo>
                    <a:pt x="174" y="1"/>
                    <a:pt x="148" y="93"/>
                    <a:pt x="148" y="93"/>
                  </a:cubicBezTo>
                  <a:cubicBezTo>
                    <a:pt x="148" y="93"/>
                    <a:pt x="118" y="56"/>
                    <a:pt x="84" y="56"/>
                  </a:cubicBezTo>
                  <a:cubicBezTo>
                    <a:pt x="72" y="56"/>
                    <a:pt x="59" y="61"/>
                    <a:pt x="47" y="73"/>
                  </a:cubicBezTo>
                  <a:cubicBezTo>
                    <a:pt x="0" y="120"/>
                    <a:pt x="47" y="150"/>
                    <a:pt x="47" y="150"/>
                  </a:cubicBezTo>
                  <a:lnTo>
                    <a:pt x="41" y="321"/>
                  </a:lnTo>
                  <a:cubicBezTo>
                    <a:pt x="93" y="323"/>
                    <a:pt x="146" y="324"/>
                    <a:pt x="199" y="324"/>
                  </a:cubicBezTo>
                  <a:cubicBezTo>
                    <a:pt x="375" y="324"/>
                    <a:pt x="556" y="313"/>
                    <a:pt x="741" y="292"/>
                  </a:cubicBezTo>
                  <a:cubicBezTo>
                    <a:pt x="725" y="196"/>
                    <a:pt x="656" y="186"/>
                    <a:pt x="627" y="186"/>
                  </a:cubicBezTo>
                  <a:cubicBezTo>
                    <a:pt x="619" y="186"/>
                    <a:pt x="614" y="187"/>
                    <a:pt x="614" y="187"/>
                  </a:cubicBezTo>
                  <a:cubicBezTo>
                    <a:pt x="614" y="187"/>
                    <a:pt x="630" y="93"/>
                    <a:pt x="537" y="73"/>
                  </a:cubicBezTo>
                  <a:cubicBezTo>
                    <a:pt x="524" y="70"/>
                    <a:pt x="511" y="69"/>
                    <a:pt x="499" y="69"/>
                  </a:cubicBezTo>
                  <a:cubicBezTo>
                    <a:pt x="426" y="69"/>
                    <a:pt x="376" y="111"/>
                    <a:pt x="376" y="111"/>
                  </a:cubicBezTo>
                  <a:cubicBezTo>
                    <a:pt x="376" y="111"/>
                    <a:pt x="367" y="1"/>
                    <a:pt x="27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142482" y="4301187"/>
              <a:ext cx="105674" cy="46268"/>
            </a:xfrm>
            <a:custGeom>
              <a:avLst/>
              <a:gdLst/>
              <a:ahLst/>
              <a:cxnLst/>
              <a:rect l="l" t="t" r="r" b="b"/>
              <a:pathLst>
                <a:path w="740" h="324" extrusionOk="0">
                  <a:moveTo>
                    <a:pt x="470" y="0"/>
                  </a:moveTo>
                  <a:cubicBezTo>
                    <a:pt x="373" y="0"/>
                    <a:pt x="365" y="110"/>
                    <a:pt x="365" y="110"/>
                  </a:cubicBezTo>
                  <a:cubicBezTo>
                    <a:pt x="365" y="110"/>
                    <a:pt x="315" y="69"/>
                    <a:pt x="243" y="69"/>
                  </a:cubicBezTo>
                  <a:cubicBezTo>
                    <a:pt x="230" y="69"/>
                    <a:pt x="217" y="70"/>
                    <a:pt x="204" y="73"/>
                  </a:cubicBezTo>
                  <a:cubicBezTo>
                    <a:pt x="111" y="91"/>
                    <a:pt x="126" y="186"/>
                    <a:pt x="126" y="186"/>
                  </a:cubicBezTo>
                  <a:cubicBezTo>
                    <a:pt x="126" y="186"/>
                    <a:pt x="121" y="186"/>
                    <a:pt x="112" y="186"/>
                  </a:cubicBezTo>
                  <a:cubicBezTo>
                    <a:pt x="83" y="186"/>
                    <a:pt x="16" y="196"/>
                    <a:pt x="0" y="291"/>
                  </a:cubicBezTo>
                  <a:cubicBezTo>
                    <a:pt x="188" y="312"/>
                    <a:pt x="374" y="323"/>
                    <a:pt x="553" y="323"/>
                  </a:cubicBezTo>
                  <a:cubicBezTo>
                    <a:pt x="603" y="323"/>
                    <a:pt x="651" y="323"/>
                    <a:pt x="700" y="321"/>
                  </a:cubicBezTo>
                  <a:lnTo>
                    <a:pt x="693" y="148"/>
                  </a:lnTo>
                  <a:cubicBezTo>
                    <a:pt x="693" y="148"/>
                    <a:pt x="740" y="119"/>
                    <a:pt x="693" y="73"/>
                  </a:cubicBezTo>
                  <a:cubicBezTo>
                    <a:pt x="681" y="60"/>
                    <a:pt x="668" y="55"/>
                    <a:pt x="656" y="55"/>
                  </a:cubicBezTo>
                  <a:cubicBezTo>
                    <a:pt x="622" y="55"/>
                    <a:pt x="592" y="91"/>
                    <a:pt x="592" y="91"/>
                  </a:cubicBezTo>
                  <a:cubicBezTo>
                    <a:pt x="592" y="91"/>
                    <a:pt x="566" y="0"/>
                    <a:pt x="470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114350" y="3888199"/>
              <a:ext cx="472533" cy="423124"/>
            </a:xfrm>
            <a:custGeom>
              <a:avLst/>
              <a:gdLst/>
              <a:ahLst/>
              <a:cxnLst/>
              <a:rect l="l" t="t" r="r" b="b"/>
              <a:pathLst>
                <a:path w="3309" h="2963" extrusionOk="0">
                  <a:moveTo>
                    <a:pt x="2236" y="1"/>
                  </a:moveTo>
                  <a:cubicBezTo>
                    <a:pt x="2170" y="1"/>
                    <a:pt x="2106" y="33"/>
                    <a:pt x="2050" y="68"/>
                  </a:cubicBezTo>
                  <a:cubicBezTo>
                    <a:pt x="1838" y="203"/>
                    <a:pt x="1685" y="400"/>
                    <a:pt x="1562" y="604"/>
                  </a:cubicBezTo>
                  <a:cubicBezTo>
                    <a:pt x="1301" y="1040"/>
                    <a:pt x="1164" y="1534"/>
                    <a:pt x="1169" y="2027"/>
                  </a:cubicBezTo>
                  <a:cubicBezTo>
                    <a:pt x="1092" y="1671"/>
                    <a:pt x="771" y="1121"/>
                    <a:pt x="469" y="968"/>
                  </a:cubicBezTo>
                  <a:cubicBezTo>
                    <a:pt x="401" y="934"/>
                    <a:pt x="338" y="919"/>
                    <a:pt x="281" y="919"/>
                  </a:cubicBezTo>
                  <a:cubicBezTo>
                    <a:pt x="111" y="919"/>
                    <a:pt x="0" y="1054"/>
                    <a:pt x="14" y="1227"/>
                  </a:cubicBezTo>
                  <a:cubicBezTo>
                    <a:pt x="57" y="1696"/>
                    <a:pt x="813" y="2472"/>
                    <a:pt x="1236" y="2963"/>
                  </a:cubicBezTo>
                  <a:cubicBezTo>
                    <a:pt x="1770" y="2714"/>
                    <a:pt x="2512" y="2402"/>
                    <a:pt x="3068" y="2115"/>
                  </a:cubicBezTo>
                  <a:cubicBezTo>
                    <a:pt x="3168" y="2066"/>
                    <a:pt x="3269" y="1995"/>
                    <a:pt x="3284" y="1896"/>
                  </a:cubicBezTo>
                  <a:cubicBezTo>
                    <a:pt x="3309" y="1725"/>
                    <a:pt x="3068" y="1622"/>
                    <a:pt x="2874" y="1614"/>
                  </a:cubicBezTo>
                  <a:cubicBezTo>
                    <a:pt x="2855" y="1613"/>
                    <a:pt x="2835" y="1613"/>
                    <a:pt x="2816" y="1613"/>
                  </a:cubicBezTo>
                  <a:cubicBezTo>
                    <a:pt x="2341" y="1613"/>
                    <a:pt x="1874" y="1858"/>
                    <a:pt x="1650" y="2227"/>
                  </a:cubicBezTo>
                  <a:cubicBezTo>
                    <a:pt x="1949" y="1638"/>
                    <a:pt x="2249" y="1044"/>
                    <a:pt x="2419" y="415"/>
                  </a:cubicBezTo>
                  <a:cubicBezTo>
                    <a:pt x="2441" y="336"/>
                    <a:pt x="2460" y="250"/>
                    <a:pt x="2440" y="170"/>
                  </a:cubicBezTo>
                  <a:cubicBezTo>
                    <a:pt x="2420" y="89"/>
                    <a:pt x="2350" y="12"/>
                    <a:pt x="2256" y="2"/>
                  </a:cubicBezTo>
                  <a:cubicBezTo>
                    <a:pt x="2249" y="1"/>
                    <a:pt x="2243" y="1"/>
                    <a:pt x="2236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289427" y="3925757"/>
              <a:ext cx="134520" cy="377141"/>
            </a:xfrm>
            <a:custGeom>
              <a:avLst/>
              <a:gdLst/>
              <a:ahLst/>
              <a:cxnLst/>
              <a:rect l="l" t="t" r="r" b="b"/>
              <a:pathLst>
                <a:path w="942" h="2641" fill="none" extrusionOk="0">
                  <a:moveTo>
                    <a:pt x="942" y="0"/>
                  </a:moveTo>
                  <a:cubicBezTo>
                    <a:pt x="507" y="831"/>
                    <a:pt x="188" y="1722"/>
                    <a:pt x="0" y="26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287000" y="4153957"/>
              <a:ext cx="252618" cy="150514"/>
            </a:xfrm>
            <a:custGeom>
              <a:avLst/>
              <a:gdLst/>
              <a:ahLst/>
              <a:cxnLst/>
              <a:rect l="l" t="t" r="r" b="b"/>
              <a:pathLst>
                <a:path w="1769" h="1054" fill="none" extrusionOk="0">
                  <a:moveTo>
                    <a:pt x="1769" y="0"/>
                  </a:moveTo>
                  <a:cubicBezTo>
                    <a:pt x="1091" y="160"/>
                    <a:pt x="464" y="532"/>
                    <a:pt x="1" y="105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153478" y="4060135"/>
              <a:ext cx="135234" cy="241193"/>
            </a:xfrm>
            <a:custGeom>
              <a:avLst/>
              <a:gdLst/>
              <a:ahLst/>
              <a:cxnLst/>
              <a:rect l="l" t="t" r="r" b="b"/>
              <a:pathLst>
                <a:path w="947" h="1689" fill="none" extrusionOk="0">
                  <a:moveTo>
                    <a:pt x="1" y="1"/>
                  </a:moveTo>
                  <a:cubicBezTo>
                    <a:pt x="345" y="549"/>
                    <a:pt x="781" y="1061"/>
                    <a:pt x="946" y="168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04459" y="4272912"/>
              <a:ext cx="179074" cy="96677"/>
            </a:xfrm>
            <a:custGeom>
              <a:avLst/>
              <a:gdLst/>
              <a:ahLst/>
              <a:cxnLst/>
              <a:rect l="l" t="t" r="r" b="b"/>
              <a:pathLst>
                <a:path w="1254" h="677" extrusionOk="0">
                  <a:moveTo>
                    <a:pt x="692" y="0"/>
                  </a:moveTo>
                  <a:cubicBezTo>
                    <a:pt x="603" y="0"/>
                    <a:pt x="513" y="9"/>
                    <a:pt x="426" y="26"/>
                  </a:cubicBezTo>
                  <a:cubicBezTo>
                    <a:pt x="312" y="49"/>
                    <a:pt x="197" y="88"/>
                    <a:pt x="120" y="171"/>
                  </a:cubicBezTo>
                  <a:cubicBezTo>
                    <a:pt x="13" y="284"/>
                    <a:pt x="3" y="450"/>
                    <a:pt x="0" y="602"/>
                  </a:cubicBezTo>
                  <a:cubicBezTo>
                    <a:pt x="270" y="648"/>
                    <a:pt x="557" y="677"/>
                    <a:pt x="847" y="677"/>
                  </a:cubicBezTo>
                  <a:cubicBezTo>
                    <a:pt x="950" y="677"/>
                    <a:pt x="1053" y="673"/>
                    <a:pt x="1155" y="666"/>
                  </a:cubicBezTo>
                  <a:cubicBezTo>
                    <a:pt x="1194" y="577"/>
                    <a:pt x="1233" y="485"/>
                    <a:pt x="1243" y="390"/>
                  </a:cubicBezTo>
                  <a:cubicBezTo>
                    <a:pt x="1254" y="294"/>
                    <a:pt x="1231" y="190"/>
                    <a:pt x="1161" y="121"/>
                  </a:cubicBezTo>
                  <a:cubicBezTo>
                    <a:pt x="1097" y="57"/>
                    <a:pt x="1001" y="31"/>
                    <a:pt x="911" y="18"/>
                  </a:cubicBezTo>
                  <a:cubicBezTo>
                    <a:pt x="838" y="6"/>
                    <a:pt x="765" y="0"/>
                    <a:pt x="692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279003" y="4332747"/>
              <a:ext cx="145230" cy="40413"/>
            </a:xfrm>
            <a:custGeom>
              <a:avLst/>
              <a:gdLst/>
              <a:ahLst/>
              <a:cxnLst/>
              <a:rect l="l" t="t" r="r" b="b"/>
              <a:pathLst>
                <a:path w="1017" h="283" extrusionOk="0">
                  <a:moveTo>
                    <a:pt x="994" y="262"/>
                  </a:moveTo>
                  <a:lnTo>
                    <a:pt x="994" y="262"/>
                  </a:lnTo>
                  <a:cubicBezTo>
                    <a:pt x="994" y="262"/>
                    <a:pt x="994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close/>
                  <a:moveTo>
                    <a:pt x="751" y="0"/>
                  </a:moveTo>
                  <a:cubicBezTo>
                    <a:pt x="639" y="0"/>
                    <a:pt x="576" y="141"/>
                    <a:pt x="576" y="141"/>
                  </a:cubicBezTo>
                  <a:cubicBezTo>
                    <a:pt x="576" y="141"/>
                    <a:pt x="581" y="65"/>
                    <a:pt x="509" y="54"/>
                  </a:cubicBezTo>
                  <a:cubicBezTo>
                    <a:pt x="504" y="54"/>
                    <a:pt x="499" y="53"/>
                    <a:pt x="494" y="53"/>
                  </a:cubicBezTo>
                  <a:cubicBezTo>
                    <a:pt x="434" y="53"/>
                    <a:pt x="404" y="108"/>
                    <a:pt x="404" y="108"/>
                  </a:cubicBezTo>
                  <a:cubicBezTo>
                    <a:pt x="404" y="108"/>
                    <a:pt x="387" y="7"/>
                    <a:pt x="276" y="7"/>
                  </a:cubicBezTo>
                  <a:cubicBezTo>
                    <a:pt x="266" y="7"/>
                    <a:pt x="255" y="8"/>
                    <a:pt x="244" y="10"/>
                  </a:cubicBezTo>
                  <a:cubicBezTo>
                    <a:pt x="105" y="33"/>
                    <a:pt x="147" y="194"/>
                    <a:pt x="147" y="194"/>
                  </a:cubicBezTo>
                  <a:cubicBezTo>
                    <a:pt x="147" y="194"/>
                    <a:pt x="123" y="180"/>
                    <a:pt x="94" y="180"/>
                  </a:cubicBezTo>
                  <a:cubicBezTo>
                    <a:pt x="79" y="180"/>
                    <a:pt x="63" y="183"/>
                    <a:pt x="47" y="194"/>
                  </a:cubicBezTo>
                  <a:cubicBezTo>
                    <a:pt x="1" y="225"/>
                    <a:pt x="12" y="275"/>
                    <a:pt x="12" y="275"/>
                  </a:cubicBezTo>
                  <a:cubicBezTo>
                    <a:pt x="113" y="281"/>
                    <a:pt x="220" y="282"/>
                    <a:pt x="324" y="282"/>
                  </a:cubicBezTo>
                  <a:cubicBezTo>
                    <a:pt x="665" y="282"/>
                    <a:pt x="983" y="262"/>
                    <a:pt x="994" y="262"/>
                  </a:cubicBezTo>
                  <a:cubicBezTo>
                    <a:pt x="994" y="262"/>
                    <a:pt x="994" y="262"/>
                    <a:pt x="994" y="262"/>
                  </a:cubicBezTo>
                  <a:lnTo>
                    <a:pt x="994" y="262"/>
                  </a:lnTo>
                  <a:cubicBezTo>
                    <a:pt x="1017" y="151"/>
                    <a:pt x="956" y="132"/>
                    <a:pt x="913" y="132"/>
                  </a:cubicBezTo>
                  <a:cubicBezTo>
                    <a:pt x="891" y="132"/>
                    <a:pt x="873" y="137"/>
                    <a:pt x="873" y="137"/>
                  </a:cubicBezTo>
                  <a:cubicBezTo>
                    <a:pt x="873" y="137"/>
                    <a:pt x="902" y="25"/>
                    <a:pt x="776" y="3"/>
                  </a:cubicBezTo>
                  <a:cubicBezTo>
                    <a:pt x="767" y="1"/>
                    <a:pt x="759" y="0"/>
                    <a:pt x="75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167901" y="4324321"/>
              <a:ext cx="121097" cy="47982"/>
            </a:xfrm>
            <a:custGeom>
              <a:avLst/>
              <a:gdLst/>
              <a:ahLst/>
              <a:cxnLst/>
              <a:rect l="l" t="t" r="r" b="b"/>
              <a:pathLst>
                <a:path w="848" h="336" extrusionOk="0">
                  <a:moveTo>
                    <a:pt x="511" y="0"/>
                  </a:moveTo>
                  <a:cubicBezTo>
                    <a:pt x="393" y="0"/>
                    <a:pt x="344" y="103"/>
                    <a:pt x="344" y="103"/>
                  </a:cubicBezTo>
                  <a:cubicBezTo>
                    <a:pt x="344" y="103"/>
                    <a:pt x="323" y="39"/>
                    <a:pt x="249" y="39"/>
                  </a:cubicBezTo>
                  <a:cubicBezTo>
                    <a:pt x="234" y="39"/>
                    <a:pt x="218" y="41"/>
                    <a:pt x="199" y="47"/>
                  </a:cubicBezTo>
                  <a:cubicBezTo>
                    <a:pt x="83" y="83"/>
                    <a:pt x="122" y="162"/>
                    <a:pt x="122" y="162"/>
                  </a:cubicBezTo>
                  <a:cubicBezTo>
                    <a:pt x="122" y="162"/>
                    <a:pt x="114" y="160"/>
                    <a:pt x="102" y="160"/>
                  </a:cubicBezTo>
                  <a:cubicBezTo>
                    <a:pt x="85" y="160"/>
                    <a:pt x="58" y="165"/>
                    <a:pt x="36" y="190"/>
                  </a:cubicBezTo>
                  <a:cubicBezTo>
                    <a:pt x="1" y="232"/>
                    <a:pt x="40" y="274"/>
                    <a:pt x="40" y="274"/>
                  </a:cubicBezTo>
                  <a:cubicBezTo>
                    <a:pt x="206" y="314"/>
                    <a:pt x="801" y="336"/>
                    <a:pt x="801" y="336"/>
                  </a:cubicBezTo>
                  <a:cubicBezTo>
                    <a:pt x="801" y="336"/>
                    <a:pt x="847" y="192"/>
                    <a:pt x="793" y="149"/>
                  </a:cubicBezTo>
                  <a:cubicBezTo>
                    <a:pt x="773" y="134"/>
                    <a:pt x="751" y="129"/>
                    <a:pt x="732" y="129"/>
                  </a:cubicBezTo>
                  <a:cubicBezTo>
                    <a:pt x="698" y="129"/>
                    <a:pt x="672" y="143"/>
                    <a:pt x="672" y="143"/>
                  </a:cubicBezTo>
                  <a:cubicBezTo>
                    <a:pt x="672" y="143"/>
                    <a:pt x="651" y="9"/>
                    <a:pt x="523" y="1"/>
                  </a:cubicBezTo>
                  <a:cubicBezTo>
                    <a:pt x="519" y="0"/>
                    <a:pt x="515" y="0"/>
                    <a:pt x="51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501973" y="4683615"/>
              <a:ext cx="111386" cy="48696"/>
            </a:xfrm>
            <a:custGeom>
              <a:avLst/>
              <a:gdLst/>
              <a:ahLst/>
              <a:cxnLst/>
              <a:rect l="l" t="t" r="r" b="b"/>
              <a:pathLst>
                <a:path w="780" h="341" extrusionOk="0">
                  <a:moveTo>
                    <a:pt x="284" y="0"/>
                  </a:moveTo>
                  <a:cubicBezTo>
                    <a:pt x="182" y="0"/>
                    <a:pt x="155" y="97"/>
                    <a:pt x="155" y="97"/>
                  </a:cubicBezTo>
                  <a:cubicBezTo>
                    <a:pt x="155" y="97"/>
                    <a:pt x="124" y="58"/>
                    <a:pt x="88" y="58"/>
                  </a:cubicBezTo>
                  <a:cubicBezTo>
                    <a:pt x="76" y="58"/>
                    <a:pt x="62" y="63"/>
                    <a:pt x="50" y="77"/>
                  </a:cubicBezTo>
                  <a:cubicBezTo>
                    <a:pt x="0" y="125"/>
                    <a:pt x="50" y="156"/>
                    <a:pt x="50" y="156"/>
                  </a:cubicBezTo>
                  <a:lnTo>
                    <a:pt x="41" y="337"/>
                  </a:lnTo>
                  <a:cubicBezTo>
                    <a:pt x="97" y="339"/>
                    <a:pt x="153" y="341"/>
                    <a:pt x="210" y="341"/>
                  </a:cubicBezTo>
                  <a:cubicBezTo>
                    <a:pt x="395" y="341"/>
                    <a:pt x="586" y="328"/>
                    <a:pt x="779" y="306"/>
                  </a:cubicBezTo>
                  <a:cubicBezTo>
                    <a:pt x="763" y="206"/>
                    <a:pt x="689" y="196"/>
                    <a:pt x="659" y="196"/>
                  </a:cubicBezTo>
                  <a:cubicBezTo>
                    <a:pt x="651" y="196"/>
                    <a:pt x="646" y="196"/>
                    <a:pt x="646" y="196"/>
                  </a:cubicBezTo>
                  <a:cubicBezTo>
                    <a:pt x="646" y="196"/>
                    <a:pt x="663" y="97"/>
                    <a:pt x="564" y="77"/>
                  </a:cubicBezTo>
                  <a:cubicBezTo>
                    <a:pt x="549" y="73"/>
                    <a:pt x="534" y="71"/>
                    <a:pt x="520" y="71"/>
                  </a:cubicBezTo>
                  <a:cubicBezTo>
                    <a:pt x="445" y="71"/>
                    <a:pt x="394" y="115"/>
                    <a:pt x="394" y="115"/>
                  </a:cubicBezTo>
                  <a:cubicBezTo>
                    <a:pt x="394" y="115"/>
                    <a:pt x="387" y="0"/>
                    <a:pt x="284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268489" y="4673048"/>
              <a:ext cx="111243" cy="48838"/>
            </a:xfrm>
            <a:custGeom>
              <a:avLst/>
              <a:gdLst/>
              <a:ahLst/>
              <a:cxnLst/>
              <a:rect l="l" t="t" r="r" b="b"/>
              <a:pathLst>
                <a:path w="779" h="342" extrusionOk="0">
                  <a:moveTo>
                    <a:pt x="494" y="1"/>
                  </a:moveTo>
                  <a:cubicBezTo>
                    <a:pt x="393" y="1"/>
                    <a:pt x="385" y="115"/>
                    <a:pt x="385" y="115"/>
                  </a:cubicBezTo>
                  <a:cubicBezTo>
                    <a:pt x="385" y="115"/>
                    <a:pt x="332" y="71"/>
                    <a:pt x="257" y="71"/>
                  </a:cubicBezTo>
                  <a:cubicBezTo>
                    <a:pt x="243" y="71"/>
                    <a:pt x="229" y="73"/>
                    <a:pt x="214" y="76"/>
                  </a:cubicBezTo>
                  <a:cubicBezTo>
                    <a:pt x="116" y="97"/>
                    <a:pt x="132" y="197"/>
                    <a:pt x="132" y="197"/>
                  </a:cubicBezTo>
                  <a:cubicBezTo>
                    <a:pt x="132" y="197"/>
                    <a:pt x="127" y="196"/>
                    <a:pt x="119" y="196"/>
                  </a:cubicBezTo>
                  <a:cubicBezTo>
                    <a:pt x="88" y="196"/>
                    <a:pt x="16" y="207"/>
                    <a:pt x="0" y="307"/>
                  </a:cubicBezTo>
                  <a:cubicBezTo>
                    <a:pt x="196" y="328"/>
                    <a:pt x="388" y="341"/>
                    <a:pt x="574" y="341"/>
                  </a:cubicBezTo>
                  <a:cubicBezTo>
                    <a:pt x="629" y="341"/>
                    <a:pt x="683" y="340"/>
                    <a:pt x="737" y="338"/>
                  </a:cubicBezTo>
                  <a:lnTo>
                    <a:pt x="730" y="157"/>
                  </a:lnTo>
                  <a:cubicBezTo>
                    <a:pt x="730" y="157"/>
                    <a:pt x="778" y="126"/>
                    <a:pt x="730" y="76"/>
                  </a:cubicBezTo>
                  <a:cubicBezTo>
                    <a:pt x="717" y="63"/>
                    <a:pt x="703" y="58"/>
                    <a:pt x="691" y="58"/>
                  </a:cubicBezTo>
                  <a:cubicBezTo>
                    <a:pt x="654" y="58"/>
                    <a:pt x="623" y="97"/>
                    <a:pt x="623" y="97"/>
                  </a:cubicBezTo>
                  <a:cubicBezTo>
                    <a:pt x="623" y="97"/>
                    <a:pt x="596" y="1"/>
                    <a:pt x="494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159101" y="4166523"/>
              <a:ext cx="604911" cy="479816"/>
            </a:xfrm>
            <a:custGeom>
              <a:avLst/>
              <a:gdLst/>
              <a:ahLst/>
              <a:cxnLst/>
              <a:rect l="l" t="t" r="r" b="b"/>
              <a:pathLst>
                <a:path w="4236" h="3360" extrusionOk="0">
                  <a:moveTo>
                    <a:pt x="2091" y="1"/>
                  </a:moveTo>
                  <a:cubicBezTo>
                    <a:pt x="2085" y="1"/>
                    <a:pt x="2080" y="1"/>
                    <a:pt x="2075" y="1"/>
                  </a:cubicBezTo>
                  <a:cubicBezTo>
                    <a:pt x="1904" y="9"/>
                    <a:pt x="1755" y="129"/>
                    <a:pt x="1678" y="273"/>
                  </a:cubicBezTo>
                  <a:cubicBezTo>
                    <a:pt x="1601" y="416"/>
                    <a:pt x="1583" y="580"/>
                    <a:pt x="1572" y="740"/>
                  </a:cubicBezTo>
                  <a:cubicBezTo>
                    <a:pt x="1531" y="1351"/>
                    <a:pt x="1588" y="1968"/>
                    <a:pt x="1738" y="2563"/>
                  </a:cubicBezTo>
                  <a:cubicBezTo>
                    <a:pt x="1461" y="2104"/>
                    <a:pt x="1052" y="1622"/>
                    <a:pt x="490" y="1611"/>
                  </a:cubicBezTo>
                  <a:cubicBezTo>
                    <a:pt x="487" y="1611"/>
                    <a:pt x="485" y="1611"/>
                    <a:pt x="482" y="1611"/>
                  </a:cubicBezTo>
                  <a:cubicBezTo>
                    <a:pt x="263" y="1611"/>
                    <a:pt x="0" y="1765"/>
                    <a:pt x="64" y="1959"/>
                  </a:cubicBezTo>
                  <a:cubicBezTo>
                    <a:pt x="81" y="2011"/>
                    <a:pt x="118" y="2055"/>
                    <a:pt x="157" y="2094"/>
                  </a:cubicBezTo>
                  <a:cubicBezTo>
                    <a:pt x="606" y="2550"/>
                    <a:pt x="1471" y="2991"/>
                    <a:pt x="2037" y="3360"/>
                  </a:cubicBezTo>
                  <a:cubicBezTo>
                    <a:pt x="2704" y="2945"/>
                    <a:pt x="4235" y="2781"/>
                    <a:pt x="4232" y="1943"/>
                  </a:cubicBezTo>
                  <a:cubicBezTo>
                    <a:pt x="4232" y="1793"/>
                    <a:pt x="4126" y="1720"/>
                    <a:pt x="3953" y="1720"/>
                  </a:cubicBezTo>
                  <a:cubicBezTo>
                    <a:pt x="3579" y="1720"/>
                    <a:pt x="2896" y="2064"/>
                    <a:pt x="2317" y="2719"/>
                  </a:cubicBezTo>
                  <a:cubicBezTo>
                    <a:pt x="2578" y="2136"/>
                    <a:pt x="2686" y="1349"/>
                    <a:pt x="2630" y="719"/>
                  </a:cubicBezTo>
                  <a:cubicBezTo>
                    <a:pt x="2617" y="556"/>
                    <a:pt x="2588" y="387"/>
                    <a:pt x="2500" y="247"/>
                  </a:cubicBezTo>
                  <a:cubicBezTo>
                    <a:pt x="2415" y="109"/>
                    <a:pt x="2260" y="1"/>
                    <a:pt x="209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451563" y="4208365"/>
              <a:ext cx="20278" cy="430264"/>
            </a:xfrm>
            <a:custGeom>
              <a:avLst/>
              <a:gdLst/>
              <a:ahLst/>
              <a:cxnLst/>
              <a:rect l="l" t="t" r="r" b="b"/>
              <a:pathLst>
                <a:path w="142" h="3013" fill="none" extrusionOk="0">
                  <a:moveTo>
                    <a:pt x="12" y="0"/>
                  </a:moveTo>
                  <a:cubicBezTo>
                    <a:pt x="141" y="739"/>
                    <a:pt x="95" y="1494"/>
                    <a:pt x="48" y="2242"/>
                  </a:cubicBezTo>
                  <a:cubicBezTo>
                    <a:pt x="32" y="2498"/>
                    <a:pt x="16" y="2756"/>
                    <a:pt x="1" y="301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450135" y="4448418"/>
              <a:ext cx="277608" cy="187357"/>
            </a:xfrm>
            <a:custGeom>
              <a:avLst/>
              <a:gdLst/>
              <a:ahLst/>
              <a:cxnLst/>
              <a:rect l="l" t="t" r="r" b="b"/>
              <a:pathLst>
                <a:path w="1944" h="1312" fill="none" extrusionOk="0">
                  <a:moveTo>
                    <a:pt x="1943" y="1"/>
                  </a:moveTo>
                  <a:cubicBezTo>
                    <a:pt x="1493" y="623"/>
                    <a:pt x="557" y="769"/>
                    <a:pt x="0" y="13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3223363" y="4439421"/>
              <a:ext cx="234767" cy="198638"/>
            </a:xfrm>
            <a:custGeom>
              <a:avLst/>
              <a:gdLst/>
              <a:ahLst/>
              <a:cxnLst/>
              <a:rect l="l" t="t" r="r" b="b"/>
              <a:pathLst>
                <a:path w="1644" h="1391" fill="none" extrusionOk="0">
                  <a:moveTo>
                    <a:pt x="1" y="1"/>
                  </a:moveTo>
                  <a:cubicBezTo>
                    <a:pt x="252" y="76"/>
                    <a:pt x="464" y="234"/>
                    <a:pt x="660" y="399"/>
                  </a:cubicBezTo>
                  <a:cubicBezTo>
                    <a:pt x="1020" y="701"/>
                    <a:pt x="1350" y="1033"/>
                    <a:pt x="1643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3329180" y="4631635"/>
              <a:ext cx="221772" cy="111100"/>
            </a:xfrm>
            <a:custGeom>
              <a:avLst/>
              <a:gdLst/>
              <a:ahLst/>
              <a:cxnLst/>
              <a:rect l="l" t="t" r="r" b="b"/>
              <a:pathLst>
                <a:path w="1553" h="778" extrusionOk="0">
                  <a:moveTo>
                    <a:pt x="861" y="0"/>
                  </a:moveTo>
                  <a:cubicBezTo>
                    <a:pt x="749" y="0"/>
                    <a:pt x="637" y="10"/>
                    <a:pt x="528" y="30"/>
                  </a:cubicBezTo>
                  <a:cubicBezTo>
                    <a:pt x="387" y="56"/>
                    <a:pt x="244" y="103"/>
                    <a:pt x="149" y="198"/>
                  </a:cubicBezTo>
                  <a:cubicBezTo>
                    <a:pt x="17" y="328"/>
                    <a:pt x="6" y="519"/>
                    <a:pt x="1" y="694"/>
                  </a:cubicBezTo>
                  <a:cubicBezTo>
                    <a:pt x="331" y="745"/>
                    <a:pt x="681" y="777"/>
                    <a:pt x="1034" y="777"/>
                  </a:cubicBezTo>
                  <a:cubicBezTo>
                    <a:pt x="1166" y="777"/>
                    <a:pt x="1299" y="773"/>
                    <a:pt x="1431" y="763"/>
                  </a:cubicBezTo>
                  <a:cubicBezTo>
                    <a:pt x="1479" y="661"/>
                    <a:pt x="1528" y="556"/>
                    <a:pt x="1541" y="447"/>
                  </a:cubicBezTo>
                  <a:cubicBezTo>
                    <a:pt x="1552" y="337"/>
                    <a:pt x="1525" y="217"/>
                    <a:pt x="1437" y="138"/>
                  </a:cubicBezTo>
                  <a:cubicBezTo>
                    <a:pt x="1358" y="65"/>
                    <a:pt x="1241" y="35"/>
                    <a:pt x="1127" y="19"/>
                  </a:cubicBezTo>
                  <a:cubicBezTo>
                    <a:pt x="1040" y="7"/>
                    <a:pt x="951" y="0"/>
                    <a:pt x="86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3419861" y="4705607"/>
              <a:ext cx="152799" cy="43126"/>
            </a:xfrm>
            <a:custGeom>
              <a:avLst/>
              <a:gdLst/>
              <a:ahLst/>
              <a:cxnLst/>
              <a:rect l="l" t="t" r="r" b="b"/>
              <a:pathLst>
                <a:path w="1070" h="302" extrusionOk="0">
                  <a:moveTo>
                    <a:pt x="791" y="1"/>
                  </a:moveTo>
                  <a:cubicBezTo>
                    <a:pt x="673" y="1"/>
                    <a:pt x="605" y="150"/>
                    <a:pt x="605" y="150"/>
                  </a:cubicBezTo>
                  <a:cubicBezTo>
                    <a:pt x="605" y="150"/>
                    <a:pt x="611" y="69"/>
                    <a:pt x="537" y="59"/>
                  </a:cubicBezTo>
                  <a:cubicBezTo>
                    <a:pt x="532" y="58"/>
                    <a:pt x="527" y="58"/>
                    <a:pt x="522" y="58"/>
                  </a:cubicBezTo>
                  <a:cubicBezTo>
                    <a:pt x="457" y="58"/>
                    <a:pt x="425" y="117"/>
                    <a:pt x="425" y="117"/>
                  </a:cubicBezTo>
                  <a:cubicBezTo>
                    <a:pt x="425" y="117"/>
                    <a:pt x="407" y="11"/>
                    <a:pt x="290" y="11"/>
                  </a:cubicBezTo>
                  <a:cubicBezTo>
                    <a:pt x="279" y="11"/>
                    <a:pt x="268" y="12"/>
                    <a:pt x="256" y="13"/>
                  </a:cubicBezTo>
                  <a:cubicBezTo>
                    <a:pt x="110" y="37"/>
                    <a:pt x="154" y="208"/>
                    <a:pt x="154" y="208"/>
                  </a:cubicBezTo>
                  <a:cubicBezTo>
                    <a:pt x="154" y="208"/>
                    <a:pt x="130" y="193"/>
                    <a:pt x="98" y="193"/>
                  </a:cubicBezTo>
                  <a:cubicBezTo>
                    <a:pt x="83" y="193"/>
                    <a:pt x="66" y="196"/>
                    <a:pt x="49" y="208"/>
                  </a:cubicBezTo>
                  <a:cubicBezTo>
                    <a:pt x="0" y="241"/>
                    <a:pt x="12" y="295"/>
                    <a:pt x="12" y="295"/>
                  </a:cubicBezTo>
                  <a:cubicBezTo>
                    <a:pt x="117" y="300"/>
                    <a:pt x="228" y="302"/>
                    <a:pt x="338" y="302"/>
                  </a:cubicBezTo>
                  <a:cubicBezTo>
                    <a:pt x="705" y="302"/>
                    <a:pt x="1048" y="279"/>
                    <a:pt x="1046" y="279"/>
                  </a:cubicBezTo>
                  <a:cubicBezTo>
                    <a:pt x="1070" y="161"/>
                    <a:pt x="1006" y="141"/>
                    <a:pt x="961" y="141"/>
                  </a:cubicBezTo>
                  <a:cubicBezTo>
                    <a:pt x="938" y="141"/>
                    <a:pt x="919" y="146"/>
                    <a:pt x="919" y="146"/>
                  </a:cubicBezTo>
                  <a:cubicBezTo>
                    <a:pt x="919" y="146"/>
                    <a:pt x="950" y="28"/>
                    <a:pt x="817" y="3"/>
                  </a:cubicBezTo>
                  <a:cubicBezTo>
                    <a:pt x="808" y="2"/>
                    <a:pt x="800" y="1"/>
                    <a:pt x="79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302619" y="4697039"/>
              <a:ext cx="127808" cy="50409"/>
            </a:xfrm>
            <a:custGeom>
              <a:avLst/>
              <a:gdLst/>
              <a:ahLst/>
              <a:cxnLst/>
              <a:rect l="l" t="t" r="r" b="b"/>
              <a:pathLst>
                <a:path w="895" h="353" extrusionOk="0">
                  <a:moveTo>
                    <a:pt x="541" y="1"/>
                  </a:moveTo>
                  <a:cubicBezTo>
                    <a:pt x="415" y="1"/>
                    <a:pt x="363" y="110"/>
                    <a:pt x="363" y="110"/>
                  </a:cubicBezTo>
                  <a:cubicBezTo>
                    <a:pt x="363" y="110"/>
                    <a:pt x="340" y="43"/>
                    <a:pt x="262" y="43"/>
                  </a:cubicBezTo>
                  <a:cubicBezTo>
                    <a:pt x="247" y="43"/>
                    <a:pt x="229" y="46"/>
                    <a:pt x="210" y="52"/>
                  </a:cubicBezTo>
                  <a:cubicBezTo>
                    <a:pt x="90" y="88"/>
                    <a:pt x="129" y="172"/>
                    <a:pt x="129" y="172"/>
                  </a:cubicBezTo>
                  <a:cubicBezTo>
                    <a:pt x="129" y="172"/>
                    <a:pt x="121" y="170"/>
                    <a:pt x="109" y="170"/>
                  </a:cubicBezTo>
                  <a:cubicBezTo>
                    <a:pt x="90" y="170"/>
                    <a:pt x="61" y="175"/>
                    <a:pt x="38" y="202"/>
                  </a:cubicBezTo>
                  <a:cubicBezTo>
                    <a:pt x="1" y="246"/>
                    <a:pt x="42" y="289"/>
                    <a:pt x="42" y="289"/>
                  </a:cubicBezTo>
                  <a:cubicBezTo>
                    <a:pt x="218" y="331"/>
                    <a:pt x="844" y="353"/>
                    <a:pt x="844" y="353"/>
                  </a:cubicBezTo>
                  <a:cubicBezTo>
                    <a:pt x="844" y="353"/>
                    <a:pt x="895" y="203"/>
                    <a:pt x="837" y="157"/>
                  </a:cubicBezTo>
                  <a:cubicBezTo>
                    <a:pt x="816" y="141"/>
                    <a:pt x="793" y="136"/>
                    <a:pt x="773" y="136"/>
                  </a:cubicBezTo>
                  <a:cubicBezTo>
                    <a:pt x="737" y="136"/>
                    <a:pt x="709" y="151"/>
                    <a:pt x="709" y="151"/>
                  </a:cubicBezTo>
                  <a:cubicBezTo>
                    <a:pt x="709" y="151"/>
                    <a:pt x="687" y="9"/>
                    <a:pt x="553" y="1"/>
                  </a:cubicBezTo>
                  <a:cubicBezTo>
                    <a:pt x="549" y="1"/>
                    <a:pt x="545" y="1"/>
                    <a:pt x="54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3752593" y="3992303"/>
              <a:ext cx="68260" cy="29989"/>
            </a:xfrm>
            <a:custGeom>
              <a:avLst/>
              <a:gdLst/>
              <a:ahLst/>
              <a:cxnLst/>
              <a:rect l="l" t="t" r="r" b="b"/>
              <a:pathLst>
                <a:path w="478" h="210" extrusionOk="0">
                  <a:moveTo>
                    <a:pt x="173" y="0"/>
                  </a:moveTo>
                  <a:cubicBezTo>
                    <a:pt x="111" y="0"/>
                    <a:pt x="95" y="60"/>
                    <a:pt x="95" y="60"/>
                  </a:cubicBezTo>
                  <a:cubicBezTo>
                    <a:pt x="95" y="60"/>
                    <a:pt x="76" y="36"/>
                    <a:pt x="53" y="36"/>
                  </a:cubicBezTo>
                  <a:cubicBezTo>
                    <a:pt x="46" y="36"/>
                    <a:pt x="38" y="39"/>
                    <a:pt x="30" y="47"/>
                  </a:cubicBezTo>
                  <a:cubicBezTo>
                    <a:pt x="1" y="77"/>
                    <a:pt x="30" y="97"/>
                    <a:pt x="30" y="97"/>
                  </a:cubicBezTo>
                  <a:lnTo>
                    <a:pt x="25" y="207"/>
                  </a:lnTo>
                  <a:cubicBezTo>
                    <a:pt x="55" y="208"/>
                    <a:pt x="86" y="209"/>
                    <a:pt x="118" y="209"/>
                  </a:cubicBezTo>
                  <a:cubicBezTo>
                    <a:pt x="234" y="209"/>
                    <a:pt x="355" y="201"/>
                    <a:pt x="477" y="187"/>
                  </a:cubicBezTo>
                  <a:cubicBezTo>
                    <a:pt x="467" y="126"/>
                    <a:pt x="422" y="120"/>
                    <a:pt x="404" y="120"/>
                  </a:cubicBezTo>
                  <a:cubicBezTo>
                    <a:pt x="399" y="120"/>
                    <a:pt x="396" y="120"/>
                    <a:pt x="396" y="120"/>
                  </a:cubicBezTo>
                  <a:cubicBezTo>
                    <a:pt x="396" y="120"/>
                    <a:pt x="406" y="60"/>
                    <a:pt x="345" y="47"/>
                  </a:cubicBezTo>
                  <a:cubicBezTo>
                    <a:pt x="336" y="45"/>
                    <a:pt x="328" y="44"/>
                    <a:pt x="320" y="44"/>
                  </a:cubicBezTo>
                  <a:cubicBezTo>
                    <a:pt x="273" y="44"/>
                    <a:pt x="241" y="72"/>
                    <a:pt x="241" y="72"/>
                  </a:cubicBezTo>
                  <a:cubicBezTo>
                    <a:pt x="241" y="72"/>
                    <a:pt x="235" y="0"/>
                    <a:pt x="173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632352" y="3985734"/>
              <a:ext cx="68260" cy="33273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304" y="1"/>
                  </a:moveTo>
                  <a:cubicBezTo>
                    <a:pt x="242" y="1"/>
                    <a:pt x="237" y="72"/>
                    <a:pt x="237" y="72"/>
                  </a:cubicBezTo>
                  <a:cubicBezTo>
                    <a:pt x="237" y="72"/>
                    <a:pt x="205" y="45"/>
                    <a:pt x="157" y="45"/>
                  </a:cubicBezTo>
                  <a:cubicBezTo>
                    <a:pt x="149" y="45"/>
                    <a:pt x="141" y="46"/>
                    <a:pt x="132" y="47"/>
                  </a:cubicBezTo>
                  <a:cubicBezTo>
                    <a:pt x="72" y="61"/>
                    <a:pt x="82" y="121"/>
                    <a:pt x="82" y="121"/>
                  </a:cubicBezTo>
                  <a:cubicBezTo>
                    <a:pt x="82" y="121"/>
                    <a:pt x="79" y="120"/>
                    <a:pt x="74" y="120"/>
                  </a:cubicBezTo>
                  <a:cubicBezTo>
                    <a:pt x="56" y="120"/>
                    <a:pt x="10" y="127"/>
                    <a:pt x="1" y="188"/>
                  </a:cubicBezTo>
                  <a:cubicBezTo>
                    <a:pt x="123" y="212"/>
                    <a:pt x="228" y="233"/>
                    <a:pt x="331" y="233"/>
                  </a:cubicBezTo>
                  <a:cubicBezTo>
                    <a:pt x="372" y="233"/>
                    <a:pt x="412" y="229"/>
                    <a:pt x="452" y="222"/>
                  </a:cubicBezTo>
                  <a:lnTo>
                    <a:pt x="447" y="97"/>
                  </a:lnTo>
                  <a:cubicBezTo>
                    <a:pt x="447" y="97"/>
                    <a:pt x="477" y="77"/>
                    <a:pt x="447" y="47"/>
                  </a:cubicBezTo>
                  <a:cubicBezTo>
                    <a:pt x="440" y="39"/>
                    <a:pt x="432" y="36"/>
                    <a:pt x="424" y="36"/>
                  </a:cubicBezTo>
                  <a:cubicBezTo>
                    <a:pt x="402" y="36"/>
                    <a:pt x="383" y="61"/>
                    <a:pt x="383" y="61"/>
                  </a:cubicBezTo>
                  <a:cubicBezTo>
                    <a:pt x="383" y="61"/>
                    <a:pt x="366" y="1"/>
                    <a:pt x="304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3589511" y="3742540"/>
              <a:ext cx="300456" cy="248191"/>
            </a:xfrm>
            <a:custGeom>
              <a:avLst/>
              <a:gdLst/>
              <a:ahLst/>
              <a:cxnLst/>
              <a:rect l="l" t="t" r="r" b="b"/>
              <a:pathLst>
                <a:path w="2104" h="1738" extrusionOk="0">
                  <a:moveTo>
                    <a:pt x="1052" y="1"/>
                  </a:moveTo>
                  <a:cubicBezTo>
                    <a:pt x="1046" y="1"/>
                    <a:pt x="1041" y="1"/>
                    <a:pt x="1035" y="2"/>
                  </a:cubicBezTo>
                  <a:cubicBezTo>
                    <a:pt x="973" y="8"/>
                    <a:pt x="927" y="56"/>
                    <a:pt x="897" y="104"/>
                  </a:cubicBezTo>
                  <a:cubicBezTo>
                    <a:pt x="811" y="241"/>
                    <a:pt x="796" y="402"/>
                    <a:pt x="793" y="558"/>
                  </a:cubicBezTo>
                  <a:cubicBezTo>
                    <a:pt x="788" y="815"/>
                    <a:pt x="816" y="1073"/>
                    <a:pt x="873" y="1326"/>
                  </a:cubicBezTo>
                  <a:cubicBezTo>
                    <a:pt x="818" y="1196"/>
                    <a:pt x="754" y="1066"/>
                    <a:pt x="653" y="959"/>
                  </a:cubicBezTo>
                  <a:cubicBezTo>
                    <a:pt x="551" y="851"/>
                    <a:pt x="408" y="769"/>
                    <a:pt x="249" y="757"/>
                  </a:cubicBezTo>
                  <a:cubicBezTo>
                    <a:pt x="238" y="757"/>
                    <a:pt x="227" y="756"/>
                    <a:pt x="216" y="756"/>
                  </a:cubicBezTo>
                  <a:cubicBezTo>
                    <a:pt x="168" y="756"/>
                    <a:pt x="121" y="764"/>
                    <a:pt x="84" y="790"/>
                  </a:cubicBezTo>
                  <a:cubicBezTo>
                    <a:pt x="1" y="846"/>
                    <a:pt x="7" y="960"/>
                    <a:pt x="57" y="1040"/>
                  </a:cubicBezTo>
                  <a:cubicBezTo>
                    <a:pt x="125" y="1150"/>
                    <a:pt x="249" y="1222"/>
                    <a:pt x="370" y="1290"/>
                  </a:cubicBezTo>
                  <a:cubicBezTo>
                    <a:pt x="595" y="1415"/>
                    <a:pt x="943" y="1737"/>
                    <a:pt x="943" y="1737"/>
                  </a:cubicBezTo>
                  <a:cubicBezTo>
                    <a:pt x="943" y="1737"/>
                    <a:pt x="1651" y="1332"/>
                    <a:pt x="1925" y="1177"/>
                  </a:cubicBezTo>
                  <a:cubicBezTo>
                    <a:pt x="1979" y="1147"/>
                    <a:pt x="2032" y="1118"/>
                    <a:pt x="2065" y="1071"/>
                  </a:cubicBezTo>
                  <a:cubicBezTo>
                    <a:pt x="2099" y="1025"/>
                    <a:pt x="2104" y="960"/>
                    <a:pt x="2063" y="921"/>
                  </a:cubicBezTo>
                  <a:cubicBezTo>
                    <a:pt x="2028" y="888"/>
                    <a:pt x="1972" y="881"/>
                    <a:pt x="1920" y="881"/>
                  </a:cubicBezTo>
                  <a:cubicBezTo>
                    <a:pt x="1916" y="881"/>
                    <a:pt x="1912" y="881"/>
                    <a:pt x="1908" y="881"/>
                  </a:cubicBezTo>
                  <a:cubicBezTo>
                    <a:pt x="1579" y="892"/>
                    <a:pt x="1266" y="1065"/>
                    <a:pt x="1117" y="1320"/>
                  </a:cubicBezTo>
                  <a:cubicBezTo>
                    <a:pt x="1219" y="1070"/>
                    <a:pt x="1279" y="809"/>
                    <a:pt x="1299" y="545"/>
                  </a:cubicBezTo>
                  <a:cubicBezTo>
                    <a:pt x="1310" y="388"/>
                    <a:pt x="1303" y="220"/>
                    <a:pt x="1204" y="90"/>
                  </a:cubicBezTo>
                  <a:cubicBezTo>
                    <a:pt x="1169" y="43"/>
                    <a:pt x="1113" y="1"/>
                    <a:pt x="1052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725175" y="3776527"/>
              <a:ext cx="15280" cy="211348"/>
            </a:xfrm>
            <a:custGeom>
              <a:avLst/>
              <a:gdLst/>
              <a:ahLst/>
              <a:cxnLst/>
              <a:rect l="l" t="t" r="r" b="b"/>
              <a:pathLst>
                <a:path w="107" h="1480" fill="none" extrusionOk="0">
                  <a:moveTo>
                    <a:pt x="96" y="1"/>
                  </a:moveTo>
                  <a:cubicBezTo>
                    <a:pt x="106" y="495"/>
                    <a:pt x="74" y="990"/>
                    <a:pt x="1" y="1479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724603" y="3886771"/>
              <a:ext cx="140518" cy="100961"/>
            </a:xfrm>
            <a:custGeom>
              <a:avLst/>
              <a:gdLst/>
              <a:ahLst/>
              <a:cxnLst/>
              <a:rect l="l" t="t" r="r" b="b"/>
              <a:pathLst>
                <a:path w="984" h="707" fill="none" extrusionOk="0">
                  <a:moveTo>
                    <a:pt x="983" y="1"/>
                  </a:moveTo>
                  <a:cubicBezTo>
                    <a:pt x="610" y="171"/>
                    <a:pt x="273" y="413"/>
                    <a:pt x="1" y="70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620928" y="3870920"/>
              <a:ext cx="102532" cy="118240"/>
            </a:xfrm>
            <a:custGeom>
              <a:avLst/>
              <a:gdLst/>
              <a:ahLst/>
              <a:cxnLst/>
              <a:rect l="l" t="t" r="r" b="b"/>
              <a:pathLst>
                <a:path w="718" h="828" fill="none" extrusionOk="0">
                  <a:moveTo>
                    <a:pt x="0" y="1"/>
                  </a:moveTo>
                  <a:cubicBezTo>
                    <a:pt x="153" y="113"/>
                    <a:pt x="305" y="225"/>
                    <a:pt x="434" y="360"/>
                  </a:cubicBezTo>
                  <a:cubicBezTo>
                    <a:pt x="564" y="494"/>
                    <a:pt x="672" y="652"/>
                    <a:pt x="717" y="828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3677193" y="3977309"/>
              <a:ext cx="98677" cy="53265"/>
            </a:xfrm>
            <a:custGeom>
              <a:avLst/>
              <a:gdLst/>
              <a:ahLst/>
              <a:cxnLst/>
              <a:rect l="l" t="t" r="r" b="b"/>
              <a:pathLst>
                <a:path w="691" h="373" extrusionOk="0">
                  <a:moveTo>
                    <a:pt x="378" y="1"/>
                  </a:moveTo>
                  <a:cubicBezTo>
                    <a:pt x="330" y="1"/>
                    <a:pt x="282" y="5"/>
                    <a:pt x="234" y="16"/>
                  </a:cubicBezTo>
                  <a:cubicBezTo>
                    <a:pt x="172" y="28"/>
                    <a:pt x="109" y="50"/>
                    <a:pt x="66" y="95"/>
                  </a:cubicBezTo>
                  <a:cubicBezTo>
                    <a:pt x="8" y="158"/>
                    <a:pt x="3" y="249"/>
                    <a:pt x="1" y="333"/>
                  </a:cubicBezTo>
                  <a:cubicBezTo>
                    <a:pt x="143" y="357"/>
                    <a:pt x="297" y="373"/>
                    <a:pt x="450" y="373"/>
                  </a:cubicBezTo>
                  <a:cubicBezTo>
                    <a:pt x="512" y="373"/>
                    <a:pt x="573" y="370"/>
                    <a:pt x="634" y="365"/>
                  </a:cubicBezTo>
                  <a:cubicBezTo>
                    <a:pt x="656" y="317"/>
                    <a:pt x="679" y="267"/>
                    <a:pt x="684" y="214"/>
                  </a:cubicBezTo>
                  <a:cubicBezTo>
                    <a:pt x="690" y="162"/>
                    <a:pt x="677" y="104"/>
                    <a:pt x="638" y="67"/>
                  </a:cubicBezTo>
                  <a:cubicBezTo>
                    <a:pt x="602" y="32"/>
                    <a:pt x="551" y="18"/>
                    <a:pt x="500" y="10"/>
                  </a:cubicBezTo>
                  <a:cubicBezTo>
                    <a:pt x="460" y="4"/>
                    <a:pt x="419" y="1"/>
                    <a:pt x="378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708324" y="4007297"/>
              <a:ext cx="94392" cy="26276"/>
            </a:xfrm>
            <a:custGeom>
              <a:avLst/>
              <a:gdLst/>
              <a:ahLst/>
              <a:cxnLst/>
              <a:rect l="l" t="t" r="r" b="b"/>
              <a:pathLst>
                <a:path w="661" h="184" extrusionOk="0">
                  <a:moveTo>
                    <a:pt x="488" y="0"/>
                  </a:moveTo>
                  <a:cubicBezTo>
                    <a:pt x="415" y="0"/>
                    <a:pt x="374" y="91"/>
                    <a:pt x="374" y="91"/>
                  </a:cubicBezTo>
                  <a:cubicBezTo>
                    <a:pt x="374" y="91"/>
                    <a:pt x="377" y="41"/>
                    <a:pt x="332" y="35"/>
                  </a:cubicBezTo>
                  <a:cubicBezTo>
                    <a:pt x="328" y="35"/>
                    <a:pt x="325" y="34"/>
                    <a:pt x="322" y="34"/>
                  </a:cubicBezTo>
                  <a:cubicBezTo>
                    <a:pt x="283" y="34"/>
                    <a:pt x="263" y="70"/>
                    <a:pt x="263" y="70"/>
                  </a:cubicBezTo>
                  <a:cubicBezTo>
                    <a:pt x="263" y="70"/>
                    <a:pt x="252" y="5"/>
                    <a:pt x="181" y="5"/>
                  </a:cubicBezTo>
                  <a:cubicBezTo>
                    <a:pt x="175" y="5"/>
                    <a:pt x="168" y="6"/>
                    <a:pt x="160" y="7"/>
                  </a:cubicBezTo>
                  <a:cubicBezTo>
                    <a:pt x="69" y="20"/>
                    <a:pt x="96" y="126"/>
                    <a:pt x="96" y="126"/>
                  </a:cubicBezTo>
                  <a:cubicBezTo>
                    <a:pt x="96" y="126"/>
                    <a:pt x="81" y="117"/>
                    <a:pt x="62" y="117"/>
                  </a:cubicBezTo>
                  <a:cubicBezTo>
                    <a:pt x="52" y="117"/>
                    <a:pt x="42" y="119"/>
                    <a:pt x="32" y="126"/>
                  </a:cubicBezTo>
                  <a:cubicBezTo>
                    <a:pt x="1" y="147"/>
                    <a:pt x="8" y="179"/>
                    <a:pt x="8" y="179"/>
                  </a:cubicBezTo>
                  <a:cubicBezTo>
                    <a:pt x="75" y="182"/>
                    <a:pt x="146" y="184"/>
                    <a:pt x="216" y="184"/>
                  </a:cubicBezTo>
                  <a:cubicBezTo>
                    <a:pt x="439" y="184"/>
                    <a:pt x="644" y="169"/>
                    <a:pt x="646" y="169"/>
                  </a:cubicBezTo>
                  <a:cubicBezTo>
                    <a:pt x="660" y="97"/>
                    <a:pt x="620" y="85"/>
                    <a:pt x="591" y="85"/>
                  </a:cubicBezTo>
                  <a:cubicBezTo>
                    <a:pt x="577" y="85"/>
                    <a:pt x="566" y="88"/>
                    <a:pt x="566" y="88"/>
                  </a:cubicBezTo>
                  <a:cubicBezTo>
                    <a:pt x="566" y="88"/>
                    <a:pt x="586" y="17"/>
                    <a:pt x="504" y="2"/>
                  </a:cubicBezTo>
                  <a:cubicBezTo>
                    <a:pt x="498" y="1"/>
                    <a:pt x="493" y="0"/>
                    <a:pt x="48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3636351" y="4002014"/>
              <a:ext cx="78399" cy="30988"/>
            </a:xfrm>
            <a:custGeom>
              <a:avLst/>
              <a:gdLst/>
              <a:ahLst/>
              <a:cxnLst/>
              <a:rect l="l" t="t" r="r" b="b"/>
              <a:pathLst>
                <a:path w="549" h="217" extrusionOk="0">
                  <a:moveTo>
                    <a:pt x="331" y="0"/>
                  </a:moveTo>
                  <a:cubicBezTo>
                    <a:pt x="254" y="0"/>
                    <a:pt x="223" y="67"/>
                    <a:pt x="223" y="67"/>
                  </a:cubicBezTo>
                  <a:cubicBezTo>
                    <a:pt x="223" y="67"/>
                    <a:pt x="210" y="25"/>
                    <a:pt x="162" y="25"/>
                  </a:cubicBezTo>
                  <a:cubicBezTo>
                    <a:pt x="152" y="25"/>
                    <a:pt x="142" y="27"/>
                    <a:pt x="130" y="31"/>
                  </a:cubicBezTo>
                  <a:cubicBezTo>
                    <a:pt x="55" y="52"/>
                    <a:pt x="80" y="104"/>
                    <a:pt x="80" y="104"/>
                  </a:cubicBezTo>
                  <a:cubicBezTo>
                    <a:pt x="80" y="104"/>
                    <a:pt x="75" y="103"/>
                    <a:pt x="68" y="103"/>
                  </a:cubicBezTo>
                  <a:cubicBezTo>
                    <a:pt x="56" y="103"/>
                    <a:pt x="38" y="106"/>
                    <a:pt x="24" y="123"/>
                  </a:cubicBezTo>
                  <a:cubicBezTo>
                    <a:pt x="1" y="149"/>
                    <a:pt x="26" y="176"/>
                    <a:pt x="26" y="176"/>
                  </a:cubicBezTo>
                  <a:cubicBezTo>
                    <a:pt x="135" y="202"/>
                    <a:pt x="519" y="217"/>
                    <a:pt x="519" y="217"/>
                  </a:cubicBezTo>
                  <a:cubicBezTo>
                    <a:pt x="519" y="217"/>
                    <a:pt x="548" y="125"/>
                    <a:pt x="514" y="97"/>
                  </a:cubicBezTo>
                  <a:cubicBezTo>
                    <a:pt x="501" y="87"/>
                    <a:pt x="486" y="84"/>
                    <a:pt x="473" y="84"/>
                  </a:cubicBezTo>
                  <a:cubicBezTo>
                    <a:pt x="452" y="84"/>
                    <a:pt x="435" y="93"/>
                    <a:pt x="435" y="93"/>
                  </a:cubicBezTo>
                  <a:cubicBezTo>
                    <a:pt x="435" y="93"/>
                    <a:pt x="422" y="6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4751076" y="4294047"/>
              <a:ext cx="94535" cy="41698"/>
            </a:xfrm>
            <a:custGeom>
              <a:avLst/>
              <a:gdLst/>
              <a:ahLst/>
              <a:cxnLst/>
              <a:rect l="l" t="t" r="r" b="b"/>
              <a:pathLst>
                <a:path w="662" h="292" extrusionOk="0">
                  <a:moveTo>
                    <a:pt x="242" y="1"/>
                  </a:moveTo>
                  <a:cubicBezTo>
                    <a:pt x="155" y="1"/>
                    <a:pt x="131" y="83"/>
                    <a:pt x="131" y="83"/>
                  </a:cubicBezTo>
                  <a:cubicBezTo>
                    <a:pt x="131" y="83"/>
                    <a:pt x="105" y="51"/>
                    <a:pt x="75" y="51"/>
                  </a:cubicBezTo>
                  <a:cubicBezTo>
                    <a:pt x="64" y="51"/>
                    <a:pt x="52" y="55"/>
                    <a:pt x="41" y="67"/>
                  </a:cubicBezTo>
                  <a:cubicBezTo>
                    <a:pt x="0" y="109"/>
                    <a:pt x="41" y="135"/>
                    <a:pt x="41" y="135"/>
                  </a:cubicBezTo>
                  <a:lnTo>
                    <a:pt x="33" y="289"/>
                  </a:lnTo>
                  <a:cubicBezTo>
                    <a:pt x="74" y="291"/>
                    <a:pt x="115" y="291"/>
                    <a:pt x="157" y="291"/>
                  </a:cubicBezTo>
                  <a:cubicBezTo>
                    <a:pt x="320" y="291"/>
                    <a:pt x="489" y="280"/>
                    <a:pt x="662" y="262"/>
                  </a:cubicBezTo>
                  <a:cubicBezTo>
                    <a:pt x="647" y="175"/>
                    <a:pt x="583" y="167"/>
                    <a:pt x="558" y="167"/>
                  </a:cubicBezTo>
                  <a:cubicBezTo>
                    <a:pt x="552" y="167"/>
                    <a:pt x="548" y="167"/>
                    <a:pt x="548" y="167"/>
                  </a:cubicBezTo>
                  <a:cubicBezTo>
                    <a:pt x="548" y="167"/>
                    <a:pt x="563" y="83"/>
                    <a:pt x="480" y="66"/>
                  </a:cubicBezTo>
                  <a:cubicBezTo>
                    <a:pt x="467" y="63"/>
                    <a:pt x="455" y="62"/>
                    <a:pt x="443" y="62"/>
                  </a:cubicBezTo>
                  <a:cubicBezTo>
                    <a:pt x="379" y="62"/>
                    <a:pt x="335" y="99"/>
                    <a:pt x="335" y="99"/>
                  </a:cubicBezTo>
                  <a:cubicBezTo>
                    <a:pt x="335" y="99"/>
                    <a:pt x="328" y="1"/>
                    <a:pt x="242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4584424" y="4285193"/>
              <a:ext cx="94535" cy="46125"/>
            </a:xfrm>
            <a:custGeom>
              <a:avLst/>
              <a:gdLst/>
              <a:ahLst/>
              <a:cxnLst/>
              <a:rect l="l" t="t" r="r" b="b"/>
              <a:pathLst>
                <a:path w="662" h="323" extrusionOk="0">
                  <a:moveTo>
                    <a:pt x="420" y="1"/>
                  </a:moveTo>
                  <a:cubicBezTo>
                    <a:pt x="334" y="1"/>
                    <a:pt x="327" y="99"/>
                    <a:pt x="327" y="99"/>
                  </a:cubicBezTo>
                  <a:cubicBezTo>
                    <a:pt x="327" y="99"/>
                    <a:pt x="282" y="62"/>
                    <a:pt x="218" y="62"/>
                  </a:cubicBezTo>
                  <a:cubicBezTo>
                    <a:pt x="207" y="62"/>
                    <a:pt x="195" y="63"/>
                    <a:pt x="182" y="66"/>
                  </a:cubicBezTo>
                  <a:cubicBezTo>
                    <a:pt x="99" y="83"/>
                    <a:pt x="114" y="167"/>
                    <a:pt x="114" y="167"/>
                  </a:cubicBezTo>
                  <a:cubicBezTo>
                    <a:pt x="114" y="167"/>
                    <a:pt x="110" y="167"/>
                    <a:pt x="104" y="167"/>
                  </a:cubicBezTo>
                  <a:cubicBezTo>
                    <a:pt x="79" y="167"/>
                    <a:pt x="15" y="175"/>
                    <a:pt x="0" y="262"/>
                  </a:cubicBezTo>
                  <a:cubicBezTo>
                    <a:pt x="170" y="296"/>
                    <a:pt x="316" y="323"/>
                    <a:pt x="459" y="323"/>
                  </a:cubicBezTo>
                  <a:cubicBezTo>
                    <a:pt x="515" y="323"/>
                    <a:pt x="571" y="318"/>
                    <a:pt x="627" y="309"/>
                  </a:cubicBezTo>
                  <a:lnTo>
                    <a:pt x="620" y="135"/>
                  </a:lnTo>
                  <a:cubicBezTo>
                    <a:pt x="620" y="135"/>
                    <a:pt x="662" y="109"/>
                    <a:pt x="620" y="67"/>
                  </a:cubicBezTo>
                  <a:cubicBezTo>
                    <a:pt x="609" y="56"/>
                    <a:pt x="598" y="52"/>
                    <a:pt x="587" y="52"/>
                  </a:cubicBezTo>
                  <a:cubicBezTo>
                    <a:pt x="557" y="52"/>
                    <a:pt x="531" y="83"/>
                    <a:pt x="531" y="83"/>
                  </a:cubicBezTo>
                  <a:cubicBezTo>
                    <a:pt x="531" y="83"/>
                    <a:pt x="507" y="1"/>
                    <a:pt x="42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4503883" y="3929184"/>
              <a:ext cx="438689" cy="347724"/>
            </a:xfrm>
            <a:custGeom>
              <a:avLst/>
              <a:gdLst/>
              <a:ahLst/>
              <a:cxnLst/>
              <a:rect l="l" t="t" r="r" b="b"/>
              <a:pathLst>
                <a:path w="3072" h="2435" extrusionOk="0">
                  <a:moveTo>
                    <a:pt x="1518" y="1"/>
                  </a:moveTo>
                  <a:cubicBezTo>
                    <a:pt x="1514" y="1"/>
                    <a:pt x="1510" y="1"/>
                    <a:pt x="1506" y="1"/>
                  </a:cubicBezTo>
                  <a:cubicBezTo>
                    <a:pt x="1381" y="6"/>
                    <a:pt x="1273" y="92"/>
                    <a:pt x="1217" y="198"/>
                  </a:cubicBezTo>
                  <a:cubicBezTo>
                    <a:pt x="1161" y="301"/>
                    <a:pt x="1148" y="420"/>
                    <a:pt x="1140" y="535"/>
                  </a:cubicBezTo>
                  <a:cubicBezTo>
                    <a:pt x="1111" y="979"/>
                    <a:pt x="1152" y="1425"/>
                    <a:pt x="1261" y="1857"/>
                  </a:cubicBezTo>
                  <a:cubicBezTo>
                    <a:pt x="1060" y="1525"/>
                    <a:pt x="765" y="1176"/>
                    <a:pt x="357" y="1167"/>
                  </a:cubicBezTo>
                  <a:cubicBezTo>
                    <a:pt x="354" y="1167"/>
                    <a:pt x="352" y="1167"/>
                    <a:pt x="350" y="1167"/>
                  </a:cubicBezTo>
                  <a:cubicBezTo>
                    <a:pt x="190" y="1167"/>
                    <a:pt x="1" y="1279"/>
                    <a:pt x="47" y="1419"/>
                  </a:cubicBezTo>
                  <a:cubicBezTo>
                    <a:pt x="59" y="1456"/>
                    <a:pt x="87" y="1487"/>
                    <a:pt x="115" y="1516"/>
                  </a:cubicBezTo>
                  <a:cubicBezTo>
                    <a:pt x="440" y="1847"/>
                    <a:pt x="1067" y="2166"/>
                    <a:pt x="1478" y="2435"/>
                  </a:cubicBezTo>
                  <a:cubicBezTo>
                    <a:pt x="1961" y="2133"/>
                    <a:pt x="3071" y="2014"/>
                    <a:pt x="3071" y="1408"/>
                  </a:cubicBezTo>
                  <a:cubicBezTo>
                    <a:pt x="3071" y="1299"/>
                    <a:pt x="2994" y="1246"/>
                    <a:pt x="2869" y="1246"/>
                  </a:cubicBezTo>
                  <a:cubicBezTo>
                    <a:pt x="2598" y="1246"/>
                    <a:pt x="2103" y="1495"/>
                    <a:pt x="1684" y="1971"/>
                  </a:cubicBezTo>
                  <a:cubicBezTo>
                    <a:pt x="1873" y="1548"/>
                    <a:pt x="1950" y="976"/>
                    <a:pt x="1911" y="520"/>
                  </a:cubicBezTo>
                  <a:cubicBezTo>
                    <a:pt x="1901" y="402"/>
                    <a:pt x="1881" y="281"/>
                    <a:pt x="1816" y="178"/>
                  </a:cubicBezTo>
                  <a:cubicBezTo>
                    <a:pt x="1754" y="79"/>
                    <a:pt x="1640" y="1"/>
                    <a:pt x="151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4715946" y="3959173"/>
              <a:ext cx="14709" cy="312166"/>
            </a:xfrm>
            <a:custGeom>
              <a:avLst/>
              <a:gdLst/>
              <a:ahLst/>
              <a:cxnLst/>
              <a:rect l="l" t="t" r="r" b="b"/>
              <a:pathLst>
                <a:path w="103" h="2186" fill="none" extrusionOk="0">
                  <a:moveTo>
                    <a:pt x="9" y="1"/>
                  </a:moveTo>
                  <a:cubicBezTo>
                    <a:pt x="102" y="537"/>
                    <a:pt x="69" y="1085"/>
                    <a:pt x="35" y="1627"/>
                  </a:cubicBezTo>
                  <a:cubicBezTo>
                    <a:pt x="24" y="1813"/>
                    <a:pt x="13" y="1999"/>
                    <a:pt x="0" y="218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4714804" y="4133250"/>
              <a:ext cx="201494" cy="135805"/>
            </a:xfrm>
            <a:custGeom>
              <a:avLst/>
              <a:gdLst/>
              <a:ahLst/>
              <a:cxnLst/>
              <a:rect l="l" t="t" r="r" b="b"/>
              <a:pathLst>
                <a:path w="1411" h="951" fill="none" extrusionOk="0">
                  <a:moveTo>
                    <a:pt x="1411" y="0"/>
                  </a:moveTo>
                  <a:cubicBezTo>
                    <a:pt x="1083" y="451"/>
                    <a:pt x="405" y="557"/>
                    <a:pt x="1" y="95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4550437" y="4126681"/>
              <a:ext cx="170363" cy="144373"/>
            </a:xfrm>
            <a:custGeom>
              <a:avLst/>
              <a:gdLst/>
              <a:ahLst/>
              <a:cxnLst/>
              <a:rect l="l" t="t" r="r" b="b"/>
              <a:pathLst>
                <a:path w="1193" h="1011" fill="none" extrusionOk="0">
                  <a:moveTo>
                    <a:pt x="1" y="1"/>
                  </a:moveTo>
                  <a:cubicBezTo>
                    <a:pt x="183" y="56"/>
                    <a:pt x="337" y="170"/>
                    <a:pt x="479" y="290"/>
                  </a:cubicBezTo>
                  <a:cubicBezTo>
                    <a:pt x="740" y="509"/>
                    <a:pt x="978" y="750"/>
                    <a:pt x="1192" y="10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627408" y="4266058"/>
              <a:ext cx="160938" cy="80826"/>
            </a:xfrm>
            <a:custGeom>
              <a:avLst/>
              <a:gdLst/>
              <a:ahLst/>
              <a:cxnLst/>
              <a:rect l="l" t="t" r="r" b="b"/>
              <a:pathLst>
                <a:path w="1127" h="566" extrusionOk="0">
                  <a:moveTo>
                    <a:pt x="622" y="1"/>
                  </a:moveTo>
                  <a:cubicBezTo>
                    <a:pt x="541" y="1"/>
                    <a:pt x="461" y="8"/>
                    <a:pt x="382" y="22"/>
                  </a:cubicBezTo>
                  <a:cubicBezTo>
                    <a:pt x="281" y="42"/>
                    <a:pt x="178" y="74"/>
                    <a:pt x="108" y="144"/>
                  </a:cubicBezTo>
                  <a:cubicBezTo>
                    <a:pt x="12" y="238"/>
                    <a:pt x="4" y="377"/>
                    <a:pt x="0" y="503"/>
                  </a:cubicBezTo>
                  <a:cubicBezTo>
                    <a:pt x="245" y="541"/>
                    <a:pt x="505" y="565"/>
                    <a:pt x="767" y="565"/>
                  </a:cubicBezTo>
                  <a:cubicBezTo>
                    <a:pt x="857" y="565"/>
                    <a:pt x="947" y="563"/>
                    <a:pt x="1037" y="556"/>
                  </a:cubicBezTo>
                  <a:cubicBezTo>
                    <a:pt x="1072" y="482"/>
                    <a:pt x="1108" y="406"/>
                    <a:pt x="1116" y="326"/>
                  </a:cubicBezTo>
                  <a:cubicBezTo>
                    <a:pt x="1127" y="245"/>
                    <a:pt x="1106" y="160"/>
                    <a:pt x="1043" y="102"/>
                  </a:cubicBezTo>
                  <a:cubicBezTo>
                    <a:pt x="985" y="48"/>
                    <a:pt x="901" y="26"/>
                    <a:pt x="819" y="15"/>
                  </a:cubicBezTo>
                  <a:cubicBezTo>
                    <a:pt x="753" y="6"/>
                    <a:pt x="688" y="1"/>
                    <a:pt x="622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4689813" y="4315039"/>
              <a:ext cx="129950" cy="36415"/>
            </a:xfrm>
            <a:custGeom>
              <a:avLst/>
              <a:gdLst/>
              <a:ahLst/>
              <a:cxnLst/>
              <a:rect l="l" t="t" r="r" b="b"/>
              <a:pathLst>
                <a:path w="910" h="255" extrusionOk="0">
                  <a:moveTo>
                    <a:pt x="673" y="1"/>
                  </a:moveTo>
                  <a:cubicBezTo>
                    <a:pt x="573" y="1"/>
                    <a:pt x="516" y="127"/>
                    <a:pt x="516" y="127"/>
                  </a:cubicBezTo>
                  <a:cubicBezTo>
                    <a:pt x="516" y="127"/>
                    <a:pt x="521" y="58"/>
                    <a:pt x="457" y="49"/>
                  </a:cubicBezTo>
                  <a:cubicBezTo>
                    <a:pt x="452" y="48"/>
                    <a:pt x="448" y="48"/>
                    <a:pt x="443" y="48"/>
                  </a:cubicBezTo>
                  <a:cubicBezTo>
                    <a:pt x="390" y="48"/>
                    <a:pt x="363" y="98"/>
                    <a:pt x="363" y="98"/>
                  </a:cubicBezTo>
                  <a:cubicBezTo>
                    <a:pt x="363" y="98"/>
                    <a:pt x="346" y="8"/>
                    <a:pt x="246" y="8"/>
                  </a:cubicBezTo>
                  <a:cubicBezTo>
                    <a:pt x="238" y="8"/>
                    <a:pt x="228" y="8"/>
                    <a:pt x="218" y="10"/>
                  </a:cubicBezTo>
                  <a:cubicBezTo>
                    <a:pt x="93" y="30"/>
                    <a:pt x="130" y="174"/>
                    <a:pt x="130" y="174"/>
                  </a:cubicBezTo>
                  <a:cubicBezTo>
                    <a:pt x="130" y="174"/>
                    <a:pt x="109" y="162"/>
                    <a:pt x="83" y="162"/>
                  </a:cubicBezTo>
                  <a:cubicBezTo>
                    <a:pt x="70" y="162"/>
                    <a:pt x="55" y="165"/>
                    <a:pt x="42" y="174"/>
                  </a:cubicBezTo>
                  <a:cubicBezTo>
                    <a:pt x="0" y="203"/>
                    <a:pt x="11" y="248"/>
                    <a:pt x="11" y="248"/>
                  </a:cubicBezTo>
                  <a:cubicBezTo>
                    <a:pt x="103" y="252"/>
                    <a:pt x="202" y="254"/>
                    <a:pt x="298" y="254"/>
                  </a:cubicBezTo>
                  <a:cubicBezTo>
                    <a:pt x="606" y="254"/>
                    <a:pt x="891" y="235"/>
                    <a:pt x="890" y="235"/>
                  </a:cubicBezTo>
                  <a:cubicBezTo>
                    <a:pt x="910" y="135"/>
                    <a:pt x="856" y="118"/>
                    <a:pt x="817" y="118"/>
                  </a:cubicBezTo>
                  <a:cubicBezTo>
                    <a:pt x="797" y="118"/>
                    <a:pt x="782" y="123"/>
                    <a:pt x="782" y="123"/>
                  </a:cubicBezTo>
                  <a:cubicBezTo>
                    <a:pt x="782" y="123"/>
                    <a:pt x="808" y="23"/>
                    <a:pt x="695" y="3"/>
                  </a:cubicBezTo>
                  <a:cubicBezTo>
                    <a:pt x="687" y="1"/>
                    <a:pt x="680" y="1"/>
                    <a:pt x="673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4590136" y="4307756"/>
              <a:ext cx="108530" cy="42984"/>
            </a:xfrm>
            <a:custGeom>
              <a:avLst/>
              <a:gdLst/>
              <a:ahLst/>
              <a:cxnLst/>
              <a:rect l="l" t="t" r="r" b="b"/>
              <a:pathLst>
                <a:path w="760" h="301" extrusionOk="0">
                  <a:moveTo>
                    <a:pt x="454" y="0"/>
                  </a:moveTo>
                  <a:cubicBezTo>
                    <a:pt x="349" y="0"/>
                    <a:pt x="307" y="92"/>
                    <a:pt x="307" y="92"/>
                  </a:cubicBezTo>
                  <a:cubicBezTo>
                    <a:pt x="307" y="92"/>
                    <a:pt x="288" y="34"/>
                    <a:pt x="222" y="34"/>
                  </a:cubicBezTo>
                  <a:cubicBezTo>
                    <a:pt x="209" y="34"/>
                    <a:pt x="194" y="37"/>
                    <a:pt x="177" y="42"/>
                  </a:cubicBezTo>
                  <a:cubicBezTo>
                    <a:pt x="75" y="74"/>
                    <a:pt x="109" y="146"/>
                    <a:pt x="109" y="146"/>
                  </a:cubicBezTo>
                  <a:cubicBezTo>
                    <a:pt x="109" y="146"/>
                    <a:pt x="101" y="143"/>
                    <a:pt x="90" y="143"/>
                  </a:cubicBezTo>
                  <a:cubicBezTo>
                    <a:pt x="74" y="143"/>
                    <a:pt x="51" y="148"/>
                    <a:pt x="33" y="169"/>
                  </a:cubicBezTo>
                  <a:cubicBezTo>
                    <a:pt x="1" y="208"/>
                    <a:pt x="36" y="245"/>
                    <a:pt x="36" y="245"/>
                  </a:cubicBezTo>
                  <a:cubicBezTo>
                    <a:pt x="186" y="281"/>
                    <a:pt x="716" y="301"/>
                    <a:pt x="716" y="301"/>
                  </a:cubicBezTo>
                  <a:cubicBezTo>
                    <a:pt x="716" y="301"/>
                    <a:pt x="759" y="171"/>
                    <a:pt x="710" y="133"/>
                  </a:cubicBezTo>
                  <a:cubicBezTo>
                    <a:pt x="692" y="120"/>
                    <a:pt x="672" y="115"/>
                    <a:pt x="655" y="115"/>
                  </a:cubicBezTo>
                  <a:cubicBezTo>
                    <a:pt x="625" y="115"/>
                    <a:pt x="601" y="128"/>
                    <a:pt x="601" y="128"/>
                  </a:cubicBezTo>
                  <a:cubicBezTo>
                    <a:pt x="601" y="128"/>
                    <a:pt x="581" y="7"/>
                    <a:pt x="468" y="1"/>
                  </a:cubicBezTo>
                  <a:cubicBezTo>
                    <a:pt x="463" y="1"/>
                    <a:pt x="459" y="0"/>
                    <a:pt x="454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5676443" y="4054137"/>
              <a:ext cx="60120" cy="26418"/>
            </a:xfrm>
            <a:custGeom>
              <a:avLst/>
              <a:gdLst/>
              <a:ahLst/>
              <a:cxnLst/>
              <a:rect l="l" t="t" r="r" b="b"/>
              <a:pathLst>
                <a:path w="421" h="185" extrusionOk="0">
                  <a:moveTo>
                    <a:pt x="154" y="0"/>
                  </a:moveTo>
                  <a:cubicBezTo>
                    <a:pt x="99" y="0"/>
                    <a:pt x="83" y="53"/>
                    <a:pt x="83" y="53"/>
                  </a:cubicBezTo>
                  <a:cubicBezTo>
                    <a:pt x="83" y="53"/>
                    <a:pt x="67" y="32"/>
                    <a:pt x="47" y="32"/>
                  </a:cubicBezTo>
                  <a:cubicBezTo>
                    <a:pt x="40" y="32"/>
                    <a:pt x="33" y="35"/>
                    <a:pt x="27" y="42"/>
                  </a:cubicBezTo>
                  <a:cubicBezTo>
                    <a:pt x="1" y="69"/>
                    <a:pt x="27" y="85"/>
                    <a:pt x="27" y="85"/>
                  </a:cubicBezTo>
                  <a:lnTo>
                    <a:pt x="21" y="182"/>
                  </a:lnTo>
                  <a:cubicBezTo>
                    <a:pt x="51" y="184"/>
                    <a:pt x="81" y="184"/>
                    <a:pt x="112" y="184"/>
                  </a:cubicBezTo>
                  <a:cubicBezTo>
                    <a:pt x="212" y="184"/>
                    <a:pt x="316" y="178"/>
                    <a:pt x="420" y="166"/>
                  </a:cubicBezTo>
                  <a:cubicBezTo>
                    <a:pt x="411" y="111"/>
                    <a:pt x="370" y="106"/>
                    <a:pt x="354" y="106"/>
                  </a:cubicBezTo>
                  <a:cubicBezTo>
                    <a:pt x="350" y="106"/>
                    <a:pt x="348" y="106"/>
                    <a:pt x="348" y="106"/>
                  </a:cubicBezTo>
                  <a:cubicBezTo>
                    <a:pt x="348" y="106"/>
                    <a:pt x="357" y="53"/>
                    <a:pt x="305" y="42"/>
                  </a:cubicBezTo>
                  <a:cubicBezTo>
                    <a:pt x="297" y="40"/>
                    <a:pt x="289" y="39"/>
                    <a:pt x="282" y="39"/>
                  </a:cubicBezTo>
                  <a:cubicBezTo>
                    <a:pt x="241" y="39"/>
                    <a:pt x="213" y="62"/>
                    <a:pt x="213" y="62"/>
                  </a:cubicBezTo>
                  <a:cubicBezTo>
                    <a:pt x="213" y="62"/>
                    <a:pt x="209" y="0"/>
                    <a:pt x="154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5570340" y="4048425"/>
              <a:ext cx="60263" cy="29275"/>
            </a:xfrm>
            <a:custGeom>
              <a:avLst/>
              <a:gdLst/>
              <a:ahLst/>
              <a:cxnLst/>
              <a:rect l="l" t="t" r="r" b="b"/>
              <a:pathLst>
                <a:path w="422" h="205" extrusionOk="0">
                  <a:moveTo>
                    <a:pt x="268" y="0"/>
                  </a:moveTo>
                  <a:cubicBezTo>
                    <a:pt x="213" y="0"/>
                    <a:pt x="210" y="62"/>
                    <a:pt x="210" y="62"/>
                  </a:cubicBezTo>
                  <a:cubicBezTo>
                    <a:pt x="210" y="62"/>
                    <a:pt x="181" y="39"/>
                    <a:pt x="140" y="39"/>
                  </a:cubicBezTo>
                  <a:cubicBezTo>
                    <a:pt x="133" y="39"/>
                    <a:pt x="125" y="40"/>
                    <a:pt x="118" y="41"/>
                  </a:cubicBezTo>
                  <a:cubicBezTo>
                    <a:pt x="65" y="53"/>
                    <a:pt x="73" y="107"/>
                    <a:pt x="73" y="107"/>
                  </a:cubicBezTo>
                  <a:cubicBezTo>
                    <a:pt x="73" y="107"/>
                    <a:pt x="70" y="106"/>
                    <a:pt x="66" y="106"/>
                  </a:cubicBezTo>
                  <a:cubicBezTo>
                    <a:pt x="50" y="106"/>
                    <a:pt x="11" y="112"/>
                    <a:pt x="1" y="165"/>
                  </a:cubicBezTo>
                  <a:cubicBezTo>
                    <a:pt x="110" y="187"/>
                    <a:pt x="203" y="204"/>
                    <a:pt x="294" y="204"/>
                  </a:cubicBezTo>
                  <a:cubicBezTo>
                    <a:pt x="329" y="204"/>
                    <a:pt x="365" y="202"/>
                    <a:pt x="401" y="195"/>
                  </a:cubicBezTo>
                  <a:lnTo>
                    <a:pt x="396" y="86"/>
                  </a:lnTo>
                  <a:cubicBezTo>
                    <a:pt x="396" y="86"/>
                    <a:pt x="421" y="68"/>
                    <a:pt x="396" y="41"/>
                  </a:cubicBezTo>
                  <a:cubicBezTo>
                    <a:pt x="389" y="34"/>
                    <a:pt x="382" y="32"/>
                    <a:pt x="375" y="32"/>
                  </a:cubicBezTo>
                  <a:cubicBezTo>
                    <a:pt x="356" y="32"/>
                    <a:pt x="339" y="53"/>
                    <a:pt x="339" y="53"/>
                  </a:cubicBezTo>
                  <a:cubicBezTo>
                    <a:pt x="339" y="53"/>
                    <a:pt x="323" y="0"/>
                    <a:pt x="26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5519216" y="3821653"/>
              <a:ext cx="279607" cy="221487"/>
            </a:xfrm>
            <a:custGeom>
              <a:avLst/>
              <a:gdLst/>
              <a:ahLst/>
              <a:cxnLst/>
              <a:rect l="l" t="t" r="r" b="b"/>
              <a:pathLst>
                <a:path w="1958" h="1551" extrusionOk="0">
                  <a:moveTo>
                    <a:pt x="967" y="1"/>
                  </a:moveTo>
                  <a:cubicBezTo>
                    <a:pt x="964" y="1"/>
                    <a:pt x="961" y="1"/>
                    <a:pt x="958" y="1"/>
                  </a:cubicBezTo>
                  <a:cubicBezTo>
                    <a:pt x="879" y="4"/>
                    <a:pt x="811" y="60"/>
                    <a:pt x="775" y="126"/>
                  </a:cubicBezTo>
                  <a:cubicBezTo>
                    <a:pt x="739" y="192"/>
                    <a:pt x="731" y="268"/>
                    <a:pt x="726" y="342"/>
                  </a:cubicBezTo>
                  <a:cubicBezTo>
                    <a:pt x="707" y="623"/>
                    <a:pt x="733" y="907"/>
                    <a:pt x="802" y="1182"/>
                  </a:cubicBezTo>
                  <a:cubicBezTo>
                    <a:pt x="676" y="972"/>
                    <a:pt x="487" y="748"/>
                    <a:pt x="228" y="743"/>
                  </a:cubicBezTo>
                  <a:cubicBezTo>
                    <a:pt x="226" y="743"/>
                    <a:pt x="225" y="743"/>
                    <a:pt x="223" y="743"/>
                  </a:cubicBezTo>
                  <a:cubicBezTo>
                    <a:pt x="121" y="743"/>
                    <a:pt x="1" y="814"/>
                    <a:pt x="30" y="903"/>
                  </a:cubicBezTo>
                  <a:cubicBezTo>
                    <a:pt x="37" y="928"/>
                    <a:pt x="54" y="947"/>
                    <a:pt x="73" y="966"/>
                  </a:cubicBezTo>
                  <a:cubicBezTo>
                    <a:pt x="280" y="1176"/>
                    <a:pt x="679" y="1380"/>
                    <a:pt x="941" y="1551"/>
                  </a:cubicBezTo>
                  <a:cubicBezTo>
                    <a:pt x="1248" y="1360"/>
                    <a:pt x="1955" y="1283"/>
                    <a:pt x="1958" y="897"/>
                  </a:cubicBezTo>
                  <a:cubicBezTo>
                    <a:pt x="1958" y="828"/>
                    <a:pt x="1908" y="794"/>
                    <a:pt x="1828" y="794"/>
                  </a:cubicBezTo>
                  <a:cubicBezTo>
                    <a:pt x="1655" y="794"/>
                    <a:pt x="1339" y="953"/>
                    <a:pt x="1072" y="1255"/>
                  </a:cubicBezTo>
                  <a:cubicBezTo>
                    <a:pt x="1193" y="985"/>
                    <a:pt x="1242" y="622"/>
                    <a:pt x="1217" y="331"/>
                  </a:cubicBezTo>
                  <a:cubicBezTo>
                    <a:pt x="1209" y="256"/>
                    <a:pt x="1198" y="179"/>
                    <a:pt x="1157" y="113"/>
                  </a:cubicBezTo>
                  <a:cubicBezTo>
                    <a:pt x="1117" y="51"/>
                    <a:pt x="1045" y="1"/>
                    <a:pt x="967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5654166" y="3840931"/>
              <a:ext cx="9282" cy="198781"/>
            </a:xfrm>
            <a:custGeom>
              <a:avLst/>
              <a:gdLst/>
              <a:ahLst/>
              <a:cxnLst/>
              <a:rect l="l" t="t" r="r" b="b"/>
              <a:pathLst>
                <a:path w="65" h="1392" fill="none" extrusionOk="0">
                  <a:moveTo>
                    <a:pt x="6" y="0"/>
                  </a:moveTo>
                  <a:cubicBezTo>
                    <a:pt x="65" y="341"/>
                    <a:pt x="43" y="689"/>
                    <a:pt x="22" y="1035"/>
                  </a:cubicBezTo>
                  <a:cubicBezTo>
                    <a:pt x="15" y="1153"/>
                    <a:pt x="8" y="1272"/>
                    <a:pt x="1" y="139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5653594" y="3951747"/>
              <a:ext cx="128237" cy="86396"/>
            </a:xfrm>
            <a:custGeom>
              <a:avLst/>
              <a:gdLst/>
              <a:ahLst/>
              <a:cxnLst/>
              <a:rect l="l" t="t" r="r" b="b"/>
              <a:pathLst>
                <a:path w="898" h="605" fill="none" extrusionOk="0">
                  <a:moveTo>
                    <a:pt x="898" y="0"/>
                  </a:moveTo>
                  <a:cubicBezTo>
                    <a:pt x="689" y="288"/>
                    <a:pt x="258" y="355"/>
                    <a:pt x="1" y="60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5548777" y="3947463"/>
              <a:ext cx="108530" cy="91965"/>
            </a:xfrm>
            <a:custGeom>
              <a:avLst/>
              <a:gdLst/>
              <a:ahLst/>
              <a:cxnLst/>
              <a:rect l="l" t="t" r="r" b="b"/>
              <a:pathLst>
                <a:path w="760" h="644" fill="none" extrusionOk="0">
                  <a:moveTo>
                    <a:pt x="1" y="0"/>
                  </a:moveTo>
                  <a:cubicBezTo>
                    <a:pt x="118" y="35"/>
                    <a:pt x="214" y="108"/>
                    <a:pt x="306" y="184"/>
                  </a:cubicBezTo>
                  <a:cubicBezTo>
                    <a:pt x="472" y="324"/>
                    <a:pt x="624" y="478"/>
                    <a:pt x="759" y="6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597615" y="4036287"/>
              <a:ext cx="102532" cy="51409"/>
            </a:xfrm>
            <a:custGeom>
              <a:avLst/>
              <a:gdLst/>
              <a:ahLst/>
              <a:cxnLst/>
              <a:rect l="l" t="t" r="r" b="b"/>
              <a:pathLst>
                <a:path w="718" h="360" extrusionOk="0">
                  <a:moveTo>
                    <a:pt x="397" y="0"/>
                  </a:moveTo>
                  <a:cubicBezTo>
                    <a:pt x="345" y="0"/>
                    <a:pt x="294" y="5"/>
                    <a:pt x="244" y="14"/>
                  </a:cubicBezTo>
                  <a:cubicBezTo>
                    <a:pt x="180" y="27"/>
                    <a:pt x="114" y="48"/>
                    <a:pt x="70" y="91"/>
                  </a:cubicBezTo>
                  <a:cubicBezTo>
                    <a:pt x="9" y="152"/>
                    <a:pt x="4" y="240"/>
                    <a:pt x="1" y="321"/>
                  </a:cubicBezTo>
                  <a:cubicBezTo>
                    <a:pt x="154" y="344"/>
                    <a:pt x="317" y="359"/>
                    <a:pt x="481" y="359"/>
                  </a:cubicBezTo>
                  <a:cubicBezTo>
                    <a:pt x="541" y="359"/>
                    <a:pt x="601" y="357"/>
                    <a:pt x="661" y="353"/>
                  </a:cubicBezTo>
                  <a:cubicBezTo>
                    <a:pt x="683" y="306"/>
                    <a:pt x="706" y="258"/>
                    <a:pt x="712" y="206"/>
                  </a:cubicBezTo>
                  <a:cubicBezTo>
                    <a:pt x="717" y="154"/>
                    <a:pt x="704" y="101"/>
                    <a:pt x="664" y="63"/>
                  </a:cubicBezTo>
                  <a:cubicBezTo>
                    <a:pt x="626" y="31"/>
                    <a:pt x="573" y="17"/>
                    <a:pt x="521" y="9"/>
                  </a:cubicBezTo>
                  <a:cubicBezTo>
                    <a:pt x="480" y="3"/>
                    <a:pt x="438" y="0"/>
                    <a:pt x="39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5637315" y="4067275"/>
              <a:ext cx="83254" cy="23420"/>
            </a:xfrm>
            <a:custGeom>
              <a:avLst/>
              <a:gdLst/>
              <a:ahLst/>
              <a:cxnLst/>
              <a:rect l="l" t="t" r="r" b="b"/>
              <a:pathLst>
                <a:path w="583" h="164" extrusionOk="0">
                  <a:moveTo>
                    <a:pt x="430" y="1"/>
                  </a:moveTo>
                  <a:cubicBezTo>
                    <a:pt x="366" y="1"/>
                    <a:pt x="331" y="81"/>
                    <a:pt x="331" y="81"/>
                  </a:cubicBezTo>
                  <a:cubicBezTo>
                    <a:pt x="331" y="81"/>
                    <a:pt x="333" y="38"/>
                    <a:pt x="293" y="32"/>
                  </a:cubicBezTo>
                  <a:cubicBezTo>
                    <a:pt x="290" y="32"/>
                    <a:pt x="287" y="32"/>
                    <a:pt x="284" y="32"/>
                  </a:cubicBezTo>
                  <a:cubicBezTo>
                    <a:pt x="250" y="32"/>
                    <a:pt x="232" y="63"/>
                    <a:pt x="232" y="63"/>
                  </a:cubicBezTo>
                  <a:cubicBezTo>
                    <a:pt x="232" y="63"/>
                    <a:pt x="221" y="6"/>
                    <a:pt x="158" y="6"/>
                  </a:cubicBezTo>
                  <a:cubicBezTo>
                    <a:pt x="152" y="6"/>
                    <a:pt x="147" y="7"/>
                    <a:pt x="140" y="8"/>
                  </a:cubicBezTo>
                  <a:cubicBezTo>
                    <a:pt x="62" y="19"/>
                    <a:pt x="85" y="112"/>
                    <a:pt x="85" y="112"/>
                  </a:cubicBezTo>
                  <a:cubicBezTo>
                    <a:pt x="85" y="112"/>
                    <a:pt x="71" y="104"/>
                    <a:pt x="54" y="104"/>
                  </a:cubicBezTo>
                  <a:cubicBezTo>
                    <a:pt x="46" y="104"/>
                    <a:pt x="36" y="106"/>
                    <a:pt x="28" y="112"/>
                  </a:cubicBezTo>
                  <a:cubicBezTo>
                    <a:pt x="1" y="131"/>
                    <a:pt x="7" y="159"/>
                    <a:pt x="7" y="159"/>
                  </a:cubicBezTo>
                  <a:cubicBezTo>
                    <a:pt x="69" y="162"/>
                    <a:pt x="134" y="163"/>
                    <a:pt x="197" y="163"/>
                  </a:cubicBezTo>
                  <a:cubicBezTo>
                    <a:pt x="392" y="163"/>
                    <a:pt x="570" y="151"/>
                    <a:pt x="570" y="151"/>
                  </a:cubicBezTo>
                  <a:cubicBezTo>
                    <a:pt x="583" y="87"/>
                    <a:pt x="548" y="76"/>
                    <a:pt x="524" y="76"/>
                  </a:cubicBezTo>
                  <a:cubicBezTo>
                    <a:pt x="511" y="76"/>
                    <a:pt x="501" y="79"/>
                    <a:pt x="501" y="79"/>
                  </a:cubicBezTo>
                  <a:cubicBezTo>
                    <a:pt x="501" y="79"/>
                    <a:pt x="518" y="16"/>
                    <a:pt x="445" y="2"/>
                  </a:cubicBez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5574053" y="4062848"/>
              <a:ext cx="69259" cy="27418"/>
            </a:xfrm>
            <a:custGeom>
              <a:avLst/>
              <a:gdLst/>
              <a:ahLst/>
              <a:cxnLst/>
              <a:rect l="l" t="t" r="r" b="b"/>
              <a:pathLst>
                <a:path w="485" h="192" extrusionOk="0">
                  <a:moveTo>
                    <a:pt x="291" y="0"/>
                  </a:moveTo>
                  <a:cubicBezTo>
                    <a:pt x="225" y="0"/>
                    <a:pt x="197" y="58"/>
                    <a:pt x="197" y="58"/>
                  </a:cubicBezTo>
                  <a:cubicBezTo>
                    <a:pt x="197" y="58"/>
                    <a:pt x="185" y="21"/>
                    <a:pt x="143" y="21"/>
                  </a:cubicBezTo>
                  <a:cubicBezTo>
                    <a:pt x="135" y="21"/>
                    <a:pt x="125" y="23"/>
                    <a:pt x="114" y="26"/>
                  </a:cubicBezTo>
                  <a:cubicBezTo>
                    <a:pt x="50" y="47"/>
                    <a:pt x="71" y="91"/>
                    <a:pt x="71" y="91"/>
                  </a:cubicBezTo>
                  <a:cubicBezTo>
                    <a:pt x="71" y="91"/>
                    <a:pt x="67" y="90"/>
                    <a:pt x="60" y="90"/>
                  </a:cubicBezTo>
                  <a:cubicBezTo>
                    <a:pt x="50" y="90"/>
                    <a:pt x="34" y="93"/>
                    <a:pt x="21" y="107"/>
                  </a:cubicBezTo>
                  <a:cubicBezTo>
                    <a:pt x="1" y="132"/>
                    <a:pt x="23" y="155"/>
                    <a:pt x="23" y="155"/>
                  </a:cubicBezTo>
                  <a:cubicBezTo>
                    <a:pt x="118" y="178"/>
                    <a:pt x="457" y="192"/>
                    <a:pt x="457" y="192"/>
                  </a:cubicBezTo>
                  <a:cubicBezTo>
                    <a:pt x="457" y="192"/>
                    <a:pt x="484" y="110"/>
                    <a:pt x="453" y="85"/>
                  </a:cubicBezTo>
                  <a:cubicBezTo>
                    <a:pt x="442" y="76"/>
                    <a:pt x="429" y="73"/>
                    <a:pt x="417" y="73"/>
                  </a:cubicBezTo>
                  <a:cubicBezTo>
                    <a:pt x="398" y="73"/>
                    <a:pt x="383" y="81"/>
                    <a:pt x="383" y="81"/>
                  </a:cubicBezTo>
                  <a:cubicBezTo>
                    <a:pt x="383" y="81"/>
                    <a:pt x="372" y="4"/>
                    <a:pt x="299" y="0"/>
                  </a:cubicBezTo>
                  <a:cubicBezTo>
                    <a:pt x="296" y="0"/>
                    <a:pt x="294" y="0"/>
                    <a:pt x="29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4746792" y="3851642"/>
              <a:ext cx="48981" cy="21706"/>
            </a:xfrm>
            <a:custGeom>
              <a:avLst/>
              <a:gdLst/>
              <a:ahLst/>
              <a:cxnLst/>
              <a:rect l="l" t="t" r="r" b="b"/>
              <a:pathLst>
                <a:path w="343" h="152" extrusionOk="0">
                  <a:moveTo>
                    <a:pt x="125" y="1"/>
                  </a:moveTo>
                  <a:cubicBezTo>
                    <a:pt x="81" y="1"/>
                    <a:pt x="68" y="44"/>
                    <a:pt x="68" y="44"/>
                  </a:cubicBezTo>
                  <a:cubicBezTo>
                    <a:pt x="68" y="44"/>
                    <a:pt x="55" y="27"/>
                    <a:pt x="39" y="27"/>
                  </a:cubicBezTo>
                  <a:cubicBezTo>
                    <a:pt x="34" y="27"/>
                    <a:pt x="28" y="29"/>
                    <a:pt x="22" y="35"/>
                  </a:cubicBezTo>
                  <a:cubicBezTo>
                    <a:pt x="0" y="55"/>
                    <a:pt x="22" y="70"/>
                    <a:pt x="22" y="70"/>
                  </a:cubicBezTo>
                  <a:lnTo>
                    <a:pt x="19" y="150"/>
                  </a:lnTo>
                  <a:cubicBezTo>
                    <a:pt x="42" y="151"/>
                    <a:pt x="66" y="152"/>
                    <a:pt x="90" y="152"/>
                  </a:cubicBezTo>
                  <a:cubicBezTo>
                    <a:pt x="172" y="152"/>
                    <a:pt x="257" y="147"/>
                    <a:pt x="342" y="137"/>
                  </a:cubicBezTo>
                  <a:cubicBezTo>
                    <a:pt x="336" y="92"/>
                    <a:pt x="303" y="87"/>
                    <a:pt x="290" y="87"/>
                  </a:cubicBezTo>
                  <a:cubicBezTo>
                    <a:pt x="286" y="87"/>
                    <a:pt x="284" y="87"/>
                    <a:pt x="284" y="87"/>
                  </a:cubicBezTo>
                  <a:cubicBezTo>
                    <a:pt x="284" y="87"/>
                    <a:pt x="291" y="44"/>
                    <a:pt x="248" y="35"/>
                  </a:cubicBezTo>
                  <a:cubicBezTo>
                    <a:pt x="241" y="33"/>
                    <a:pt x="235" y="32"/>
                    <a:pt x="229" y="32"/>
                  </a:cubicBezTo>
                  <a:cubicBezTo>
                    <a:pt x="196" y="32"/>
                    <a:pt x="174" y="51"/>
                    <a:pt x="174" y="51"/>
                  </a:cubicBezTo>
                  <a:cubicBezTo>
                    <a:pt x="174" y="51"/>
                    <a:pt x="171" y="1"/>
                    <a:pt x="125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4660538" y="3847072"/>
              <a:ext cx="49124" cy="23991"/>
            </a:xfrm>
            <a:custGeom>
              <a:avLst/>
              <a:gdLst/>
              <a:ahLst/>
              <a:cxnLst/>
              <a:rect l="l" t="t" r="r" b="b"/>
              <a:pathLst>
                <a:path w="344" h="168" extrusionOk="0">
                  <a:moveTo>
                    <a:pt x="218" y="1"/>
                  </a:moveTo>
                  <a:cubicBezTo>
                    <a:pt x="173" y="1"/>
                    <a:pt x="170" y="51"/>
                    <a:pt x="170" y="51"/>
                  </a:cubicBezTo>
                  <a:cubicBezTo>
                    <a:pt x="170" y="51"/>
                    <a:pt x="148" y="32"/>
                    <a:pt x="115" y="32"/>
                  </a:cubicBezTo>
                  <a:cubicBezTo>
                    <a:pt x="109" y="32"/>
                    <a:pt x="103" y="33"/>
                    <a:pt x="96" y="35"/>
                  </a:cubicBezTo>
                  <a:cubicBezTo>
                    <a:pt x="52" y="43"/>
                    <a:pt x="60" y="87"/>
                    <a:pt x="60" y="87"/>
                  </a:cubicBezTo>
                  <a:cubicBezTo>
                    <a:pt x="60" y="87"/>
                    <a:pt x="57" y="87"/>
                    <a:pt x="53" y="87"/>
                  </a:cubicBezTo>
                  <a:cubicBezTo>
                    <a:pt x="39" y="87"/>
                    <a:pt x="8" y="92"/>
                    <a:pt x="1" y="136"/>
                  </a:cubicBezTo>
                  <a:cubicBezTo>
                    <a:pt x="88" y="153"/>
                    <a:pt x="163" y="168"/>
                    <a:pt x="237" y="168"/>
                  </a:cubicBezTo>
                  <a:cubicBezTo>
                    <a:pt x="266" y="168"/>
                    <a:pt x="295" y="165"/>
                    <a:pt x="325" y="160"/>
                  </a:cubicBezTo>
                  <a:lnTo>
                    <a:pt x="321" y="70"/>
                  </a:lnTo>
                  <a:cubicBezTo>
                    <a:pt x="321" y="70"/>
                    <a:pt x="344" y="55"/>
                    <a:pt x="321" y="35"/>
                  </a:cubicBezTo>
                  <a:cubicBezTo>
                    <a:pt x="315" y="29"/>
                    <a:pt x="310" y="27"/>
                    <a:pt x="304" y="27"/>
                  </a:cubicBezTo>
                  <a:cubicBezTo>
                    <a:pt x="288" y="27"/>
                    <a:pt x="274" y="44"/>
                    <a:pt x="274" y="44"/>
                  </a:cubicBezTo>
                  <a:cubicBezTo>
                    <a:pt x="274" y="44"/>
                    <a:pt x="263" y="1"/>
                    <a:pt x="218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4652827" y="3674708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3"/>
                    <a:pt x="886" y="27"/>
                  </a:cubicBezTo>
                  <a:cubicBezTo>
                    <a:pt x="794" y="83"/>
                    <a:pt x="728" y="163"/>
                    <a:pt x="675" y="245"/>
                  </a:cubicBezTo>
                  <a:cubicBezTo>
                    <a:pt x="562" y="422"/>
                    <a:pt x="503" y="624"/>
                    <a:pt x="505" y="825"/>
                  </a:cubicBezTo>
                  <a:cubicBezTo>
                    <a:pt x="472" y="680"/>
                    <a:pt x="334" y="457"/>
                    <a:pt x="203" y="394"/>
                  </a:cubicBezTo>
                  <a:cubicBezTo>
                    <a:pt x="174" y="380"/>
                    <a:pt x="146" y="374"/>
                    <a:pt x="122" y="374"/>
                  </a:cubicBezTo>
                  <a:cubicBezTo>
                    <a:pt x="48" y="374"/>
                    <a:pt x="0" y="429"/>
                    <a:pt x="7" y="500"/>
                  </a:cubicBezTo>
                  <a:cubicBezTo>
                    <a:pt x="23" y="691"/>
                    <a:pt x="349" y="1006"/>
                    <a:pt x="532" y="1206"/>
                  </a:cubicBezTo>
                  <a:cubicBezTo>
                    <a:pt x="763" y="1104"/>
                    <a:pt x="1083" y="978"/>
                    <a:pt x="1324" y="861"/>
                  </a:cubicBezTo>
                  <a:cubicBezTo>
                    <a:pt x="1366" y="841"/>
                    <a:pt x="1412" y="813"/>
                    <a:pt x="1417" y="772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2" y="657"/>
                    <a:pt x="1224" y="657"/>
                    <a:pt x="1216" y="657"/>
                  </a:cubicBezTo>
                  <a:cubicBezTo>
                    <a:pt x="1010" y="657"/>
                    <a:pt x="808" y="757"/>
                    <a:pt x="711" y="907"/>
                  </a:cubicBezTo>
                  <a:cubicBezTo>
                    <a:pt x="840" y="667"/>
                    <a:pt x="971" y="425"/>
                    <a:pt x="1044" y="169"/>
                  </a:cubicBezTo>
                  <a:cubicBezTo>
                    <a:pt x="1052" y="136"/>
                    <a:pt x="1061" y="102"/>
                    <a:pt x="1052" y="69"/>
                  </a:cubicBezTo>
                  <a:cubicBezTo>
                    <a:pt x="1044" y="35"/>
                    <a:pt x="1014" y="4"/>
                    <a:pt x="973" y="0"/>
                  </a:cubicBezTo>
                  <a:cubicBezTo>
                    <a:pt x="970" y="0"/>
                    <a:pt x="967" y="0"/>
                    <a:pt x="965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4728227" y="3689702"/>
              <a:ext cx="58263" cy="153655"/>
            </a:xfrm>
            <a:custGeom>
              <a:avLst/>
              <a:gdLst/>
              <a:ahLst/>
              <a:cxnLst/>
              <a:rect l="l" t="t" r="r" b="b"/>
              <a:pathLst>
                <a:path w="408" h="1076" fill="none" extrusionOk="0">
                  <a:moveTo>
                    <a:pt x="407" y="1"/>
                  </a:moveTo>
                  <a:cubicBezTo>
                    <a:pt x="219" y="340"/>
                    <a:pt x="82" y="703"/>
                    <a:pt x="1" y="1076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727228" y="3782667"/>
              <a:ext cx="109101" cy="61405"/>
            </a:xfrm>
            <a:custGeom>
              <a:avLst/>
              <a:gdLst/>
              <a:ahLst/>
              <a:cxnLst/>
              <a:rect l="l" t="t" r="r" b="b"/>
              <a:pathLst>
                <a:path w="764" h="430" fill="none" extrusionOk="0">
                  <a:moveTo>
                    <a:pt x="763" y="1"/>
                  </a:moveTo>
                  <a:cubicBezTo>
                    <a:pt x="471" y="67"/>
                    <a:pt x="200" y="218"/>
                    <a:pt x="1" y="430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4669249" y="3744824"/>
              <a:ext cx="58406" cy="98248"/>
            </a:xfrm>
            <a:custGeom>
              <a:avLst/>
              <a:gdLst/>
              <a:ahLst/>
              <a:cxnLst/>
              <a:rect l="l" t="t" r="r" b="b"/>
              <a:pathLst>
                <a:path w="409" h="688" fill="none" extrusionOk="0">
                  <a:moveTo>
                    <a:pt x="1" y="0"/>
                  </a:moveTo>
                  <a:cubicBezTo>
                    <a:pt x="149" y="224"/>
                    <a:pt x="337" y="431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692526" y="3839218"/>
              <a:ext cx="76257" cy="36272"/>
            </a:xfrm>
            <a:custGeom>
              <a:avLst/>
              <a:gdLst/>
              <a:ahLst/>
              <a:cxnLst/>
              <a:rect l="l" t="t" r="r" b="b"/>
              <a:pathLst>
                <a:path w="534" h="254" extrusionOk="0">
                  <a:moveTo>
                    <a:pt x="296" y="1"/>
                  </a:moveTo>
                  <a:cubicBezTo>
                    <a:pt x="258" y="1"/>
                    <a:pt x="219" y="4"/>
                    <a:pt x="182" y="11"/>
                  </a:cubicBezTo>
                  <a:cubicBezTo>
                    <a:pt x="133" y="18"/>
                    <a:pt x="85" y="34"/>
                    <a:pt x="50" y="65"/>
                  </a:cubicBezTo>
                  <a:cubicBezTo>
                    <a:pt x="6" y="107"/>
                    <a:pt x="2" y="169"/>
                    <a:pt x="1" y="226"/>
                  </a:cubicBezTo>
                  <a:cubicBezTo>
                    <a:pt x="117" y="243"/>
                    <a:pt x="240" y="254"/>
                    <a:pt x="364" y="254"/>
                  </a:cubicBezTo>
                  <a:cubicBezTo>
                    <a:pt x="406" y="254"/>
                    <a:pt x="448" y="252"/>
                    <a:pt x="490" y="250"/>
                  </a:cubicBezTo>
                  <a:cubicBezTo>
                    <a:pt x="507" y="216"/>
                    <a:pt x="524" y="183"/>
                    <a:pt x="528" y="146"/>
                  </a:cubicBezTo>
                  <a:cubicBezTo>
                    <a:pt x="533" y="110"/>
                    <a:pt x="523" y="71"/>
                    <a:pt x="493" y="45"/>
                  </a:cubicBezTo>
                  <a:cubicBezTo>
                    <a:pt x="466" y="22"/>
                    <a:pt x="426" y="12"/>
                    <a:pt x="386" y="7"/>
                  </a:cubicBezTo>
                  <a:cubicBezTo>
                    <a:pt x="357" y="3"/>
                    <a:pt x="327" y="1"/>
                    <a:pt x="296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714946" y="3859781"/>
              <a:ext cx="67974" cy="18993"/>
            </a:xfrm>
            <a:custGeom>
              <a:avLst/>
              <a:gdLst/>
              <a:ahLst/>
              <a:cxnLst/>
              <a:rect l="l" t="t" r="r" b="b"/>
              <a:pathLst>
                <a:path w="476" h="133" extrusionOk="0">
                  <a:moveTo>
                    <a:pt x="351" y="0"/>
                  </a:moveTo>
                  <a:cubicBezTo>
                    <a:pt x="299" y="0"/>
                    <a:pt x="270" y="66"/>
                    <a:pt x="270" y="66"/>
                  </a:cubicBezTo>
                  <a:cubicBezTo>
                    <a:pt x="270" y="66"/>
                    <a:pt x="271" y="30"/>
                    <a:pt x="239" y="25"/>
                  </a:cubicBezTo>
                  <a:cubicBezTo>
                    <a:pt x="237" y="25"/>
                    <a:pt x="235" y="25"/>
                    <a:pt x="233" y="25"/>
                  </a:cubicBezTo>
                  <a:cubicBezTo>
                    <a:pt x="205" y="25"/>
                    <a:pt x="190" y="51"/>
                    <a:pt x="190" y="51"/>
                  </a:cubicBezTo>
                  <a:cubicBezTo>
                    <a:pt x="190" y="51"/>
                    <a:pt x="182" y="5"/>
                    <a:pt x="131" y="5"/>
                  </a:cubicBezTo>
                  <a:cubicBezTo>
                    <a:pt x="126" y="5"/>
                    <a:pt x="121" y="6"/>
                    <a:pt x="115" y="7"/>
                  </a:cubicBezTo>
                  <a:cubicBezTo>
                    <a:pt x="51" y="16"/>
                    <a:pt x="69" y="91"/>
                    <a:pt x="69" y="91"/>
                  </a:cubicBezTo>
                  <a:cubicBezTo>
                    <a:pt x="69" y="91"/>
                    <a:pt x="59" y="85"/>
                    <a:pt x="45" y="85"/>
                  </a:cubicBezTo>
                  <a:cubicBezTo>
                    <a:pt x="38" y="85"/>
                    <a:pt x="30" y="87"/>
                    <a:pt x="23" y="91"/>
                  </a:cubicBezTo>
                  <a:cubicBezTo>
                    <a:pt x="1" y="106"/>
                    <a:pt x="6" y="129"/>
                    <a:pt x="6" y="129"/>
                  </a:cubicBezTo>
                  <a:cubicBezTo>
                    <a:pt x="56" y="132"/>
                    <a:pt x="110" y="133"/>
                    <a:pt x="162" y="133"/>
                  </a:cubicBezTo>
                  <a:cubicBezTo>
                    <a:pt x="319" y="133"/>
                    <a:pt x="463" y="122"/>
                    <a:pt x="465" y="121"/>
                  </a:cubicBezTo>
                  <a:cubicBezTo>
                    <a:pt x="475" y="70"/>
                    <a:pt x="447" y="61"/>
                    <a:pt x="427" y="61"/>
                  </a:cubicBezTo>
                  <a:cubicBezTo>
                    <a:pt x="416" y="61"/>
                    <a:pt x="408" y="63"/>
                    <a:pt x="408" y="63"/>
                  </a:cubicBezTo>
                  <a:cubicBezTo>
                    <a:pt x="408" y="63"/>
                    <a:pt x="423" y="12"/>
                    <a:pt x="363" y="1"/>
                  </a:cubicBezTo>
                  <a:cubicBezTo>
                    <a:pt x="359" y="1"/>
                    <a:pt x="355" y="0"/>
                    <a:pt x="35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663537" y="3856211"/>
              <a:ext cx="56693" cy="22277"/>
            </a:xfrm>
            <a:custGeom>
              <a:avLst/>
              <a:gdLst/>
              <a:ahLst/>
              <a:cxnLst/>
              <a:rect l="l" t="t" r="r" b="b"/>
              <a:pathLst>
                <a:path w="397" h="156" extrusionOk="0">
                  <a:moveTo>
                    <a:pt x="238" y="0"/>
                  </a:moveTo>
                  <a:cubicBezTo>
                    <a:pt x="183" y="0"/>
                    <a:pt x="160" y="48"/>
                    <a:pt x="160" y="48"/>
                  </a:cubicBezTo>
                  <a:cubicBezTo>
                    <a:pt x="160" y="48"/>
                    <a:pt x="151" y="18"/>
                    <a:pt x="117" y="18"/>
                  </a:cubicBezTo>
                  <a:cubicBezTo>
                    <a:pt x="110" y="18"/>
                    <a:pt x="102" y="20"/>
                    <a:pt x="93" y="22"/>
                  </a:cubicBezTo>
                  <a:cubicBezTo>
                    <a:pt x="41" y="39"/>
                    <a:pt x="57" y="75"/>
                    <a:pt x="57" y="75"/>
                  </a:cubicBezTo>
                  <a:cubicBezTo>
                    <a:pt x="57" y="75"/>
                    <a:pt x="54" y="74"/>
                    <a:pt x="49" y="74"/>
                  </a:cubicBezTo>
                  <a:cubicBezTo>
                    <a:pt x="40" y="74"/>
                    <a:pt x="28" y="76"/>
                    <a:pt x="18" y="88"/>
                  </a:cubicBezTo>
                  <a:cubicBezTo>
                    <a:pt x="0" y="107"/>
                    <a:pt x="19" y="127"/>
                    <a:pt x="19" y="127"/>
                  </a:cubicBezTo>
                  <a:cubicBezTo>
                    <a:pt x="96" y="145"/>
                    <a:pt x="374" y="156"/>
                    <a:pt x="374" y="156"/>
                  </a:cubicBezTo>
                  <a:cubicBezTo>
                    <a:pt x="374" y="156"/>
                    <a:pt x="396" y="88"/>
                    <a:pt x="370" y="69"/>
                  </a:cubicBezTo>
                  <a:cubicBezTo>
                    <a:pt x="361" y="61"/>
                    <a:pt x="350" y="59"/>
                    <a:pt x="341" y="59"/>
                  </a:cubicBezTo>
                  <a:cubicBezTo>
                    <a:pt x="326" y="59"/>
                    <a:pt x="313" y="66"/>
                    <a:pt x="313" y="66"/>
                  </a:cubicBezTo>
                  <a:cubicBezTo>
                    <a:pt x="313" y="66"/>
                    <a:pt x="304" y="4"/>
                    <a:pt x="245" y="1"/>
                  </a:cubicBez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423823" y="4770154"/>
              <a:ext cx="135805" cy="59549"/>
            </a:xfrm>
            <a:custGeom>
              <a:avLst/>
              <a:gdLst/>
              <a:ahLst/>
              <a:cxnLst/>
              <a:rect l="l" t="t" r="r" b="b"/>
              <a:pathLst>
                <a:path w="951" h="417" extrusionOk="0">
                  <a:moveTo>
                    <a:pt x="345" y="1"/>
                  </a:moveTo>
                  <a:cubicBezTo>
                    <a:pt x="222" y="1"/>
                    <a:pt x="189" y="119"/>
                    <a:pt x="189" y="119"/>
                  </a:cubicBezTo>
                  <a:cubicBezTo>
                    <a:pt x="189" y="119"/>
                    <a:pt x="151" y="72"/>
                    <a:pt x="107" y="72"/>
                  </a:cubicBezTo>
                  <a:cubicBezTo>
                    <a:pt x="91" y="72"/>
                    <a:pt x="75" y="78"/>
                    <a:pt x="59" y="94"/>
                  </a:cubicBezTo>
                  <a:cubicBezTo>
                    <a:pt x="1" y="155"/>
                    <a:pt x="59" y="192"/>
                    <a:pt x="59" y="192"/>
                  </a:cubicBezTo>
                  <a:lnTo>
                    <a:pt x="50" y="412"/>
                  </a:lnTo>
                  <a:cubicBezTo>
                    <a:pt x="115" y="415"/>
                    <a:pt x="181" y="416"/>
                    <a:pt x="248" y="416"/>
                  </a:cubicBezTo>
                  <a:cubicBezTo>
                    <a:pt x="476" y="416"/>
                    <a:pt x="712" y="400"/>
                    <a:pt x="950" y="375"/>
                  </a:cubicBezTo>
                  <a:cubicBezTo>
                    <a:pt x="930" y="252"/>
                    <a:pt x="841" y="240"/>
                    <a:pt x="804" y="240"/>
                  </a:cubicBezTo>
                  <a:cubicBezTo>
                    <a:pt x="794" y="240"/>
                    <a:pt x="788" y="240"/>
                    <a:pt x="788" y="240"/>
                  </a:cubicBezTo>
                  <a:cubicBezTo>
                    <a:pt x="788" y="240"/>
                    <a:pt x="809" y="120"/>
                    <a:pt x="689" y="94"/>
                  </a:cubicBezTo>
                  <a:cubicBezTo>
                    <a:pt x="671" y="90"/>
                    <a:pt x="654" y="88"/>
                    <a:pt x="638" y="88"/>
                  </a:cubicBezTo>
                  <a:cubicBezTo>
                    <a:pt x="545" y="88"/>
                    <a:pt x="481" y="142"/>
                    <a:pt x="481" y="142"/>
                  </a:cubicBezTo>
                  <a:cubicBezTo>
                    <a:pt x="481" y="142"/>
                    <a:pt x="471" y="1"/>
                    <a:pt x="347" y="1"/>
                  </a:cubicBezTo>
                  <a:cubicBezTo>
                    <a:pt x="346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5184485" y="4757445"/>
              <a:ext cx="135948" cy="65975"/>
            </a:xfrm>
            <a:custGeom>
              <a:avLst/>
              <a:gdLst/>
              <a:ahLst/>
              <a:cxnLst/>
              <a:rect l="l" t="t" r="r" b="b"/>
              <a:pathLst>
                <a:path w="952" h="462" extrusionOk="0">
                  <a:moveTo>
                    <a:pt x="606" y="1"/>
                  </a:moveTo>
                  <a:cubicBezTo>
                    <a:pt x="606" y="1"/>
                    <a:pt x="605" y="1"/>
                    <a:pt x="605" y="1"/>
                  </a:cubicBezTo>
                  <a:cubicBezTo>
                    <a:pt x="481" y="1"/>
                    <a:pt x="471" y="141"/>
                    <a:pt x="471" y="141"/>
                  </a:cubicBezTo>
                  <a:cubicBezTo>
                    <a:pt x="471" y="141"/>
                    <a:pt x="407" y="88"/>
                    <a:pt x="314" y="88"/>
                  </a:cubicBezTo>
                  <a:cubicBezTo>
                    <a:pt x="298" y="88"/>
                    <a:pt x="281" y="90"/>
                    <a:pt x="263" y="94"/>
                  </a:cubicBezTo>
                  <a:cubicBezTo>
                    <a:pt x="143" y="120"/>
                    <a:pt x="164" y="240"/>
                    <a:pt x="164" y="240"/>
                  </a:cubicBezTo>
                  <a:cubicBezTo>
                    <a:pt x="164" y="240"/>
                    <a:pt x="158" y="239"/>
                    <a:pt x="148" y="239"/>
                  </a:cubicBezTo>
                  <a:cubicBezTo>
                    <a:pt x="111" y="239"/>
                    <a:pt x="21" y="252"/>
                    <a:pt x="0" y="374"/>
                  </a:cubicBezTo>
                  <a:cubicBezTo>
                    <a:pt x="243" y="421"/>
                    <a:pt x="453" y="461"/>
                    <a:pt x="656" y="461"/>
                  </a:cubicBezTo>
                  <a:cubicBezTo>
                    <a:pt x="737" y="461"/>
                    <a:pt x="817" y="455"/>
                    <a:pt x="898" y="440"/>
                  </a:cubicBezTo>
                  <a:lnTo>
                    <a:pt x="892" y="192"/>
                  </a:lnTo>
                  <a:cubicBezTo>
                    <a:pt x="892" y="192"/>
                    <a:pt x="951" y="155"/>
                    <a:pt x="892" y="94"/>
                  </a:cubicBezTo>
                  <a:cubicBezTo>
                    <a:pt x="876" y="78"/>
                    <a:pt x="860" y="72"/>
                    <a:pt x="845" y="72"/>
                  </a:cubicBezTo>
                  <a:cubicBezTo>
                    <a:pt x="801" y="72"/>
                    <a:pt x="763" y="119"/>
                    <a:pt x="763" y="119"/>
                  </a:cubicBezTo>
                  <a:cubicBezTo>
                    <a:pt x="763" y="119"/>
                    <a:pt x="729" y="1"/>
                    <a:pt x="606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180772" y="4377730"/>
              <a:ext cx="489241" cy="406559"/>
            </a:xfrm>
            <a:custGeom>
              <a:avLst/>
              <a:gdLst/>
              <a:ahLst/>
              <a:cxnLst/>
              <a:rect l="l" t="t" r="r" b="b"/>
              <a:pathLst>
                <a:path w="3426" h="2847" extrusionOk="0">
                  <a:moveTo>
                    <a:pt x="2314" y="1"/>
                  </a:moveTo>
                  <a:cubicBezTo>
                    <a:pt x="2245" y="1"/>
                    <a:pt x="2179" y="31"/>
                    <a:pt x="2123" y="65"/>
                  </a:cubicBezTo>
                  <a:cubicBezTo>
                    <a:pt x="1904" y="195"/>
                    <a:pt x="1745" y="382"/>
                    <a:pt x="1618" y="578"/>
                  </a:cubicBezTo>
                  <a:cubicBezTo>
                    <a:pt x="1348" y="997"/>
                    <a:pt x="1208" y="1472"/>
                    <a:pt x="1212" y="1947"/>
                  </a:cubicBezTo>
                  <a:cubicBezTo>
                    <a:pt x="1131" y="1605"/>
                    <a:pt x="798" y="1078"/>
                    <a:pt x="486" y="930"/>
                  </a:cubicBezTo>
                  <a:cubicBezTo>
                    <a:pt x="416" y="897"/>
                    <a:pt x="350" y="882"/>
                    <a:pt x="291" y="882"/>
                  </a:cubicBezTo>
                  <a:cubicBezTo>
                    <a:pt x="115" y="882"/>
                    <a:pt x="1" y="1012"/>
                    <a:pt x="16" y="1178"/>
                  </a:cubicBezTo>
                  <a:cubicBezTo>
                    <a:pt x="60" y="1632"/>
                    <a:pt x="842" y="2377"/>
                    <a:pt x="1279" y="2847"/>
                  </a:cubicBezTo>
                  <a:cubicBezTo>
                    <a:pt x="1832" y="2608"/>
                    <a:pt x="2600" y="2307"/>
                    <a:pt x="3176" y="2034"/>
                  </a:cubicBezTo>
                  <a:cubicBezTo>
                    <a:pt x="3279" y="1984"/>
                    <a:pt x="3385" y="1919"/>
                    <a:pt x="3399" y="1822"/>
                  </a:cubicBezTo>
                  <a:cubicBezTo>
                    <a:pt x="3425" y="1657"/>
                    <a:pt x="3177" y="1558"/>
                    <a:pt x="2975" y="1550"/>
                  </a:cubicBezTo>
                  <a:cubicBezTo>
                    <a:pt x="2956" y="1549"/>
                    <a:pt x="2937" y="1549"/>
                    <a:pt x="2919" y="1549"/>
                  </a:cubicBezTo>
                  <a:cubicBezTo>
                    <a:pt x="2426" y="1549"/>
                    <a:pt x="1940" y="1783"/>
                    <a:pt x="1708" y="2138"/>
                  </a:cubicBezTo>
                  <a:cubicBezTo>
                    <a:pt x="2018" y="1573"/>
                    <a:pt x="2328" y="1002"/>
                    <a:pt x="2503" y="400"/>
                  </a:cubicBezTo>
                  <a:cubicBezTo>
                    <a:pt x="2525" y="322"/>
                    <a:pt x="2546" y="242"/>
                    <a:pt x="2525" y="163"/>
                  </a:cubicBezTo>
                  <a:cubicBezTo>
                    <a:pt x="2505" y="83"/>
                    <a:pt x="2432" y="10"/>
                    <a:pt x="2335" y="2"/>
                  </a:cubicBezTo>
                  <a:cubicBezTo>
                    <a:pt x="2328" y="1"/>
                    <a:pt x="2321" y="1"/>
                    <a:pt x="2314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5362132" y="4414145"/>
              <a:ext cx="139375" cy="362147"/>
            </a:xfrm>
            <a:custGeom>
              <a:avLst/>
              <a:gdLst/>
              <a:ahLst/>
              <a:cxnLst/>
              <a:rect l="l" t="t" r="r" b="b"/>
              <a:pathLst>
                <a:path w="976" h="2536" fill="none" extrusionOk="0">
                  <a:moveTo>
                    <a:pt x="975" y="0"/>
                  </a:moveTo>
                  <a:cubicBezTo>
                    <a:pt x="526" y="797"/>
                    <a:pt x="196" y="1654"/>
                    <a:pt x="1" y="253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5359705" y="4633206"/>
              <a:ext cx="261471" cy="144373"/>
            </a:xfrm>
            <a:custGeom>
              <a:avLst/>
              <a:gdLst/>
              <a:ahLst/>
              <a:cxnLst/>
              <a:rect l="l" t="t" r="r" b="b"/>
              <a:pathLst>
                <a:path w="1831" h="1011" fill="none" extrusionOk="0">
                  <a:moveTo>
                    <a:pt x="1830" y="1"/>
                  </a:moveTo>
                  <a:cubicBezTo>
                    <a:pt x="1128" y="154"/>
                    <a:pt x="481" y="512"/>
                    <a:pt x="0" y="101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221328" y="4543382"/>
              <a:ext cx="139946" cy="231340"/>
            </a:xfrm>
            <a:custGeom>
              <a:avLst/>
              <a:gdLst/>
              <a:ahLst/>
              <a:cxnLst/>
              <a:rect l="l" t="t" r="r" b="b"/>
              <a:pathLst>
                <a:path w="980" h="1620" fill="none" extrusionOk="0">
                  <a:moveTo>
                    <a:pt x="1" y="0"/>
                  </a:moveTo>
                  <a:cubicBezTo>
                    <a:pt x="357" y="527"/>
                    <a:pt x="809" y="1018"/>
                    <a:pt x="979" y="16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274165" y="4747306"/>
              <a:ext cx="185500" cy="92964"/>
            </a:xfrm>
            <a:custGeom>
              <a:avLst/>
              <a:gdLst/>
              <a:ahLst/>
              <a:cxnLst/>
              <a:rect l="l" t="t" r="r" b="b"/>
              <a:pathLst>
                <a:path w="1299" h="651" extrusionOk="0">
                  <a:moveTo>
                    <a:pt x="720" y="0"/>
                  </a:moveTo>
                  <a:cubicBezTo>
                    <a:pt x="626" y="0"/>
                    <a:pt x="533" y="9"/>
                    <a:pt x="441" y="25"/>
                  </a:cubicBezTo>
                  <a:cubicBezTo>
                    <a:pt x="323" y="47"/>
                    <a:pt x="204" y="85"/>
                    <a:pt x="125" y="165"/>
                  </a:cubicBezTo>
                  <a:cubicBezTo>
                    <a:pt x="15" y="274"/>
                    <a:pt x="5" y="434"/>
                    <a:pt x="1" y="579"/>
                  </a:cubicBezTo>
                  <a:cubicBezTo>
                    <a:pt x="278" y="623"/>
                    <a:pt x="572" y="651"/>
                    <a:pt x="869" y="651"/>
                  </a:cubicBezTo>
                  <a:cubicBezTo>
                    <a:pt x="978" y="651"/>
                    <a:pt x="1087" y="647"/>
                    <a:pt x="1195" y="639"/>
                  </a:cubicBezTo>
                  <a:cubicBezTo>
                    <a:pt x="1236" y="553"/>
                    <a:pt x="1277" y="466"/>
                    <a:pt x="1287" y="375"/>
                  </a:cubicBezTo>
                  <a:cubicBezTo>
                    <a:pt x="1299" y="283"/>
                    <a:pt x="1275" y="181"/>
                    <a:pt x="1202" y="116"/>
                  </a:cubicBezTo>
                  <a:cubicBezTo>
                    <a:pt x="1134" y="55"/>
                    <a:pt x="1036" y="30"/>
                    <a:pt x="942" y="16"/>
                  </a:cubicBezTo>
                  <a:cubicBezTo>
                    <a:pt x="869" y="6"/>
                    <a:pt x="795" y="0"/>
                    <a:pt x="72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999" y="4793288"/>
              <a:ext cx="186500" cy="52123"/>
            </a:xfrm>
            <a:custGeom>
              <a:avLst/>
              <a:gdLst/>
              <a:ahLst/>
              <a:cxnLst/>
              <a:rect l="l" t="t" r="r" b="b"/>
              <a:pathLst>
                <a:path w="1306" h="365" extrusionOk="0">
                  <a:moveTo>
                    <a:pt x="966" y="0"/>
                  </a:moveTo>
                  <a:cubicBezTo>
                    <a:pt x="821" y="0"/>
                    <a:pt x="740" y="182"/>
                    <a:pt x="740" y="182"/>
                  </a:cubicBezTo>
                  <a:cubicBezTo>
                    <a:pt x="740" y="182"/>
                    <a:pt x="746" y="84"/>
                    <a:pt x="655" y="70"/>
                  </a:cubicBezTo>
                  <a:cubicBezTo>
                    <a:pt x="649" y="69"/>
                    <a:pt x="643" y="69"/>
                    <a:pt x="638" y="69"/>
                  </a:cubicBezTo>
                  <a:cubicBezTo>
                    <a:pt x="559" y="69"/>
                    <a:pt x="519" y="142"/>
                    <a:pt x="519" y="142"/>
                  </a:cubicBezTo>
                  <a:cubicBezTo>
                    <a:pt x="519" y="142"/>
                    <a:pt x="497" y="11"/>
                    <a:pt x="354" y="11"/>
                  </a:cubicBezTo>
                  <a:cubicBezTo>
                    <a:pt x="341" y="11"/>
                    <a:pt x="328" y="12"/>
                    <a:pt x="313" y="14"/>
                  </a:cubicBezTo>
                  <a:cubicBezTo>
                    <a:pt x="133" y="43"/>
                    <a:pt x="188" y="251"/>
                    <a:pt x="188" y="251"/>
                  </a:cubicBezTo>
                  <a:cubicBezTo>
                    <a:pt x="188" y="251"/>
                    <a:pt x="157" y="233"/>
                    <a:pt x="119" y="233"/>
                  </a:cubicBezTo>
                  <a:cubicBezTo>
                    <a:pt x="100" y="233"/>
                    <a:pt x="80" y="238"/>
                    <a:pt x="60" y="251"/>
                  </a:cubicBezTo>
                  <a:cubicBezTo>
                    <a:pt x="1" y="291"/>
                    <a:pt x="14" y="355"/>
                    <a:pt x="14" y="355"/>
                  </a:cubicBezTo>
                  <a:cubicBezTo>
                    <a:pt x="145" y="362"/>
                    <a:pt x="284" y="365"/>
                    <a:pt x="420" y="365"/>
                  </a:cubicBezTo>
                  <a:cubicBezTo>
                    <a:pt x="859" y="365"/>
                    <a:pt x="1266" y="338"/>
                    <a:pt x="1278" y="338"/>
                  </a:cubicBezTo>
                  <a:cubicBezTo>
                    <a:pt x="1278" y="338"/>
                    <a:pt x="1278" y="338"/>
                    <a:pt x="1278" y="338"/>
                  </a:cubicBezTo>
                  <a:cubicBezTo>
                    <a:pt x="1306" y="195"/>
                    <a:pt x="1229" y="170"/>
                    <a:pt x="1173" y="170"/>
                  </a:cubicBezTo>
                  <a:cubicBezTo>
                    <a:pt x="1145" y="170"/>
                    <a:pt x="1122" y="177"/>
                    <a:pt x="1122" y="177"/>
                  </a:cubicBezTo>
                  <a:cubicBezTo>
                    <a:pt x="1122" y="177"/>
                    <a:pt x="1160" y="33"/>
                    <a:pt x="998" y="3"/>
                  </a:cubicBezTo>
                  <a:cubicBezTo>
                    <a:pt x="987" y="1"/>
                    <a:pt x="976" y="0"/>
                    <a:pt x="966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193053" y="4782435"/>
              <a:ext cx="155512" cy="61691"/>
            </a:xfrm>
            <a:custGeom>
              <a:avLst/>
              <a:gdLst/>
              <a:ahLst/>
              <a:cxnLst/>
              <a:rect l="l" t="t" r="r" b="b"/>
              <a:pathLst>
                <a:path w="1089" h="432" extrusionOk="0">
                  <a:moveTo>
                    <a:pt x="656" y="1"/>
                  </a:moveTo>
                  <a:cubicBezTo>
                    <a:pt x="504" y="1"/>
                    <a:pt x="442" y="133"/>
                    <a:pt x="442" y="133"/>
                  </a:cubicBezTo>
                  <a:cubicBezTo>
                    <a:pt x="442" y="133"/>
                    <a:pt x="415" y="52"/>
                    <a:pt x="320" y="52"/>
                  </a:cubicBezTo>
                  <a:cubicBezTo>
                    <a:pt x="301" y="52"/>
                    <a:pt x="280" y="55"/>
                    <a:pt x="256" y="62"/>
                  </a:cubicBezTo>
                  <a:cubicBezTo>
                    <a:pt x="109" y="107"/>
                    <a:pt x="156" y="209"/>
                    <a:pt x="156" y="209"/>
                  </a:cubicBezTo>
                  <a:cubicBezTo>
                    <a:pt x="156" y="209"/>
                    <a:pt x="146" y="206"/>
                    <a:pt x="132" y="206"/>
                  </a:cubicBezTo>
                  <a:cubicBezTo>
                    <a:pt x="109" y="206"/>
                    <a:pt x="75" y="213"/>
                    <a:pt x="47" y="245"/>
                  </a:cubicBezTo>
                  <a:cubicBezTo>
                    <a:pt x="0" y="300"/>
                    <a:pt x="51" y="353"/>
                    <a:pt x="51" y="353"/>
                  </a:cubicBezTo>
                  <a:cubicBezTo>
                    <a:pt x="266" y="405"/>
                    <a:pt x="1029" y="431"/>
                    <a:pt x="1029" y="431"/>
                  </a:cubicBezTo>
                  <a:cubicBezTo>
                    <a:pt x="1029" y="431"/>
                    <a:pt x="1088" y="246"/>
                    <a:pt x="1019" y="193"/>
                  </a:cubicBezTo>
                  <a:cubicBezTo>
                    <a:pt x="993" y="172"/>
                    <a:pt x="965" y="166"/>
                    <a:pt x="940" y="166"/>
                  </a:cubicBezTo>
                  <a:cubicBezTo>
                    <a:pt x="897" y="166"/>
                    <a:pt x="863" y="184"/>
                    <a:pt x="863" y="184"/>
                  </a:cubicBezTo>
                  <a:cubicBezTo>
                    <a:pt x="863" y="184"/>
                    <a:pt x="837" y="12"/>
                    <a:pt x="673" y="2"/>
                  </a:cubicBezTo>
                  <a:cubicBezTo>
                    <a:pt x="667" y="1"/>
                    <a:pt x="662" y="1"/>
                    <a:pt x="656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339373" y="5396634"/>
              <a:ext cx="206207" cy="90537"/>
            </a:xfrm>
            <a:custGeom>
              <a:avLst/>
              <a:gdLst/>
              <a:ahLst/>
              <a:cxnLst/>
              <a:rect l="l" t="t" r="r" b="b"/>
              <a:pathLst>
                <a:path w="1444" h="634" extrusionOk="0">
                  <a:moveTo>
                    <a:pt x="527" y="1"/>
                  </a:moveTo>
                  <a:cubicBezTo>
                    <a:pt x="338" y="1"/>
                    <a:pt x="288" y="180"/>
                    <a:pt x="288" y="180"/>
                  </a:cubicBezTo>
                  <a:cubicBezTo>
                    <a:pt x="288" y="180"/>
                    <a:pt x="230" y="110"/>
                    <a:pt x="164" y="110"/>
                  </a:cubicBezTo>
                  <a:cubicBezTo>
                    <a:pt x="140" y="110"/>
                    <a:pt x="115" y="119"/>
                    <a:pt x="92" y="143"/>
                  </a:cubicBezTo>
                  <a:cubicBezTo>
                    <a:pt x="1" y="236"/>
                    <a:pt x="92" y="293"/>
                    <a:pt x="92" y="293"/>
                  </a:cubicBezTo>
                  <a:lnTo>
                    <a:pt x="75" y="627"/>
                  </a:lnTo>
                  <a:cubicBezTo>
                    <a:pt x="174" y="631"/>
                    <a:pt x="273" y="633"/>
                    <a:pt x="373" y="633"/>
                  </a:cubicBezTo>
                  <a:cubicBezTo>
                    <a:pt x="721" y="633"/>
                    <a:pt x="1079" y="609"/>
                    <a:pt x="1444" y="569"/>
                  </a:cubicBezTo>
                  <a:cubicBezTo>
                    <a:pt x="1414" y="384"/>
                    <a:pt x="1280" y="364"/>
                    <a:pt x="1223" y="364"/>
                  </a:cubicBezTo>
                  <a:cubicBezTo>
                    <a:pt x="1207" y="364"/>
                    <a:pt x="1198" y="365"/>
                    <a:pt x="1198" y="365"/>
                  </a:cubicBezTo>
                  <a:cubicBezTo>
                    <a:pt x="1198" y="365"/>
                    <a:pt x="1230" y="182"/>
                    <a:pt x="1048" y="143"/>
                  </a:cubicBezTo>
                  <a:cubicBezTo>
                    <a:pt x="1020" y="137"/>
                    <a:pt x="993" y="135"/>
                    <a:pt x="968" y="135"/>
                  </a:cubicBezTo>
                  <a:cubicBezTo>
                    <a:pt x="827" y="135"/>
                    <a:pt x="730" y="216"/>
                    <a:pt x="730" y="216"/>
                  </a:cubicBezTo>
                  <a:cubicBezTo>
                    <a:pt x="730" y="216"/>
                    <a:pt x="715" y="1"/>
                    <a:pt x="527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3976223" y="5377212"/>
              <a:ext cx="206207" cy="100105"/>
            </a:xfrm>
            <a:custGeom>
              <a:avLst/>
              <a:gdLst/>
              <a:ahLst/>
              <a:cxnLst/>
              <a:rect l="l" t="t" r="r" b="b"/>
              <a:pathLst>
                <a:path w="1444" h="701" extrusionOk="0">
                  <a:moveTo>
                    <a:pt x="917" y="0"/>
                  </a:moveTo>
                  <a:cubicBezTo>
                    <a:pt x="729" y="0"/>
                    <a:pt x="714" y="214"/>
                    <a:pt x="714" y="214"/>
                  </a:cubicBezTo>
                  <a:cubicBezTo>
                    <a:pt x="714" y="214"/>
                    <a:pt x="616" y="133"/>
                    <a:pt x="476" y="133"/>
                  </a:cubicBezTo>
                  <a:cubicBezTo>
                    <a:pt x="451" y="133"/>
                    <a:pt x="425" y="136"/>
                    <a:pt x="397" y="142"/>
                  </a:cubicBezTo>
                  <a:cubicBezTo>
                    <a:pt x="214" y="181"/>
                    <a:pt x="248" y="364"/>
                    <a:pt x="248" y="364"/>
                  </a:cubicBezTo>
                  <a:cubicBezTo>
                    <a:pt x="248" y="364"/>
                    <a:pt x="238" y="363"/>
                    <a:pt x="223" y="363"/>
                  </a:cubicBezTo>
                  <a:cubicBezTo>
                    <a:pt x="166" y="363"/>
                    <a:pt x="31" y="382"/>
                    <a:pt x="1" y="569"/>
                  </a:cubicBezTo>
                  <a:cubicBezTo>
                    <a:pt x="370" y="640"/>
                    <a:pt x="688" y="700"/>
                    <a:pt x="998" y="700"/>
                  </a:cubicBezTo>
                  <a:cubicBezTo>
                    <a:pt x="1121" y="700"/>
                    <a:pt x="1243" y="691"/>
                    <a:pt x="1366" y="669"/>
                  </a:cubicBezTo>
                  <a:lnTo>
                    <a:pt x="1353" y="292"/>
                  </a:lnTo>
                  <a:cubicBezTo>
                    <a:pt x="1353" y="292"/>
                    <a:pt x="1443" y="235"/>
                    <a:pt x="1353" y="142"/>
                  </a:cubicBezTo>
                  <a:cubicBezTo>
                    <a:pt x="1329" y="118"/>
                    <a:pt x="1305" y="109"/>
                    <a:pt x="1281" y="109"/>
                  </a:cubicBezTo>
                  <a:cubicBezTo>
                    <a:pt x="1214" y="109"/>
                    <a:pt x="1157" y="179"/>
                    <a:pt x="1157" y="179"/>
                  </a:cubicBezTo>
                  <a:cubicBezTo>
                    <a:pt x="1157" y="179"/>
                    <a:pt x="1106" y="0"/>
                    <a:pt x="917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014352" y="4845126"/>
              <a:ext cx="613908" cy="562785"/>
            </a:xfrm>
            <a:custGeom>
              <a:avLst/>
              <a:gdLst/>
              <a:ahLst/>
              <a:cxnLst/>
              <a:rect l="l" t="t" r="r" b="b"/>
              <a:pathLst>
                <a:path w="4299" h="3941" extrusionOk="0">
                  <a:moveTo>
                    <a:pt x="2904" y="0"/>
                  </a:moveTo>
                  <a:cubicBezTo>
                    <a:pt x="2818" y="0"/>
                    <a:pt x="2735" y="43"/>
                    <a:pt x="2664" y="89"/>
                  </a:cubicBezTo>
                  <a:cubicBezTo>
                    <a:pt x="2389" y="269"/>
                    <a:pt x="2189" y="529"/>
                    <a:pt x="2030" y="802"/>
                  </a:cubicBezTo>
                  <a:cubicBezTo>
                    <a:pt x="1691" y="1381"/>
                    <a:pt x="1513" y="2038"/>
                    <a:pt x="1520" y="2694"/>
                  </a:cubicBezTo>
                  <a:cubicBezTo>
                    <a:pt x="1419" y="2219"/>
                    <a:pt x="1002" y="1489"/>
                    <a:pt x="611" y="1285"/>
                  </a:cubicBezTo>
                  <a:cubicBezTo>
                    <a:pt x="523" y="1239"/>
                    <a:pt x="440" y="1219"/>
                    <a:pt x="365" y="1219"/>
                  </a:cubicBezTo>
                  <a:cubicBezTo>
                    <a:pt x="145" y="1219"/>
                    <a:pt x="0" y="1399"/>
                    <a:pt x="20" y="1629"/>
                  </a:cubicBezTo>
                  <a:cubicBezTo>
                    <a:pt x="74" y="2258"/>
                    <a:pt x="1053" y="3289"/>
                    <a:pt x="1603" y="3940"/>
                  </a:cubicBezTo>
                  <a:cubicBezTo>
                    <a:pt x="2298" y="3609"/>
                    <a:pt x="3262" y="3194"/>
                    <a:pt x="3985" y="2813"/>
                  </a:cubicBezTo>
                  <a:cubicBezTo>
                    <a:pt x="4114" y="2746"/>
                    <a:pt x="4247" y="2653"/>
                    <a:pt x="4266" y="2520"/>
                  </a:cubicBezTo>
                  <a:cubicBezTo>
                    <a:pt x="4298" y="2293"/>
                    <a:pt x="3986" y="2156"/>
                    <a:pt x="3732" y="2146"/>
                  </a:cubicBezTo>
                  <a:cubicBezTo>
                    <a:pt x="3708" y="2145"/>
                    <a:pt x="3683" y="2145"/>
                    <a:pt x="3659" y="2145"/>
                  </a:cubicBezTo>
                  <a:cubicBezTo>
                    <a:pt x="3040" y="2145"/>
                    <a:pt x="2432" y="2469"/>
                    <a:pt x="2141" y="2959"/>
                  </a:cubicBezTo>
                  <a:cubicBezTo>
                    <a:pt x="2530" y="2177"/>
                    <a:pt x="2921" y="1388"/>
                    <a:pt x="3140" y="552"/>
                  </a:cubicBezTo>
                  <a:cubicBezTo>
                    <a:pt x="3169" y="445"/>
                    <a:pt x="3192" y="332"/>
                    <a:pt x="3169" y="225"/>
                  </a:cubicBezTo>
                  <a:cubicBezTo>
                    <a:pt x="3143" y="117"/>
                    <a:pt x="3051" y="14"/>
                    <a:pt x="2931" y="2"/>
                  </a:cubicBezTo>
                  <a:cubicBezTo>
                    <a:pt x="2922" y="1"/>
                    <a:pt x="2913" y="0"/>
                    <a:pt x="290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241695" y="4895250"/>
              <a:ext cx="174790" cy="501380"/>
            </a:xfrm>
            <a:custGeom>
              <a:avLst/>
              <a:gdLst/>
              <a:ahLst/>
              <a:cxnLst/>
              <a:rect l="l" t="t" r="r" b="b"/>
              <a:pathLst>
                <a:path w="1224" h="3511" fill="none" extrusionOk="0">
                  <a:moveTo>
                    <a:pt x="1223" y="0"/>
                  </a:moveTo>
                  <a:cubicBezTo>
                    <a:pt x="658" y="1104"/>
                    <a:pt x="246" y="2289"/>
                    <a:pt x="1" y="351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238411" y="5198565"/>
              <a:ext cx="328446" cy="200066"/>
            </a:xfrm>
            <a:custGeom>
              <a:avLst/>
              <a:gdLst/>
              <a:ahLst/>
              <a:cxnLst/>
              <a:rect l="l" t="t" r="r" b="b"/>
              <a:pathLst>
                <a:path w="2300" h="1401" fill="none" extrusionOk="0">
                  <a:moveTo>
                    <a:pt x="2299" y="1"/>
                  </a:moveTo>
                  <a:cubicBezTo>
                    <a:pt x="1419" y="214"/>
                    <a:pt x="603" y="709"/>
                    <a:pt x="1" y="14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4064904" y="5074183"/>
              <a:ext cx="175647" cy="320449"/>
            </a:xfrm>
            <a:custGeom>
              <a:avLst/>
              <a:gdLst/>
              <a:ahLst/>
              <a:cxnLst/>
              <a:rect l="l" t="t" r="r" b="b"/>
              <a:pathLst>
                <a:path w="1230" h="2244" fill="none" extrusionOk="0">
                  <a:moveTo>
                    <a:pt x="1" y="1"/>
                  </a:moveTo>
                  <a:cubicBezTo>
                    <a:pt x="449" y="731"/>
                    <a:pt x="1014" y="1411"/>
                    <a:pt x="1229" y="224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4131165" y="5356791"/>
              <a:ext cx="232768" cy="128522"/>
            </a:xfrm>
            <a:custGeom>
              <a:avLst/>
              <a:gdLst/>
              <a:ahLst/>
              <a:cxnLst/>
              <a:rect l="l" t="t" r="r" b="b"/>
              <a:pathLst>
                <a:path w="1630" h="900" extrusionOk="0">
                  <a:moveTo>
                    <a:pt x="905" y="0"/>
                  </a:moveTo>
                  <a:cubicBezTo>
                    <a:pt x="787" y="0"/>
                    <a:pt x="669" y="12"/>
                    <a:pt x="554" y="35"/>
                  </a:cubicBezTo>
                  <a:cubicBezTo>
                    <a:pt x="406" y="65"/>
                    <a:pt x="256" y="117"/>
                    <a:pt x="156" y="227"/>
                  </a:cubicBezTo>
                  <a:cubicBezTo>
                    <a:pt x="17" y="378"/>
                    <a:pt x="6" y="599"/>
                    <a:pt x="1" y="801"/>
                  </a:cubicBezTo>
                  <a:cubicBezTo>
                    <a:pt x="349" y="861"/>
                    <a:pt x="718" y="899"/>
                    <a:pt x="1091" y="899"/>
                  </a:cubicBezTo>
                  <a:cubicBezTo>
                    <a:pt x="1227" y="899"/>
                    <a:pt x="1364" y="894"/>
                    <a:pt x="1500" y="883"/>
                  </a:cubicBezTo>
                  <a:cubicBezTo>
                    <a:pt x="1551" y="764"/>
                    <a:pt x="1601" y="644"/>
                    <a:pt x="1615" y="516"/>
                  </a:cubicBezTo>
                  <a:cubicBezTo>
                    <a:pt x="1629" y="388"/>
                    <a:pt x="1599" y="251"/>
                    <a:pt x="1507" y="159"/>
                  </a:cubicBezTo>
                  <a:cubicBezTo>
                    <a:pt x="1424" y="75"/>
                    <a:pt x="1301" y="41"/>
                    <a:pt x="1183" y="21"/>
                  </a:cubicBezTo>
                  <a:cubicBezTo>
                    <a:pt x="1091" y="7"/>
                    <a:pt x="998" y="0"/>
                    <a:pt x="90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4205852" y="5431478"/>
              <a:ext cx="283749" cy="79541"/>
            </a:xfrm>
            <a:custGeom>
              <a:avLst/>
              <a:gdLst/>
              <a:ahLst/>
              <a:cxnLst/>
              <a:rect l="l" t="t" r="r" b="b"/>
              <a:pathLst>
                <a:path w="1987" h="557" extrusionOk="0">
                  <a:moveTo>
                    <a:pt x="1469" y="0"/>
                  </a:moveTo>
                  <a:cubicBezTo>
                    <a:pt x="1249" y="0"/>
                    <a:pt x="1125" y="276"/>
                    <a:pt x="1125" y="276"/>
                  </a:cubicBezTo>
                  <a:cubicBezTo>
                    <a:pt x="1125" y="276"/>
                    <a:pt x="1135" y="128"/>
                    <a:pt x="997" y="108"/>
                  </a:cubicBezTo>
                  <a:cubicBezTo>
                    <a:pt x="987" y="107"/>
                    <a:pt x="977" y="106"/>
                    <a:pt x="968" y="106"/>
                  </a:cubicBezTo>
                  <a:cubicBezTo>
                    <a:pt x="849" y="106"/>
                    <a:pt x="790" y="216"/>
                    <a:pt x="790" y="216"/>
                  </a:cubicBezTo>
                  <a:cubicBezTo>
                    <a:pt x="790" y="216"/>
                    <a:pt x="755" y="19"/>
                    <a:pt x="539" y="19"/>
                  </a:cubicBezTo>
                  <a:cubicBezTo>
                    <a:pt x="520" y="19"/>
                    <a:pt x="499" y="21"/>
                    <a:pt x="476" y="24"/>
                  </a:cubicBezTo>
                  <a:cubicBezTo>
                    <a:pt x="205" y="67"/>
                    <a:pt x="286" y="383"/>
                    <a:pt x="286" y="383"/>
                  </a:cubicBezTo>
                  <a:cubicBezTo>
                    <a:pt x="286" y="383"/>
                    <a:pt x="239" y="355"/>
                    <a:pt x="182" y="355"/>
                  </a:cubicBezTo>
                  <a:cubicBezTo>
                    <a:pt x="153" y="355"/>
                    <a:pt x="121" y="362"/>
                    <a:pt x="92" y="383"/>
                  </a:cubicBezTo>
                  <a:cubicBezTo>
                    <a:pt x="1" y="444"/>
                    <a:pt x="22" y="542"/>
                    <a:pt x="22" y="542"/>
                  </a:cubicBezTo>
                  <a:cubicBezTo>
                    <a:pt x="223" y="553"/>
                    <a:pt x="437" y="557"/>
                    <a:pt x="645" y="557"/>
                  </a:cubicBezTo>
                  <a:cubicBezTo>
                    <a:pt x="1319" y="557"/>
                    <a:pt x="1943" y="514"/>
                    <a:pt x="1943" y="512"/>
                  </a:cubicBezTo>
                  <a:cubicBezTo>
                    <a:pt x="1987" y="294"/>
                    <a:pt x="1868" y="258"/>
                    <a:pt x="1783" y="258"/>
                  </a:cubicBezTo>
                  <a:cubicBezTo>
                    <a:pt x="1740" y="258"/>
                    <a:pt x="1706" y="267"/>
                    <a:pt x="1706" y="267"/>
                  </a:cubicBezTo>
                  <a:cubicBezTo>
                    <a:pt x="1706" y="267"/>
                    <a:pt x="1766" y="50"/>
                    <a:pt x="1518" y="5"/>
                  </a:cubicBezTo>
                  <a:cubicBezTo>
                    <a:pt x="1501" y="2"/>
                    <a:pt x="1485" y="0"/>
                    <a:pt x="1469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3988790" y="5415769"/>
              <a:ext cx="236338" cy="93821"/>
            </a:xfrm>
            <a:custGeom>
              <a:avLst/>
              <a:gdLst/>
              <a:ahLst/>
              <a:cxnLst/>
              <a:rect l="l" t="t" r="r" b="b"/>
              <a:pathLst>
                <a:path w="1655" h="657" extrusionOk="0">
                  <a:moveTo>
                    <a:pt x="995" y="0"/>
                  </a:moveTo>
                  <a:cubicBezTo>
                    <a:pt x="764" y="0"/>
                    <a:pt x="669" y="202"/>
                    <a:pt x="669" y="202"/>
                  </a:cubicBezTo>
                  <a:cubicBezTo>
                    <a:pt x="669" y="202"/>
                    <a:pt x="627" y="77"/>
                    <a:pt x="482" y="77"/>
                  </a:cubicBezTo>
                  <a:cubicBezTo>
                    <a:pt x="455" y="77"/>
                    <a:pt x="423" y="82"/>
                    <a:pt x="387" y="93"/>
                  </a:cubicBezTo>
                  <a:cubicBezTo>
                    <a:pt x="165" y="161"/>
                    <a:pt x="237" y="316"/>
                    <a:pt x="237" y="316"/>
                  </a:cubicBezTo>
                  <a:cubicBezTo>
                    <a:pt x="237" y="316"/>
                    <a:pt x="222" y="312"/>
                    <a:pt x="199" y="312"/>
                  </a:cubicBezTo>
                  <a:cubicBezTo>
                    <a:pt x="164" y="312"/>
                    <a:pt x="112" y="322"/>
                    <a:pt x="70" y="371"/>
                  </a:cubicBezTo>
                  <a:cubicBezTo>
                    <a:pt x="0" y="453"/>
                    <a:pt x="77" y="533"/>
                    <a:pt x="77" y="533"/>
                  </a:cubicBezTo>
                  <a:cubicBezTo>
                    <a:pt x="403" y="611"/>
                    <a:pt x="1562" y="656"/>
                    <a:pt x="1562" y="656"/>
                  </a:cubicBezTo>
                  <a:cubicBezTo>
                    <a:pt x="1562" y="656"/>
                    <a:pt x="1655" y="377"/>
                    <a:pt x="1547" y="293"/>
                  </a:cubicBezTo>
                  <a:cubicBezTo>
                    <a:pt x="1508" y="262"/>
                    <a:pt x="1465" y="252"/>
                    <a:pt x="1426" y="252"/>
                  </a:cubicBezTo>
                  <a:cubicBezTo>
                    <a:pt x="1361" y="252"/>
                    <a:pt x="1310" y="280"/>
                    <a:pt x="1310" y="280"/>
                  </a:cubicBezTo>
                  <a:cubicBezTo>
                    <a:pt x="1310" y="280"/>
                    <a:pt x="1270" y="17"/>
                    <a:pt x="1020" y="1"/>
                  </a:cubicBezTo>
                  <a:cubicBezTo>
                    <a:pt x="1012" y="0"/>
                    <a:pt x="1003" y="0"/>
                    <a:pt x="995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873940" y="6231749"/>
              <a:ext cx="255474" cy="103675"/>
            </a:xfrm>
            <a:custGeom>
              <a:avLst/>
              <a:gdLst/>
              <a:ahLst/>
              <a:cxnLst/>
              <a:rect l="l" t="t" r="r" b="b"/>
              <a:pathLst>
                <a:path w="1789" h="726" extrusionOk="0">
                  <a:moveTo>
                    <a:pt x="652" y="1"/>
                  </a:moveTo>
                  <a:cubicBezTo>
                    <a:pt x="419" y="1"/>
                    <a:pt x="355" y="207"/>
                    <a:pt x="355" y="207"/>
                  </a:cubicBezTo>
                  <a:cubicBezTo>
                    <a:pt x="355" y="207"/>
                    <a:pt x="284" y="125"/>
                    <a:pt x="201" y="125"/>
                  </a:cubicBezTo>
                  <a:cubicBezTo>
                    <a:pt x="172" y="125"/>
                    <a:pt x="141" y="135"/>
                    <a:pt x="112" y="162"/>
                  </a:cubicBezTo>
                  <a:cubicBezTo>
                    <a:pt x="1" y="269"/>
                    <a:pt x="112" y="334"/>
                    <a:pt x="112" y="334"/>
                  </a:cubicBezTo>
                  <a:lnTo>
                    <a:pt x="92" y="718"/>
                  </a:lnTo>
                  <a:cubicBezTo>
                    <a:pt x="216" y="723"/>
                    <a:pt x="341" y="725"/>
                    <a:pt x="468" y="725"/>
                  </a:cubicBezTo>
                  <a:cubicBezTo>
                    <a:pt x="897" y="725"/>
                    <a:pt x="1338" y="698"/>
                    <a:pt x="1788" y="652"/>
                  </a:cubicBezTo>
                  <a:cubicBezTo>
                    <a:pt x="1750" y="439"/>
                    <a:pt x="1581" y="417"/>
                    <a:pt x="1512" y="417"/>
                  </a:cubicBezTo>
                  <a:cubicBezTo>
                    <a:pt x="1493" y="417"/>
                    <a:pt x="1481" y="418"/>
                    <a:pt x="1481" y="418"/>
                  </a:cubicBezTo>
                  <a:cubicBezTo>
                    <a:pt x="1481" y="418"/>
                    <a:pt x="1521" y="208"/>
                    <a:pt x="1295" y="162"/>
                  </a:cubicBezTo>
                  <a:cubicBezTo>
                    <a:pt x="1263" y="156"/>
                    <a:pt x="1231" y="153"/>
                    <a:pt x="1201" y="153"/>
                  </a:cubicBezTo>
                  <a:cubicBezTo>
                    <a:pt x="1026" y="153"/>
                    <a:pt x="905" y="246"/>
                    <a:pt x="905" y="246"/>
                  </a:cubicBezTo>
                  <a:cubicBezTo>
                    <a:pt x="905" y="246"/>
                    <a:pt x="885" y="1"/>
                    <a:pt x="652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5423823" y="6209186"/>
              <a:ext cx="255474" cy="114813"/>
            </a:xfrm>
            <a:custGeom>
              <a:avLst/>
              <a:gdLst/>
              <a:ahLst/>
              <a:cxnLst/>
              <a:rect l="l" t="t" r="r" b="b"/>
              <a:pathLst>
                <a:path w="1789" h="804" extrusionOk="0">
                  <a:moveTo>
                    <a:pt x="1137" y="1"/>
                  </a:moveTo>
                  <a:cubicBezTo>
                    <a:pt x="903" y="1"/>
                    <a:pt x="884" y="247"/>
                    <a:pt x="884" y="247"/>
                  </a:cubicBezTo>
                  <a:cubicBezTo>
                    <a:pt x="884" y="247"/>
                    <a:pt x="763" y="154"/>
                    <a:pt x="588" y="154"/>
                  </a:cubicBezTo>
                  <a:cubicBezTo>
                    <a:pt x="558" y="154"/>
                    <a:pt x="526" y="156"/>
                    <a:pt x="492" y="163"/>
                  </a:cubicBezTo>
                  <a:cubicBezTo>
                    <a:pt x="267" y="207"/>
                    <a:pt x="306" y="418"/>
                    <a:pt x="306" y="418"/>
                  </a:cubicBezTo>
                  <a:cubicBezTo>
                    <a:pt x="306" y="418"/>
                    <a:pt x="295" y="417"/>
                    <a:pt x="276" y="417"/>
                  </a:cubicBezTo>
                  <a:cubicBezTo>
                    <a:pt x="207" y="417"/>
                    <a:pt x="38" y="439"/>
                    <a:pt x="1" y="653"/>
                  </a:cubicBezTo>
                  <a:cubicBezTo>
                    <a:pt x="458" y="735"/>
                    <a:pt x="852" y="804"/>
                    <a:pt x="1236" y="804"/>
                  </a:cubicBezTo>
                  <a:cubicBezTo>
                    <a:pt x="1389" y="804"/>
                    <a:pt x="1540" y="793"/>
                    <a:pt x="1693" y="768"/>
                  </a:cubicBezTo>
                  <a:lnTo>
                    <a:pt x="1676" y="335"/>
                  </a:lnTo>
                  <a:cubicBezTo>
                    <a:pt x="1676" y="335"/>
                    <a:pt x="1788" y="268"/>
                    <a:pt x="1676" y="163"/>
                  </a:cubicBezTo>
                  <a:cubicBezTo>
                    <a:pt x="1646" y="135"/>
                    <a:pt x="1616" y="125"/>
                    <a:pt x="1586" y="125"/>
                  </a:cubicBezTo>
                  <a:cubicBezTo>
                    <a:pt x="1504" y="125"/>
                    <a:pt x="1433" y="206"/>
                    <a:pt x="1433" y="206"/>
                  </a:cubicBezTo>
                  <a:cubicBezTo>
                    <a:pt x="1433" y="206"/>
                    <a:pt x="1370" y="1"/>
                    <a:pt x="1137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5463666" y="5571140"/>
              <a:ext cx="811118" cy="675599"/>
            </a:xfrm>
            <a:custGeom>
              <a:avLst/>
              <a:gdLst/>
              <a:ahLst/>
              <a:cxnLst/>
              <a:rect l="l" t="t" r="r" b="b"/>
              <a:pathLst>
                <a:path w="5680" h="4731" extrusionOk="0">
                  <a:moveTo>
                    <a:pt x="3838" y="1"/>
                  </a:moveTo>
                  <a:cubicBezTo>
                    <a:pt x="3724" y="1"/>
                    <a:pt x="3615" y="52"/>
                    <a:pt x="3520" y="107"/>
                  </a:cubicBezTo>
                  <a:cubicBezTo>
                    <a:pt x="3156" y="324"/>
                    <a:pt x="2894" y="637"/>
                    <a:pt x="2683" y="962"/>
                  </a:cubicBezTo>
                  <a:cubicBezTo>
                    <a:pt x="2235" y="1659"/>
                    <a:pt x="2001" y="2446"/>
                    <a:pt x="2009" y="3233"/>
                  </a:cubicBezTo>
                  <a:cubicBezTo>
                    <a:pt x="1874" y="2664"/>
                    <a:pt x="1324" y="1786"/>
                    <a:pt x="807" y="1542"/>
                  </a:cubicBezTo>
                  <a:cubicBezTo>
                    <a:pt x="690" y="1487"/>
                    <a:pt x="581" y="1463"/>
                    <a:pt x="483" y="1463"/>
                  </a:cubicBezTo>
                  <a:cubicBezTo>
                    <a:pt x="191" y="1463"/>
                    <a:pt x="0" y="1679"/>
                    <a:pt x="26" y="1954"/>
                  </a:cubicBezTo>
                  <a:cubicBezTo>
                    <a:pt x="96" y="2709"/>
                    <a:pt x="1392" y="3948"/>
                    <a:pt x="2116" y="4730"/>
                  </a:cubicBezTo>
                  <a:cubicBezTo>
                    <a:pt x="3034" y="4333"/>
                    <a:pt x="4307" y="3834"/>
                    <a:pt x="5263" y="3377"/>
                  </a:cubicBezTo>
                  <a:cubicBezTo>
                    <a:pt x="5432" y="3297"/>
                    <a:pt x="5609" y="3185"/>
                    <a:pt x="5635" y="3026"/>
                  </a:cubicBezTo>
                  <a:cubicBezTo>
                    <a:pt x="5679" y="2754"/>
                    <a:pt x="5266" y="2590"/>
                    <a:pt x="4930" y="2576"/>
                  </a:cubicBezTo>
                  <a:cubicBezTo>
                    <a:pt x="4898" y="2574"/>
                    <a:pt x="4866" y="2574"/>
                    <a:pt x="4834" y="2574"/>
                  </a:cubicBezTo>
                  <a:cubicBezTo>
                    <a:pt x="4017" y="2574"/>
                    <a:pt x="3213" y="2963"/>
                    <a:pt x="2829" y="3553"/>
                  </a:cubicBezTo>
                  <a:cubicBezTo>
                    <a:pt x="3342" y="2613"/>
                    <a:pt x="3858" y="1666"/>
                    <a:pt x="4150" y="664"/>
                  </a:cubicBezTo>
                  <a:cubicBezTo>
                    <a:pt x="4187" y="534"/>
                    <a:pt x="4220" y="400"/>
                    <a:pt x="4187" y="271"/>
                  </a:cubicBezTo>
                  <a:cubicBezTo>
                    <a:pt x="4153" y="142"/>
                    <a:pt x="4032" y="19"/>
                    <a:pt x="3872" y="2"/>
                  </a:cubicBezTo>
                  <a:cubicBezTo>
                    <a:pt x="3861" y="1"/>
                    <a:pt x="3849" y="1"/>
                    <a:pt x="3838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5763982" y="5631117"/>
              <a:ext cx="230626" cy="602055"/>
            </a:xfrm>
            <a:custGeom>
              <a:avLst/>
              <a:gdLst/>
              <a:ahLst/>
              <a:cxnLst/>
              <a:rect l="l" t="t" r="r" b="b"/>
              <a:pathLst>
                <a:path w="1615" h="4216" fill="none" extrusionOk="0">
                  <a:moveTo>
                    <a:pt x="1615" y="1"/>
                  </a:moveTo>
                  <a:cubicBezTo>
                    <a:pt x="868" y="1327"/>
                    <a:pt x="323" y="2749"/>
                    <a:pt x="1" y="421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5759555" y="5995552"/>
              <a:ext cx="433548" cy="239908"/>
            </a:xfrm>
            <a:custGeom>
              <a:avLst/>
              <a:gdLst/>
              <a:ahLst/>
              <a:cxnLst/>
              <a:rect l="l" t="t" r="r" b="b"/>
              <a:pathLst>
                <a:path w="3036" h="1680" fill="none" extrusionOk="0">
                  <a:moveTo>
                    <a:pt x="3036" y="0"/>
                  </a:moveTo>
                  <a:cubicBezTo>
                    <a:pt x="1872" y="255"/>
                    <a:pt x="796" y="850"/>
                    <a:pt x="1" y="168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5530355" y="5846037"/>
              <a:ext cx="231768" cy="384567"/>
            </a:xfrm>
            <a:custGeom>
              <a:avLst/>
              <a:gdLst/>
              <a:ahLst/>
              <a:cxnLst/>
              <a:rect l="l" t="t" r="r" b="b"/>
              <a:pathLst>
                <a:path w="1623" h="2693" fill="none" extrusionOk="0">
                  <a:moveTo>
                    <a:pt x="1" y="0"/>
                  </a:moveTo>
                  <a:cubicBezTo>
                    <a:pt x="593" y="876"/>
                    <a:pt x="1340" y="1693"/>
                    <a:pt x="1622" y="269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5617894" y="6185481"/>
              <a:ext cx="307454" cy="154084"/>
            </a:xfrm>
            <a:custGeom>
              <a:avLst/>
              <a:gdLst/>
              <a:ahLst/>
              <a:cxnLst/>
              <a:rect l="l" t="t" r="r" b="b"/>
              <a:pathLst>
                <a:path w="2153" h="1079" extrusionOk="0">
                  <a:moveTo>
                    <a:pt x="1195" y="0"/>
                  </a:moveTo>
                  <a:cubicBezTo>
                    <a:pt x="1040" y="0"/>
                    <a:pt x="884" y="14"/>
                    <a:pt x="731" y="42"/>
                  </a:cubicBezTo>
                  <a:cubicBezTo>
                    <a:pt x="536" y="78"/>
                    <a:pt x="337" y="142"/>
                    <a:pt x="205" y="273"/>
                  </a:cubicBezTo>
                  <a:cubicBezTo>
                    <a:pt x="23" y="454"/>
                    <a:pt x="8" y="718"/>
                    <a:pt x="1" y="960"/>
                  </a:cubicBezTo>
                  <a:cubicBezTo>
                    <a:pt x="460" y="1033"/>
                    <a:pt x="949" y="1079"/>
                    <a:pt x="1442" y="1079"/>
                  </a:cubicBezTo>
                  <a:cubicBezTo>
                    <a:pt x="1622" y="1079"/>
                    <a:pt x="1803" y="1073"/>
                    <a:pt x="1983" y="1060"/>
                  </a:cubicBezTo>
                  <a:cubicBezTo>
                    <a:pt x="2049" y="919"/>
                    <a:pt x="2116" y="774"/>
                    <a:pt x="2135" y="620"/>
                  </a:cubicBezTo>
                  <a:cubicBezTo>
                    <a:pt x="2152" y="469"/>
                    <a:pt x="2114" y="303"/>
                    <a:pt x="1992" y="192"/>
                  </a:cubicBezTo>
                  <a:cubicBezTo>
                    <a:pt x="1881" y="90"/>
                    <a:pt x="1718" y="50"/>
                    <a:pt x="1562" y="26"/>
                  </a:cubicBezTo>
                  <a:cubicBezTo>
                    <a:pt x="1441" y="9"/>
                    <a:pt x="1318" y="0"/>
                    <a:pt x="119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5708431" y="6271877"/>
              <a:ext cx="351580" cy="90822"/>
            </a:xfrm>
            <a:custGeom>
              <a:avLst/>
              <a:gdLst/>
              <a:ahLst/>
              <a:cxnLst/>
              <a:rect l="l" t="t" r="r" b="b"/>
              <a:pathLst>
                <a:path w="2462" h="636" extrusionOk="0">
                  <a:moveTo>
                    <a:pt x="1821" y="0"/>
                  </a:moveTo>
                  <a:cubicBezTo>
                    <a:pt x="1550" y="0"/>
                    <a:pt x="1394" y="315"/>
                    <a:pt x="1394" y="315"/>
                  </a:cubicBezTo>
                  <a:cubicBezTo>
                    <a:pt x="1394" y="315"/>
                    <a:pt x="1406" y="145"/>
                    <a:pt x="1235" y="123"/>
                  </a:cubicBezTo>
                  <a:cubicBezTo>
                    <a:pt x="1223" y="121"/>
                    <a:pt x="1212" y="121"/>
                    <a:pt x="1201" y="121"/>
                  </a:cubicBezTo>
                  <a:cubicBezTo>
                    <a:pt x="1053" y="121"/>
                    <a:pt x="980" y="246"/>
                    <a:pt x="980" y="246"/>
                  </a:cubicBezTo>
                  <a:cubicBezTo>
                    <a:pt x="980" y="246"/>
                    <a:pt x="936" y="20"/>
                    <a:pt x="668" y="20"/>
                  </a:cubicBezTo>
                  <a:cubicBezTo>
                    <a:pt x="644" y="20"/>
                    <a:pt x="619" y="22"/>
                    <a:pt x="591" y="26"/>
                  </a:cubicBezTo>
                  <a:cubicBezTo>
                    <a:pt x="253" y="73"/>
                    <a:pt x="355" y="437"/>
                    <a:pt x="355" y="437"/>
                  </a:cubicBezTo>
                  <a:cubicBezTo>
                    <a:pt x="355" y="437"/>
                    <a:pt x="297" y="405"/>
                    <a:pt x="225" y="405"/>
                  </a:cubicBezTo>
                  <a:cubicBezTo>
                    <a:pt x="190" y="405"/>
                    <a:pt x="150" y="413"/>
                    <a:pt x="113" y="437"/>
                  </a:cubicBezTo>
                  <a:cubicBezTo>
                    <a:pt x="0" y="506"/>
                    <a:pt x="28" y="619"/>
                    <a:pt x="28" y="619"/>
                  </a:cubicBezTo>
                  <a:cubicBezTo>
                    <a:pt x="274" y="631"/>
                    <a:pt x="535" y="635"/>
                    <a:pt x="790" y="635"/>
                  </a:cubicBezTo>
                  <a:cubicBezTo>
                    <a:pt x="1622" y="635"/>
                    <a:pt x="2395" y="588"/>
                    <a:pt x="2408" y="588"/>
                  </a:cubicBezTo>
                  <a:cubicBezTo>
                    <a:pt x="2408" y="588"/>
                    <a:pt x="2408" y="588"/>
                    <a:pt x="2408" y="588"/>
                  </a:cubicBezTo>
                  <a:cubicBezTo>
                    <a:pt x="2462" y="337"/>
                    <a:pt x="2314" y="295"/>
                    <a:pt x="2209" y="295"/>
                  </a:cubicBezTo>
                  <a:cubicBezTo>
                    <a:pt x="2156" y="295"/>
                    <a:pt x="2113" y="306"/>
                    <a:pt x="2113" y="306"/>
                  </a:cubicBezTo>
                  <a:cubicBezTo>
                    <a:pt x="2113" y="306"/>
                    <a:pt x="2189" y="57"/>
                    <a:pt x="1881" y="5"/>
                  </a:cubicBezTo>
                  <a:cubicBezTo>
                    <a:pt x="1860" y="2"/>
                    <a:pt x="1840" y="0"/>
                    <a:pt x="182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5439389" y="6253455"/>
              <a:ext cx="293174" cy="107387"/>
            </a:xfrm>
            <a:custGeom>
              <a:avLst/>
              <a:gdLst/>
              <a:ahLst/>
              <a:cxnLst/>
              <a:rect l="l" t="t" r="r" b="b"/>
              <a:pathLst>
                <a:path w="2053" h="752" extrusionOk="0">
                  <a:moveTo>
                    <a:pt x="1235" y="1"/>
                  </a:moveTo>
                  <a:cubicBezTo>
                    <a:pt x="948" y="1"/>
                    <a:pt x="830" y="231"/>
                    <a:pt x="830" y="231"/>
                  </a:cubicBezTo>
                  <a:cubicBezTo>
                    <a:pt x="830" y="231"/>
                    <a:pt x="778" y="89"/>
                    <a:pt x="600" y="89"/>
                  </a:cubicBezTo>
                  <a:cubicBezTo>
                    <a:pt x="565" y="89"/>
                    <a:pt x="525" y="95"/>
                    <a:pt x="481" y="107"/>
                  </a:cubicBezTo>
                  <a:cubicBezTo>
                    <a:pt x="204" y="186"/>
                    <a:pt x="295" y="364"/>
                    <a:pt x="295" y="364"/>
                  </a:cubicBezTo>
                  <a:cubicBezTo>
                    <a:pt x="295" y="364"/>
                    <a:pt x="275" y="359"/>
                    <a:pt x="246" y="359"/>
                  </a:cubicBezTo>
                  <a:cubicBezTo>
                    <a:pt x="203" y="359"/>
                    <a:pt x="138" y="370"/>
                    <a:pt x="86" y="426"/>
                  </a:cubicBezTo>
                  <a:cubicBezTo>
                    <a:pt x="0" y="519"/>
                    <a:pt x="94" y="612"/>
                    <a:pt x="94" y="612"/>
                  </a:cubicBezTo>
                  <a:cubicBezTo>
                    <a:pt x="498" y="700"/>
                    <a:pt x="1938" y="751"/>
                    <a:pt x="1938" y="751"/>
                  </a:cubicBezTo>
                  <a:cubicBezTo>
                    <a:pt x="1938" y="751"/>
                    <a:pt x="2052" y="431"/>
                    <a:pt x="1919" y="335"/>
                  </a:cubicBezTo>
                  <a:cubicBezTo>
                    <a:pt x="1870" y="299"/>
                    <a:pt x="1816" y="288"/>
                    <a:pt x="1769" y="288"/>
                  </a:cubicBezTo>
                  <a:cubicBezTo>
                    <a:pt x="1688" y="288"/>
                    <a:pt x="1625" y="320"/>
                    <a:pt x="1625" y="320"/>
                  </a:cubicBezTo>
                  <a:cubicBezTo>
                    <a:pt x="1625" y="320"/>
                    <a:pt x="1574" y="19"/>
                    <a:pt x="1266" y="2"/>
                  </a:cubicBezTo>
                  <a:cubicBezTo>
                    <a:pt x="1255" y="1"/>
                    <a:pt x="1245" y="1"/>
                    <a:pt x="1235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6861713" y="5450899"/>
              <a:ext cx="159368" cy="69830"/>
            </a:xfrm>
            <a:custGeom>
              <a:avLst/>
              <a:gdLst/>
              <a:ahLst/>
              <a:cxnLst/>
              <a:rect l="l" t="t" r="r" b="b"/>
              <a:pathLst>
                <a:path w="1116" h="489" extrusionOk="0">
                  <a:moveTo>
                    <a:pt x="407" y="1"/>
                  </a:moveTo>
                  <a:cubicBezTo>
                    <a:pt x="260" y="1"/>
                    <a:pt x="222" y="139"/>
                    <a:pt x="222" y="139"/>
                  </a:cubicBezTo>
                  <a:cubicBezTo>
                    <a:pt x="222" y="139"/>
                    <a:pt x="177" y="84"/>
                    <a:pt x="126" y="84"/>
                  </a:cubicBezTo>
                  <a:cubicBezTo>
                    <a:pt x="108" y="84"/>
                    <a:pt x="89" y="91"/>
                    <a:pt x="71" y="109"/>
                  </a:cubicBezTo>
                  <a:cubicBezTo>
                    <a:pt x="0" y="181"/>
                    <a:pt x="71" y="224"/>
                    <a:pt x="71" y="224"/>
                  </a:cubicBezTo>
                  <a:lnTo>
                    <a:pt x="59" y="484"/>
                  </a:lnTo>
                  <a:cubicBezTo>
                    <a:pt x="135" y="487"/>
                    <a:pt x="211" y="488"/>
                    <a:pt x="288" y="488"/>
                  </a:cubicBezTo>
                  <a:cubicBezTo>
                    <a:pt x="557" y="488"/>
                    <a:pt x="833" y="470"/>
                    <a:pt x="1115" y="439"/>
                  </a:cubicBezTo>
                  <a:cubicBezTo>
                    <a:pt x="1091" y="295"/>
                    <a:pt x="987" y="280"/>
                    <a:pt x="943" y="280"/>
                  </a:cubicBezTo>
                  <a:cubicBezTo>
                    <a:pt x="932" y="280"/>
                    <a:pt x="924" y="281"/>
                    <a:pt x="924" y="281"/>
                  </a:cubicBezTo>
                  <a:cubicBezTo>
                    <a:pt x="924" y="281"/>
                    <a:pt x="949" y="139"/>
                    <a:pt x="809" y="109"/>
                  </a:cubicBezTo>
                  <a:cubicBezTo>
                    <a:pt x="788" y="105"/>
                    <a:pt x="768" y="103"/>
                    <a:pt x="749" y="103"/>
                  </a:cubicBezTo>
                  <a:cubicBezTo>
                    <a:pt x="639" y="103"/>
                    <a:pt x="564" y="166"/>
                    <a:pt x="564" y="166"/>
                  </a:cubicBezTo>
                  <a:cubicBezTo>
                    <a:pt x="564" y="166"/>
                    <a:pt x="551" y="1"/>
                    <a:pt x="407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580961" y="5435762"/>
              <a:ext cx="159368" cy="77399"/>
            </a:xfrm>
            <a:custGeom>
              <a:avLst/>
              <a:gdLst/>
              <a:ahLst/>
              <a:cxnLst/>
              <a:rect l="l" t="t" r="r" b="b"/>
              <a:pathLst>
                <a:path w="1116" h="542" extrusionOk="0">
                  <a:moveTo>
                    <a:pt x="710" y="1"/>
                  </a:moveTo>
                  <a:cubicBezTo>
                    <a:pt x="564" y="1"/>
                    <a:pt x="553" y="166"/>
                    <a:pt x="553" y="166"/>
                  </a:cubicBezTo>
                  <a:cubicBezTo>
                    <a:pt x="553" y="166"/>
                    <a:pt x="477" y="103"/>
                    <a:pt x="366" y="103"/>
                  </a:cubicBezTo>
                  <a:cubicBezTo>
                    <a:pt x="348" y="103"/>
                    <a:pt x="328" y="105"/>
                    <a:pt x="308" y="109"/>
                  </a:cubicBezTo>
                  <a:cubicBezTo>
                    <a:pt x="167" y="139"/>
                    <a:pt x="192" y="282"/>
                    <a:pt x="192" y="282"/>
                  </a:cubicBezTo>
                  <a:cubicBezTo>
                    <a:pt x="192" y="282"/>
                    <a:pt x="185" y="280"/>
                    <a:pt x="173" y="280"/>
                  </a:cubicBezTo>
                  <a:cubicBezTo>
                    <a:pt x="129" y="280"/>
                    <a:pt x="25" y="296"/>
                    <a:pt x="1" y="439"/>
                  </a:cubicBezTo>
                  <a:cubicBezTo>
                    <a:pt x="286" y="494"/>
                    <a:pt x="531" y="541"/>
                    <a:pt x="770" y="541"/>
                  </a:cubicBezTo>
                  <a:cubicBezTo>
                    <a:pt x="865" y="541"/>
                    <a:pt x="959" y="534"/>
                    <a:pt x="1055" y="516"/>
                  </a:cubicBezTo>
                  <a:lnTo>
                    <a:pt x="1046" y="224"/>
                  </a:lnTo>
                  <a:cubicBezTo>
                    <a:pt x="1046" y="224"/>
                    <a:pt x="1116" y="180"/>
                    <a:pt x="1046" y="109"/>
                  </a:cubicBezTo>
                  <a:cubicBezTo>
                    <a:pt x="1028" y="91"/>
                    <a:pt x="1009" y="84"/>
                    <a:pt x="991" y="84"/>
                  </a:cubicBezTo>
                  <a:cubicBezTo>
                    <a:pt x="939" y="84"/>
                    <a:pt x="895" y="139"/>
                    <a:pt x="895" y="139"/>
                  </a:cubicBezTo>
                  <a:cubicBezTo>
                    <a:pt x="895" y="139"/>
                    <a:pt x="855" y="1"/>
                    <a:pt x="71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6595099" y="4997640"/>
              <a:ext cx="559357" cy="464537"/>
            </a:xfrm>
            <a:custGeom>
              <a:avLst/>
              <a:gdLst/>
              <a:ahLst/>
              <a:cxnLst/>
              <a:rect l="l" t="t" r="r" b="b"/>
              <a:pathLst>
                <a:path w="3917" h="3253" extrusionOk="0">
                  <a:moveTo>
                    <a:pt x="2647" y="0"/>
                  </a:moveTo>
                  <a:cubicBezTo>
                    <a:pt x="2568" y="0"/>
                    <a:pt x="2493" y="34"/>
                    <a:pt x="2429" y="74"/>
                  </a:cubicBezTo>
                  <a:cubicBezTo>
                    <a:pt x="2177" y="221"/>
                    <a:pt x="1996" y="437"/>
                    <a:pt x="1851" y="661"/>
                  </a:cubicBezTo>
                  <a:cubicBezTo>
                    <a:pt x="1542" y="1140"/>
                    <a:pt x="1381" y="1683"/>
                    <a:pt x="1386" y="2224"/>
                  </a:cubicBezTo>
                  <a:cubicBezTo>
                    <a:pt x="1294" y="1833"/>
                    <a:pt x="914" y="1229"/>
                    <a:pt x="557" y="1062"/>
                  </a:cubicBezTo>
                  <a:cubicBezTo>
                    <a:pt x="477" y="1024"/>
                    <a:pt x="401" y="1007"/>
                    <a:pt x="334" y="1007"/>
                  </a:cubicBezTo>
                  <a:cubicBezTo>
                    <a:pt x="133" y="1007"/>
                    <a:pt x="1" y="1155"/>
                    <a:pt x="18" y="1345"/>
                  </a:cubicBezTo>
                  <a:cubicBezTo>
                    <a:pt x="67" y="1861"/>
                    <a:pt x="961" y="2714"/>
                    <a:pt x="1461" y="3252"/>
                  </a:cubicBezTo>
                  <a:cubicBezTo>
                    <a:pt x="2094" y="2979"/>
                    <a:pt x="2972" y="2634"/>
                    <a:pt x="3631" y="2322"/>
                  </a:cubicBezTo>
                  <a:cubicBezTo>
                    <a:pt x="3748" y="2267"/>
                    <a:pt x="3870" y="2190"/>
                    <a:pt x="3887" y="2081"/>
                  </a:cubicBezTo>
                  <a:cubicBezTo>
                    <a:pt x="3917" y="1894"/>
                    <a:pt x="3633" y="1780"/>
                    <a:pt x="3400" y="1771"/>
                  </a:cubicBezTo>
                  <a:cubicBezTo>
                    <a:pt x="3378" y="1770"/>
                    <a:pt x="3356" y="1769"/>
                    <a:pt x="3335" y="1769"/>
                  </a:cubicBezTo>
                  <a:cubicBezTo>
                    <a:pt x="2772" y="1769"/>
                    <a:pt x="2217" y="2037"/>
                    <a:pt x="1952" y="2443"/>
                  </a:cubicBezTo>
                  <a:cubicBezTo>
                    <a:pt x="2306" y="1796"/>
                    <a:pt x="2661" y="1145"/>
                    <a:pt x="2863" y="456"/>
                  </a:cubicBezTo>
                  <a:cubicBezTo>
                    <a:pt x="2888" y="368"/>
                    <a:pt x="2911" y="275"/>
                    <a:pt x="2888" y="185"/>
                  </a:cubicBezTo>
                  <a:cubicBezTo>
                    <a:pt x="2865" y="96"/>
                    <a:pt x="2782" y="12"/>
                    <a:pt x="2671" y="1"/>
                  </a:cubicBezTo>
                  <a:cubicBezTo>
                    <a:pt x="2663" y="0"/>
                    <a:pt x="2655" y="0"/>
                    <a:pt x="2647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6802449" y="5038625"/>
              <a:ext cx="159368" cy="414270"/>
            </a:xfrm>
            <a:custGeom>
              <a:avLst/>
              <a:gdLst/>
              <a:ahLst/>
              <a:cxnLst/>
              <a:rect l="l" t="t" r="r" b="b"/>
              <a:pathLst>
                <a:path w="1116" h="2901" fill="none" extrusionOk="0">
                  <a:moveTo>
                    <a:pt x="1115" y="1"/>
                  </a:moveTo>
                  <a:cubicBezTo>
                    <a:pt x="600" y="913"/>
                    <a:pt x="223" y="1892"/>
                    <a:pt x="1" y="290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6799451" y="5289388"/>
              <a:ext cx="299171" cy="165222"/>
            </a:xfrm>
            <a:custGeom>
              <a:avLst/>
              <a:gdLst/>
              <a:ahLst/>
              <a:cxnLst/>
              <a:rect l="l" t="t" r="r" b="b"/>
              <a:pathLst>
                <a:path w="2095" h="1157" fill="none" extrusionOk="0">
                  <a:moveTo>
                    <a:pt x="2094" y="0"/>
                  </a:moveTo>
                  <a:cubicBezTo>
                    <a:pt x="1291" y="176"/>
                    <a:pt x="550" y="585"/>
                    <a:pt x="0" y="115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6641367" y="5186712"/>
              <a:ext cx="159796" cy="264470"/>
            </a:xfrm>
            <a:custGeom>
              <a:avLst/>
              <a:gdLst/>
              <a:ahLst/>
              <a:cxnLst/>
              <a:rect l="l" t="t" r="r" b="b"/>
              <a:pathLst>
                <a:path w="1119" h="1852" fill="none" extrusionOk="0">
                  <a:moveTo>
                    <a:pt x="0" y="0"/>
                  </a:moveTo>
                  <a:cubicBezTo>
                    <a:pt x="409" y="602"/>
                    <a:pt x="923" y="1164"/>
                    <a:pt x="1119" y="185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6701630" y="5419911"/>
              <a:ext cx="212205" cy="106102"/>
            </a:xfrm>
            <a:custGeom>
              <a:avLst/>
              <a:gdLst/>
              <a:ahLst/>
              <a:cxnLst/>
              <a:rect l="l" t="t" r="r" b="b"/>
              <a:pathLst>
                <a:path w="1486" h="743" extrusionOk="0">
                  <a:moveTo>
                    <a:pt x="822" y="1"/>
                  </a:moveTo>
                  <a:cubicBezTo>
                    <a:pt x="715" y="1"/>
                    <a:pt x="609" y="10"/>
                    <a:pt x="504" y="29"/>
                  </a:cubicBezTo>
                  <a:cubicBezTo>
                    <a:pt x="369" y="54"/>
                    <a:pt x="232" y="98"/>
                    <a:pt x="142" y="188"/>
                  </a:cubicBezTo>
                  <a:cubicBezTo>
                    <a:pt x="18" y="313"/>
                    <a:pt x="5" y="496"/>
                    <a:pt x="0" y="662"/>
                  </a:cubicBezTo>
                  <a:cubicBezTo>
                    <a:pt x="319" y="712"/>
                    <a:pt x="659" y="743"/>
                    <a:pt x="1002" y="743"/>
                  </a:cubicBezTo>
                  <a:cubicBezTo>
                    <a:pt x="1124" y="743"/>
                    <a:pt x="1246" y="739"/>
                    <a:pt x="1368" y="731"/>
                  </a:cubicBezTo>
                  <a:cubicBezTo>
                    <a:pt x="1415" y="633"/>
                    <a:pt x="1460" y="533"/>
                    <a:pt x="1473" y="428"/>
                  </a:cubicBezTo>
                  <a:cubicBezTo>
                    <a:pt x="1485" y="322"/>
                    <a:pt x="1459" y="209"/>
                    <a:pt x="1375" y="132"/>
                  </a:cubicBezTo>
                  <a:cubicBezTo>
                    <a:pt x="1297" y="63"/>
                    <a:pt x="1186" y="34"/>
                    <a:pt x="1078" y="19"/>
                  </a:cubicBezTo>
                  <a:cubicBezTo>
                    <a:pt x="993" y="7"/>
                    <a:pt x="908" y="1"/>
                    <a:pt x="822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6758609" y="5477603"/>
              <a:ext cx="219345" cy="61548"/>
            </a:xfrm>
            <a:custGeom>
              <a:avLst/>
              <a:gdLst/>
              <a:ahLst/>
              <a:cxnLst/>
              <a:rect l="l" t="t" r="r" b="b"/>
              <a:pathLst>
                <a:path w="1536" h="431" extrusionOk="0">
                  <a:moveTo>
                    <a:pt x="1136" y="1"/>
                  </a:moveTo>
                  <a:cubicBezTo>
                    <a:pt x="966" y="1"/>
                    <a:pt x="870" y="213"/>
                    <a:pt x="870" y="213"/>
                  </a:cubicBezTo>
                  <a:cubicBezTo>
                    <a:pt x="870" y="213"/>
                    <a:pt x="876" y="97"/>
                    <a:pt x="771" y="83"/>
                  </a:cubicBezTo>
                  <a:cubicBezTo>
                    <a:pt x="763" y="82"/>
                    <a:pt x="756" y="81"/>
                    <a:pt x="748" y="81"/>
                  </a:cubicBezTo>
                  <a:cubicBezTo>
                    <a:pt x="656" y="81"/>
                    <a:pt x="611" y="165"/>
                    <a:pt x="611" y="165"/>
                  </a:cubicBezTo>
                  <a:cubicBezTo>
                    <a:pt x="611" y="165"/>
                    <a:pt x="583" y="14"/>
                    <a:pt x="416" y="14"/>
                  </a:cubicBezTo>
                  <a:cubicBezTo>
                    <a:pt x="401" y="14"/>
                    <a:pt x="385" y="15"/>
                    <a:pt x="368" y="18"/>
                  </a:cubicBezTo>
                  <a:cubicBezTo>
                    <a:pt x="157" y="52"/>
                    <a:pt x="220" y="296"/>
                    <a:pt x="220" y="296"/>
                  </a:cubicBezTo>
                  <a:cubicBezTo>
                    <a:pt x="220" y="296"/>
                    <a:pt x="185" y="274"/>
                    <a:pt x="140" y="274"/>
                  </a:cubicBezTo>
                  <a:cubicBezTo>
                    <a:pt x="118" y="274"/>
                    <a:pt x="94" y="280"/>
                    <a:pt x="70" y="296"/>
                  </a:cubicBezTo>
                  <a:cubicBezTo>
                    <a:pt x="0" y="343"/>
                    <a:pt x="18" y="419"/>
                    <a:pt x="18" y="419"/>
                  </a:cubicBezTo>
                  <a:cubicBezTo>
                    <a:pt x="174" y="427"/>
                    <a:pt x="341" y="430"/>
                    <a:pt x="504" y="430"/>
                  </a:cubicBezTo>
                  <a:cubicBezTo>
                    <a:pt x="1022" y="430"/>
                    <a:pt x="1501" y="398"/>
                    <a:pt x="1502" y="397"/>
                  </a:cubicBezTo>
                  <a:cubicBezTo>
                    <a:pt x="1535" y="228"/>
                    <a:pt x="1444" y="199"/>
                    <a:pt x="1378" y="199"/>
                  </a:cubicBezTo>
                  <a:cubicBezTo>
                    <a:pt x="1344" y="199"/>
                    <a:pt x="1318" y="207"/>
                    <a:pt x="1318" y="207"/>
                  </a:cubicBezTo>
                  <a:cubicBezTo>
                    <a:pt x="1318" y="207"/>
                    <a:pt x="1365" y="38"/>
                    <a:pt x="1174" y="4"/>
                  </a:cubicBezTo>
                  <a:cubicBezTo>
                    <a:pt x="1161" y="2"/>
                    <a:pt x="1148" y="1"/>
                    <a:pt x="1136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6590672" y="5465465"/>
              <a:ext cx="182930" cy="72544"/>
            </a:xfrm>
            <a:custGeom>
              <a:avLst/>
              <a:gdLst/>
              <a:ahLst/>
              <a:cxnLst/>
              <a:rect l="l" t="t" r="r" b="b"/>
              <a:pathLst>
                <a:path w="1281" h="508" extrusionOk="0">
                  <a:moveTo>
                    <a:pt x="770" y="1"/>
                  </a:moveTo>
                  <a:cubicBezTo>
                    <a:pt x="593" y="1"/>
                    <a:pt x="519" y="156"/>
                    <a:pt x="519" y="156"/>
                  </a:cubicBezTo>
                  <a:cubicBezTo>
                    <a:pt x="519" y="156"/>
                    <a:pt x="487" y="60"/>
                    <a:pt x="375" y="60"/>
                  </a:cubicBezTo>
                  <a:cubicBezTo>
                    <a:pt x="353" y="60"/>
                    <a:pt x="329" y="63"/>
                    <a:pt x="301" y="72"/>
                  </a:cubicBezTo>
                  <a:cubicBezTo>
                    <a:pt x="128" y="125"/>
                    <a:pt x="185" y="245"/>
                    <a:pt x="185" y="245"/>
                  </a:cubicBezTo>
                  <a:cubicBezTo>
                    <a:pt x="185" y="245"/>
                    <a:pt x="172" y="242"/>
                    <a:pt x="154" y="242"/>
                  </a:cubicBezTo>
                  <a:cubicBezTo>
                    <a:pt x="127" y="242"/>
                    <a:pt x="88" y="249"/>
                    <a:pt x="56" y="287"/>
                  </a:cubicBezTo>
                  <a:cubicBezTo>
                    <a:pt x="1" y="349"/>
                    <a:pt x="61" y="412"/>
                    <a:pt x="61" y="412"/>
                  </a:cubicBezTo>
                  <a:cubicBezTo>
                    <a:pt x="314" y="473"/>
                    <a:pt x="1209" y="508"/>
                    <a:pt x="1209" y="508"/>
                  </a:cubicBezTo>
                  <a:cubicBezTo>
                    <a:pt x="1209" y="508"/>
                    <a:pt x="1280" y="292"/>
                    <a:pt x="1198" y="227"/>
                  </a:cubicBezTo>
                  <a:cubicBezTo>
                    <a:pt x="1167" y="202"/>
                    <a:pt x="1133" y="195"/>
                    <a:pt x="1104" y="195"/>
                  </a:cubicBezTo>
                  <a:cubicBezTo>
                    <a:pt x="1054" y="195"/>
                    <a:pt x="1014" y="216"/>
                    <a:pt x="1014" y="216"/>
                  </a:cubicBezTo>
                  <a:cubicBezTo>
                    <a:pt x="1014" y="216"/>
                    <a:pt x="983" y="13"/>
                    <a:pt x="791" y="1"/>
                  </a:cubicBezTo>
                  <a:cubicBezTo>
                    <a:pt x="784" y="1"/>
                    <a:pt x="777" y="1"/>
                    <a:pt x="77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7685832" y="4646915"/>
              <a:ext cx="88680" cy="38985"/>
            </a:xfrm>
            <a:custGeom>
              <a:avLst/>
              <a:gdLst/>
              <a:ahLst/>
              <a:cxnLst/>
              <a:rect l="l" t="t" r="r" b="b"/>
              <a:pathLst>
                <a:path w="621" h="273" extrusionOk="0">
                  <a:moveTo>
                    <a:pt x="226" y="1"/>
                  </a:moveTo>
                  <a:cubicBezTo>
                    <a:pt x="145" y="1"/>
                    <a:pt x="123" y="78"/>
                    <a:pt x="123" y="78"/>
                  </a:cubicBezTo>
                  <a:cubicBezTo>
                    <a:pt x="123" y="78"/>
                    <a:pt x="98" y="47"/>
                    <a:pt x="70" y="47"/>
                  </a:cubicBezTo>
                  <a:cubicBezTo>
                    <a:pt x="60" y="47"/>
                    <a:pt x="49" y="51"/>
                    <a:pt x="39" y="62"/>
                  </a:cubicBezTo>
                  <a:cubicBezTo>
                    <a:pt x="0" y="102"/>
                    <a:pt x="39" y="127"/>
                    <a:pt x="39" y="127"/>
                  </a:cubicBezTo>
                  <a:lnTo>
                    <a:pt x="32" y="269"/>
                  </a:lnTo>
                  <a:cubicBezTo>
                    <a:pt x="77" y="272"/>
                    <a:pt x="123" y="273"/>
                    <a:pt x="169" y="273"/>
                  </a:cubicBezTo>
                  <a:cubicBezTo>
                    <a:pt x="316" y="273"/>
                    <a:pt x="466" y="262"/>
                    <a:pt x="620" y="246"/>
                  </a:cubicBezTo>
                  <a:cubicBezTo>
                    <a:pt x="607" y="166"/>
                    <a:pt x="550" y="157"/>
                    <a:pt x="526" y="157"/>
                  </a:cubicBezTo>
                  <a:cubicBezTo>
                    <a:pt x="519" y="157"/>
                    <a:pt x="515" y="158"/>
                    <a:pt x="515" y="158"/>
                  </a:cubicBezTo>
                  <a:cubicBezTo>
                    <a:pt x="515" y="158"/>
                    <a:pt x="528" y="78"/>
                    <a:pt x="450" y="62"/>
                  </a:cubicBezTo>
                  <a:cubicBezTo>
                    <a:pt x="438" y="59"/>
                    <a:pt x="427" y="58"/>
                    <a:pt x="417" y="58"/>
                  </a:cubicBezTo>
                  <a:cubicBezTo>
                    <a:pt x="356" y="58"/>
                    <a:pt x="314" y="93"/>
                    <a:pt x="314" y="93"/>
                  </a:cubicBezTo>
                  <a:cubicBezTo>
                    <a:pt x="314" y="93"/>
                    <a:pt x="308" y="1"/>
                    <a:pt x="226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7529463" y="4638632"/>
              <a:ext cx="88680" cy="43126"/>
            </a:xfrm>
            <a:custGeom>
              <a:avLst/>
              <a:gdLst/>
              <a:ahLst/>
              <a:cxnLst/>
              <a:rect l="l" t="t" r="r" b="b"/>
              <a:pathLst>
                <a:path w="621" h="302" extrusionOk="0">
                  <a:moveTo>
                    <a:pt x="395" y="1"/>
                  </a:moveTo>
                  <a:cubicBezTo>
                    <a:pt x="314" y="1"/>
                    <a:pt x="308" y="93"/>
                    <a:pt x="308" y="93"/>
                  </a:cubicBezTo>
                  <a:cubicBezTo>
                    <a:pt x="308" y="93"/>
                    <a:pt x="265" y="58"/>
                    <a:pt x="204" y="58"/>
                  </a:cubicBezTo>
                  <a:cubicBezTo>
                    <a:pt x="194" y="58"/>
                    <a:pt x="183" y="59"/>
                    <a:pt x="171" y="62"/>
                  </a:cubicBezTo>
                  <a:cubicBezTo>
                    <a:pt x="93" y="78"/>
                    <a:pt x="107" y="157"/>
                    <a:pt x="107" y="157"/>
                  </a:cubicBezTo>
                  <a:cubicBezTo>
                    <a:pt x="107" y="157"/>
                    <a:pt x="103" y="156"/>
                    <a:pt x="97" y="156"/>
                  </a:cubicBezTo>
                  <a:cubicBezTo>
                    <a:pt x="73" y="156"/>
                    <a:pt x="15" y="165"/>
                    <a:pt x="1" y="245"/>
                  </a:cubicBezTo>
                  <a:cubicBezTo>
                    <a:pt x="160" y="276"/>
                    <a:pt x="297" y="302"/>
                    <a:pt x="431" y="302"/>
                  </a:cubicBezTo>
                  <a:cubicBezTo>
                    <a:pt x="484" y="302"/>
                    <a:pt x="536" y="298"/>
                    <a:pt x="589" y="288"/>
                  </a:cubicBezTo>
                  <a:lnTo>
                    <a:pt x="583" y="126"/>
                  </a:lnTo>
                  <a:cubicBezTo>
                    <a:pt x="583" y="126"/>
                    <a:pt x="621" y="102"/>
                    <a:pt x="583" y="62"/>
                  </a:cubicBezTo>
                  <a:cubicBezTo>
                    <a:pt x="572" y="51"/>
                    <a:pt x="562" y="47"/>
                    <a:pt x="552" y="47"/>
                  </a:cubicBezTo>
                  <a:cubicBezTo>
                    <a:pt x="523" y="47"/>
                    <a:pt x="499" y="78"/>
                    <a:pt x="499" y="78"/>
                  </a:cubicBezTo>
                  <a:cubicBezTo>
                    <a:pt x="499" y="78"/>
                    <a:pt x="476" y="1"/>
                    <a:pt x="395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7499902" y="4344885"/>
              <a:ext cx="339727" cy="290175"/>
            </a:xfrm>
            <a:custGeom>
              <a:avLst/>
              <a:gdLst/>
              <a:ahLst/>
              <a:cxnLst/>
              <a:rect l="l" t="t" r="r" b="b"/>
              <a:pathLst>
                <a:path w="2379" h="2032" extrusionOk="0">
                  <a:moveTo>
                    <a:pt x="1176" y="0"/>
                  </a:moveTo>
                  <a:cubicBezTo>
                    <a:pt x="1173" y="0"/>
                    <a:pt x="1169" y="0"/>
                    <a:pt x="1166" y="0"/>
                  </a:cubicBezTo>
                  <a:cubicBezTo>
                    <a:pt x="1069" y="5"/>
                    <a:pt x="986" y="78"/>
                    <a:pt x="941" y="164"/>
                  </a:cubicBezTo>
                  <a:cubicBezTo>
                    <a:pt x="899" y="250"/>
                    <a:pt x="889" y="349"/>
                    <a:pt x="883" y="446"/>
                  </a:cubicBezTo>
                  <a:cubicBezTo>
                    <a:pt x="859" y="816"/>
                    <a:pt x="892" y="1187"/>
                    <a:pt x="976" y="1547"/>
                  </a:cubicBezTo>
                  <a:cubicBezTo>
                    <a:pt x="821" y="1271"/>
                    <a:pt x="590" y="980"/>
                    <a:pt x="275" y="973"/>
                  </a:cubicBezTo>
                  <a:cubicBezTo>
                    <a:pt x="274" y="973"/>
                    <a:pt x="272" y="973"/>
                    <a:pt x="271" y="973"/>
                  </a:cubicBezTo>
                  <a:cubicBezTo>
                    <a:pt x="148" y="973"/>
                    <a:pt x="0" y="1066"/>
                    <a:pt x="36" y="1184"/>
                  </a:cubicBezTo>
                  <a:cubicBezTo>
                    <a:pt x="46" y="1215"/>
                    <a:pt x="67" y="1241"/>
                    <a:pt x="89" y="1265"/>
                  </a:cubicBezTo>
                  <a:cubicBezTo>
                    <a:pt x="341" y="1541"/>
                    <a:pt x="827" y="1808"/>
                    <a:pt x="1145" y="2031"/>
                  </a:cubicBezTo>
                  <a:cubicBezTo>
                    <a:pt x="1519" y="1780"/>
                    <a:pt x="2379" y="1680"/>
                    <a:pt x="2378" y="1173"/>
                  </a:cubicBezTo>
                  <a:cubicBezTo>
                    <a:pt x="2378" y="1083"/>
                    <a:pt x="2318" y="1039"/>
                    <a:pt x="2222" y="1039"/>
                  </a:cubicBezTo>
                  <a:cubicBezTo>
                    <a:pt x="2012" y="1039"/>
                    <a:pt x="1628" y="1247"/>
                    <a:pt x="1302" y="1643"/>
                  </a:cubicBezTo>
                  <a:cubicBezTo>
                    <a:pt x="1448" y="1290"/>
                    <a:pt x="1509" y="814"/>
                    <a:pt x="1478" y="434"/>
                  </a:cubicBezTo>
                  <a:cubicBezTo>
                    <a:pt x="1471" y="336"/>
                    <a:pt x="1456" y="234"/>
                    <a:pt x="1405" y="148"/>
                  </a:cubicBezTo>
                  <a:cubicBezTo>
                    <a:pt x="1357" y="65"/>
                    <a:pt x="1270" y="0"/>
                    <a:pt x="1176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7663841" y="4370161"/>
              <a:ext cx="11567" cy="259901"/>
            </a:xfrm>
            <a:custGeom>
              <a:avLst/>
              <a:gdLst/>
              <a:ahLst/>
              <a:cxnLst/>
              <a:rect l="l" t="t" r="r" b="b"/>
              <a:pathLst>
                <a:path w="81" h="1820" fill="none" extrusionOk="0">
                  <a:moveTo>
                    <a:pt x="8" y="0"/>
                  </a:moveTo>
                  <a:cubicBezTo>
                    <a:pt x="81" y="448"/>
                    <a:pt x="55" y="903"/>
                    <a:pt x="28" y="1354"/>
                  </a:cubicBezTo>
                  <a:cubicBezTo>
                    <a:pt x="19" y="1509"/>
                    <a:pt x="9" y="1665"/>
                    <a:pt x="0" y="18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7663555" y="4515250"/>
              <a:ext cx="155798" cy="113100"/>
            </a:xfrm>
            <a:custGeom>
              <a:avLst/>
              <a:gdLst/>
              <a:ahLst/>
              <a:cxnLst/>
              <a:rect l="l" t="t" r="r" b="b"/>
              <a:pathLst>
                <a:path w="1091" h="792" fill="none" extrusionOk="0">
                  <a:moveTo>
                    <a:pt x="1090" y="1"/>
                  </a:moveTo>
                  <a:cubicBezTo>
                    <a:pt x="837" y="377"/>
                    <a:pt x="312" y="465"/>
                    <a:pt x="0" y="79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7536031" y="4509681"/>
              <a:ext cx="131521" cy="120097"/>
            </a:xfrm>
            <a:custGeom>
              <a:avLst/>
              <a:gdLst/>
              <a:ahLst/>
              <a:cxnLst/>
              <a:rect l="l" t="t" r="r" b="b"/>
              <a:pathLst>
                <a:path w="921" h="841" fill="none" extrusionOk="0">
                  <a:moveTo>
                    <a:pt x="0" y="1"/>
                  </a:moveTo>
                  <a:cubicBezTo>
                    <a:pt x="141" y="46"/>
                    <a:pt x="262" y="142"/>
                    <a:pt x="370" y="241"/>
                  </a:cubicBezTo>
                  <a:cubicBezTo>
                    <a:pt x="572" y="423"/>
                    <a:pt x="756" y="625"/>
                    <a:pt x="921" y="84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7595581" y="4626065"/>
              <a:ext cx="124381" cy="67117"/>
            </a:xfrm>
            <a:custGeom>
              <a:avLst/>
              <a:gdLst/>
              <a:ahLst/>
              <a:cxnLst/>
              <a:rect l="l" t="t" r="r" b="b"/>
              <a:pathLst>
                <a:path w="871" h="470" extrusionOk="0">
                  <a:moveTo>
                    <a:pt x="480" y="0"/>
                  </a:moveTo>
                  <a:cubicBezTo>
                    <a:pt x="418" y="0"/>
                    <a:pt x="356" y="6"/>
                    <a:pt x="296" y="18"/>
                  </a:cubicBezTo>
                  <a:cubicBezTo>
                    <a:pt x="218" y="33"/>
                    <a:pt x="136" y="62"/>
                    <a:pt x="83" y="119"/>
                  </a:cubicBezTo>
                  <a:cubicBezTo>
                    <a:pt x="10" y="197"/>
                    <a:pt x="3" y="312"/>
                    <a:pt x="1" y="419"/>
                  </a:cubicBezTo>
                  <a:cubicBezTo>
                    <a:pt x="188" y="450"/>
                    <a:pt x="388" y="469"/>
                    <a:pt x="590" y="469"/>
                  </a:cubicBezTo>
                  <a:cubicBezTo>
                    <a:pt x="660" y="469"/>
                    <a:pt x="731" y="467"/>
                    <a:pt x="802" y="462"/>
                  </a:cubicBezTo>
                  <a:cubicBezTo>
                    <a:pt x="828" y="399"/>
                    <a:pt x="855" y="337"/>
                    <a:pt x="864" y="270"/>
                  </a:cubicBezTo>
                  <a:cubicBezTo>
                    <a:pt x="871" y="203"/>
                    <a:pt x="855" y="130"/>
                    <a:pt x="807" y="83"/>
                  </a:cubicBezTo>
                  <a:cubicBezTo>
                    <a:pt x="761" y="40"/>
                    <a:pt x="695" y="22"/>
                    <a:pt x="632" y="11"/>
                  </a:cubicBezTo>
                  <a:cubicBezTo>
                    <a:pt x="583" y="4"/>
                    <a:pt x="531" y="0"/>
                    <a:pt x="48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7628425" y="4662195"/>
              <a:ext cx="122382" cy="34130"/>
            </a:xfrm>
            <a:custGeom>
              <a:avLst/>
              <a:gdLst/>
              <a:ahLst/>
              <a:cxnLst/>
              <a:rect l="l" t="t" r="r" b="b"/>
              <a:pathLst>
                <a:path w="857" h="239" extrusionOk="0">
                  <a:moveTo>
                    <a:pt x="633" y="0"/>
                  </a:moveTo>
                  <a:cubicBezTo>
                    <a:pt x="539" y="0"/>
                    <a:pt x="485" y="119"/>
                    <a:pt x="485" y="119"/>
                  </a:cubicBezTo>
                  <a:cubicBezTo>
                    <a:pt x="485" y="119"/>
                    <a:pt x="489" y="54"/>
                    <a:pt x="429" y="47"/>
                  </a:cubicBezTo>
                  <a:cubicBezTo>
                    <a:pt x="425" y="46"/>
                    <a:pt x="421" y="46"/>
                    <a:pt x="417" y="46"/>
                  </a:cubicBezTo>
                  <a:cubicBezTo>
                    <a:pt x="366" y="46"/>
                    <a:pt x="340" y="93"/>
                    <a:pt x="340" y="93"/>
                  </a:cubicBezTo>
                  <a:cubicBezTo>
                    <a:pt x="340" y="93"/>
                    <a:pt x="324" y="8"/>
                    <a:pt x="232" y="8"/>
                  </a:cubicBezTo>
                  <a:cubicBezTo>
                    <a:pt x="224" y="8"/>
                    <a:pt x="214" y="9"/>
                    <a:pt x="205" y="11"/>
                  </a:cubicBezTo>
                  <a:cubicBezTo>
                    <a:pt x="88" y="28"/>
                    <a:pt x="123" y="164"/>
                    <a:pt x="123" y="164"/>
                  </a:cubicBezTo>
                  <a:cubicBezTo>
                    <a:pt x="123" y="164"/>
                    <a:pt x="103" y="152"/>
                    <a:pt x="78" y="152"/>
                  </a:cubicBezTo>
                  <a:cubicBezTo>
                    <a:pt x="66" y="152"/>
                    <a:pt x="52" y="155"/>
                    <a:pt x="39" y="164"/>
                  </a:cubicBezTo>
                  <a:cubicBezTo>
                    <a:pt x="0" y="189"/>
                    <a:pt x="9" y="233"/>
                    <a:pt x="9" y="233"/>
                  </a:cubicBezTo>
                  <a:cubicBezTo>
                    <a:pt x="90" y="237"/>
                    <a:pt x="176" y="238"/>
                    <a:pt x="260" y="238"/>
                  </a:cubicBezTo>
                  <a:cubicBezTo>
                    <a:pt x="550" y="238"/>
                    <a:pt x="824" y="220"/>
                    <a:pt x="837" y="220"/>
                  </a:cubicBezTo>
                  <a:cubicBezTo>
                    <a:pt x="837" y="220"/>
                    <a:pt x="837" y="220"/>
                    <a:pt x="837" y="220"/>
                  </a:cubicBezTo>
                  <a:cubicBezTo>
                    <a:pt x="856" y="127"/>
                    <a:pt x="806" y="111"/>
                    <a:pt x="769" y="111"/>
                  </a:cubicBezTo>
                  <a:cubicBezTo>
                    <a:pt x="751" y="111"/>
                    <a:pt x="736" y="115"/>
                    <a:pt x="736" y="115"/>
                  </a:cubicBezTo>
                  <a:cubicBezTo>
                    <a:pt x="736" y="115"/>
                    <a:pt x="760" y="22"/>
                    <a:pt x="654" y="2"/>
                  </a:cubicBezTo>
                  <a:cubicBezTo>
                    <a:pt x="647" y="1"/>
                    <a:pt x="640" y="0"/>
                    <a:pt x="633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7535032" y="4655055"/>
              <a:ext cx="101961" cy="40413"/>
            </a:xfrm>
            <a:custGeom>
              <a:avLst/>
              <a:gdLst/>
              <a:ahLst/>
              <a:cxnLst/>
              <a:rect l="l" t="t" r="r" b="b"/>
              <a:pathLst>
                <a:path w="714" h="283" extrusionOk="0">
                  <a:moveTo>
                    <a:pt x="430" y="0"/>
                  </a:moveTo>
                  <a:cubicBezTo>
                    <a:pt x="330" y="0"/>
                    <a:pt x="289" y="87"/>
                    <a:pt x="289" y="87"/>
                  </a:cubicBezTo>
                  <a:cubicBezTo>
                    <a:pt x="289" y="87"/>
                    <a:pt x="271" y="34"/>
                    <a:pt x="209" y="34"/>
                  </a:cubicBezTo>
                  <a:cubicBezTo>
                    <a:pt x="197" y="34"/>
                    <a:pt x="183" y="36"/>
                    <a:pt x="167" y="41"/>
                  </a:cubicBezTo>
                  <a:cubicBezTo>
                    <a:pt x="72" y="71"/>
                    <a:pt x="103" y="138"/>
                    <a:pt x="103" y="138"/>
                  </a:cubicBezTo>
                  <a:cubicBezTo>
                    <a:pt x="103" y="138"/>
                    <a:pt x="96" y="136"/>
                    <a:pt x="86" y="136"/>
                  </a:cubicBezTo>
                  <a:cubicBezTo>
                    <a:pt x="71" y="136"/>
                    <a:pt x="48" y="140"/>
                    <a:pt x="31" y="161"/>
                  </a:cubicBezTo>
                  <a:cubicBezTo>
                    <a:pt x="1" y="196"/>
                    <a:pt x="33" y="231"/>
                    <a:pt x="33" y="231"/>
                  </a:cubicBezTo>
                  <a:cubicBezTo>
                    <a:pt x="173" y="264"/>
                    <a:pt x="673" y="283"/>
                    <a:pt x="673" y="283"/>
                  </a:cubicBezTo>
                  <a:cubicBezTo>
                    <a:pt x="673" y="283"/>
                    <a:pt x="713" y="163"/>
                    <a:pt x="667" y="127"/>
                  </a:cubicBezTo>
                  <a:cubicBezTo>
                    <a:pt x="649" y="113"/>
                    <a:pt x="631" y="109"/>
                    <a:pt x="615" y="109"/>
                  </a:cubicBezTo>
                  <a:cubicBezTo>
                    <a:pt x="586" y="109"/>
                    <a:pt x="564" y="122"/>
                    <a:pt x="564" y="122"/>
                  </a:cubicBezTo>
                  <a:cubicBezTo>
                    <a:pt x="564" y="122"/>
                    <a:pt x="548" y="7"/>
                    <a:pt x="440" y="1"/>
                  </a:cubicBezTo>
                  <a:cubicBezTo>
                    <a:pt x="437" y="0"/>
                    <a:pt x="433" y="0"/>
                    <a:pt x="430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047840" y="4257918"/>
              <a:ext cx="70830" cy="31131"/>
            </a:xfrm>
            <a:custGeom>
              <a:avLst/>
              <a:gdLst/>
              <a:ahLst/>
              <a:cxnLst/>
              <a:rect l="l" t="t" r="r" b="b"/>
              <a:pathLst>
                <a:path w="496" h="218" extrusionOk="0">
                  <a:moveTo>
                    <a:pt x="181" y="1"/>
                  </a:moveTo>
                  <a:cubicBezTo>
                    <a:pt x="116" y="1"/>
                    <a:pt x="98" y="63"/>
                    <a:pt x="98" y="63"/>
                  </a:cubicBezTo>
                  <a:cubicBezTo>
                    <a:pt x="98" y="63"/>
                    <a:pt x="79" y="38"/>
                    <a:pt x="56" y="38"/>
                  </a:cubicBezTo>
                  <a:cubicBezTo>
                    <a:pt x="48" y="38"/>
                    <a:pt x="39" y="41"/>
                    <a:pt x="31" y="50"/>
                  </a:cubicBezTo>
                  <a:cubicBezTo>
                    <a:pt x="0" y="82"/>
                    <a:pt x="31" y="102"/>
                    <a:pt x="31" y="102"/>
                  </a:cubicBezTo>
                  <a:lnTo>
                    <a:pt x="26" y="216"/>
                  </a:lnTo>
                  <a:cubicBezTo>
                    <a:pt x="60" y="217"/>
                    <a:pt x="94" y="218"/>
                    <a:pt x="128" y="218"/>
                  </a:cubicBezTo>
                  <a:cubicBezTo>
                    <a:pt x="247" y="218"/>
                    <a:pt x="370" y="210"/>
                    <a:pt x="495" y="196"/>
                  </a:cubicBezTo>
                  <a:cubicBezTo>
                    <a:pt x="484" y="132"/>
                    <a:pt x="437" y="125"/>
                    <a:pt x="418" y="125"/>
                  </a:cubicBezTo>
                  <a:cubicBezTo>
                    <a:pt x="413" y="125"/>
                    <a:pt x="410" y="126"/>
                    <a:pt x="410" y="126"/>
                  </a:cubicBezTo>
                  <a:cubicBezTo>
                    <a:pt x="410" y="126"/>
                    <a:pt x="421" y="63"/>
                    <a:pt x="359" y="49"/>
                  </a:cubicBezTo>
                  <a:cubicBezTo>
                    <a:pt x="349" y="47"/>
                    <a:pt x="341" y="46"/>
                    <a:pt x="332" y="46"/>
                  </a:cubicBezTo>
                  <a:cubicBezTo>
                    <a:pt x="284" y="46"/>
                    <a:pt x="250" y="74"/>
                    <a:pt x="250" y="74"/>
                  </a:cubicBezTo>
                  <a:cubicBezTo>
                    <a:pt x="250" y="74"/>
                    <a:pt x="245" y="1"/>
                    <a:pt x="18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7922744" y="4251349"/>
              <a:ext cx="70973" cy="34558"/>
            </a:xfrm>
            <a:custGeom>
              <a:avLst/>
              <a:gdLst/>
              <a:ahLst/>
              <a:cxnLst/>
              <a:rect l="l" t="t" r="r" b="b"/>
              <a:pathLst>
                <a:path w="497" h="242" extrusionOk="0">
                  <a:moveTo>
                    <a:pt x="316" y="0"/>
                  </a:moveTo>
                  <a:cubicBezTo>
                    <a:pt x="252" y="0"/>
                    <a:pt x="247" y="73"/>
                    <a:pt x="247" y="73"/>
                  </a:cubicBezTo>
                  <a:cubicBezTo>
                    <a:pt x="247" y="73"/>
                    <a:pt x="214" y="46"/>
                    <a:pt x="167" y="46"/>
                  </a:cubicBezTo>
                  <a:cubicBezTo>
                    <a:pt x="158" y="46"/>
                    <a:pt x="148" y="47"/>
                    <a:pt x="138" y="50"/>
                  </a:cubicBezTo>
                  <a:cubicBezTo>
                    <a:pt x="76" y="62"/>
                    <a:pt x="87" y="125"/>
                    <a:pt x="87" y="125"/>
                  </a:cubicBezTo>
                  <a:cubicBezTo>
                    <a:pt x="87" y="125"/>
                    <a:pt x="84" y="125"/>
                    <a:pt x="79" y="125"/>
                  </a:cubicBezTo>
                  <a:cubicBezTo>
                    <a:pt x="60" y="125"/>
                    <a:pt x="12" y="131"/>
                    <a:pt x="1" y="195"/>
                  </a:cubicBezTo>
                  <a:cubicBezTo>
                    <a:pt x="128" y="221"/>
                    <a:pt x="237" y="242"/>
                    <a:pt x="344" y="242"/>
                  </a:cubicBezTo>
                  <a:cubicBezTo>
                    <a:pt x="386" y="242"/>
                    <a:pt x="428" y="238"/>
                    <a:pt x="470" y="231"/>
                  </a:cubicBezTo>
                  <a:lnTo>
                    <a:pt x="466" y="101"/>
                  </a:lnTo>
                  <a:cubicBezTo>
                    <a:pt x="466" y="101"/>
                    <a:pt x="497" y="82"/>
                    <a:pt x="466" y="50"/>
                  </a:cubicBezTo>
                  <a:cubicBezTo>
                    <a:pt x="458" y="41"/>
                    <a:pt x="449" y="38"/>
                    <a:pt x="441" y="38"/>
                  </a:cubicBezTo>
                  <a:cubicBezTo>
                    <a:pt x="418" y="38"/>
                    <a:pt x="399" y="62"/>
                    <a:pt x="399" y="62"/>
                  </a:cubicBezTo>
                  <a:cubicBezTo>
                    <a:pt x="399" y="62"/>
                    <a:pt x="381" y="0"/>
                    <a:pt x="316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7931455" y="4071273"/>
              <a:ext cx="226770" cy="191784"/>
            </a:xfrm>
            <a:custGeom>
              <a:avLst/>
              <a:gdLst/>
              <a:ahLst/>
              <a:cxnLst/>
              <a:rect l="l" t="t" r="r" b="b"/>
              <a:pathLst>
                <a:path w="1588" h="1343" extrusionOk="0">
                  <a:moveTo>
                    <a:pt x="1073" y="1"/>
                  </a:moveTo>
                  <a:cubicBezTo>
                    <a:pt x="1042" y="1"/>
                    <a:pt x="1010" y="16"/>
                    <a:pt x="984" y="31"/>
                  </a:cubicBezTo>
                  <a:cubicBezTo>
                    <a:pt x="881" y="93"/>
                    <a:pt x="808" y="181"/>
                    <a:pt x="750" y="274"/>
                  </a:cubicBezTo>
                  <a:cubicBezTo>
                    <a:pt x="625" y="472"/>
                    <a:pt x="560" y="696"/>
                    <a:pt x="561" y="919"/>
                  </a:cubicBezTo>
                  <a:cubicBezTo>
                    <a:pt x="524" y="758"/>
                    <a:pt x="370" y="510"/>
                    <a:pt x="225" y="439"/>
                  </a:cubicBezTo>
                  <a:cubicBezTo>
                    <a:pt x="193" y="423"/>
                    <a:pt x="162" y="416"/>
                    <a:pt x="135" y="416"/>
                  </a:cubicBezTo>
                  <a:cubicBezTo>
                    <a:pt x="53" y="416"/>
                    <a:pt x="0" y="477"/>
                    <a:pt x="7" y="556"/>
                  </a:cubicBezTo>
                  <a:cubicBezTo>
                    <a:pt x="27" y="769"/>
                    <a:pt x="388" y="1122"/>
                    <a:pt x="591" y="1343"/>
                  </a:cubicBezTo>
                  <a:cubicBezTo>
                    <a:pt x="848" y="1230"/>
                    <a:pt x="1205" y="1089"/>
                    <a:pt x="1472" y="959"/>
                  </a:cubicBezTo>
                  <a:cubicBezTo>
                    <a:pt x="1519" y="936"/>
                    <a:pt x="1569" y="905"/>
                    <a:pt x="1576" y="859"/>
                  </a:cubicBezTo>
                  <a:cubicBezTo>
                    <a:pt x="1587" y="782"/>
                    <a:pt x="1472" y="735"/>
                    <a:pt x="1377" y="732"/>
                  </a:cubicBezTo>
                  <a:cubicBezTo>
                    <a:pt x="1368" y="732"/>
                    <a:pt x="1359" y="731"/>
                    <a:pt x="1350" y="731"/>
                  </a:cubicBezTo>
                  <a:cubicBezTo>
                    <a:pt x="1122" y="731"/>
                    <a:pt x="898" y="842"/>
                    <a:pt x="790" y="1009"/>
                  </a:cubicBezTo>
                  <a:cubicBezTo>
                    <a:pt x="933" y="743"/>
                    <a:pt x="1078" y="474"/>
                    <a:pt x="1159" y="189"/>
                  </a:cubicBezTo>
                  <a:cubicBezTo>
                    <a:pt x="1170" y="153"/>
                    <a:pt x="1180" y="114"/>
                    <a:pt x="1170" y="78"/>
                  </a:cubicBezTo>
                  <a:cubicBezTo>
                    <a:pt x="1159" y="42"/>
                    <a:pt x="1127" y="5"/>
                    <a:pt x="1082" y="1"/>
                  </a:cubicBezTo>
                  <a:cubicBezTo>
                    <a:pt x="1079" y="1"/>
                    <a:pt x="1076" y="1"/>
                    <a:pt x="1073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015280" y="4088410"/>
              <a:ext cx="64690" cy="170935"/>
            </a:xfrm>
            <a:custGeom>
              <a:avLst/>
              <a:gdLst/>
              <a:ahLst/>
              <a:cxnLst/>
              <a:rect l="l" t="t" r="r" b="b"/>
              <a:pathLst>
                <a:path w="453" h="1197" fill="none" extrusionOk="0">
                  <a:moveTo>
                    <a:pt x="452" y="0"/>
                  </a:moveTo>
                  <a:cubicBezTo>
                    <a:pt x="244" y="376"/>
                    <a:pt x="91" y="780"/>
                    <a:pt x="1" y="11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014281" y="4191657"/>
              <a:ext cx="121525" cy="68402"/>
            </a:xfrm>
            <a:custGeom>
              <a:avLst/>
              <a:gdLst/>
              <a:ahLst/>
              <a:cxnLst/>
              <a:rect l="l" t="t" r="r" b="b"/>
              <a:pathLst>
                <a:path w="851" h="479" fill="none" extrusionOk="0">
                  <a:moveTo>
                    <a:pt x="850" y="1"/>
                  </a:moveTo>
                  <a:cubicBezTo>
                    <a:pt x="525" y="73"/>
                    <a:pt x="223" y="242"/>
                    <a:pt x="1" y="47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7949876" y="4149387"/>
              <a:ext cx="64975" cy="109244"/>
            </a:xfrm>
            <a:custGeom>
              <a:avLst/>
              <a:gdLst/>
              <a:ahLst/>
              <a:cxnLst/>
              <a:rect l="l" t="t" r="r" b="b"/>
              <a:pathLst>
                <a:path w="455" h="765" fill="none" extrusionOk="0">
                  <a:moveTo>
                    <a:pt x="1" y="0"/>
                  </a:moveTo>
                  <a:cubicBezTo>
                    <a:pt x="166" y="249"/>
                    <a:pt x="376" y="481"/>
                    <a:pt x="455" y="76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7975724" y="4254490"/>
              <a:ext cx="84539" cy="40270"/>
            </a:xfrm>
            <a:custGeom>
              <a:avLst/>
              <a:gdLst/>
              <a:ahLst/>
              <a:cxnLst/>
              <a:rect l="l" t="t" r="r" b="b"/>
              <a:pathLst>
                <a:path w="592" h="282" extrusionOk="0">
                  <a:moveTo>
                    <a:pt x="326" y="0"/>
                  </a:moveTo>
                  <a:cubicBezTo>
                    <a:pt x="284" y="0"/>
                    <a:pt x="242" y="3"/>
                    <a:pt x="201" y="10"/>
                  </a:cubicBezTo>
                  <a:cubicBezTo>
                    <a:pt x="149" y="19"/>
                    <a:pt x="93" y="36"/>
                    <a:pt x="57" y="71"/>
                  </a:cubicBezTo>
                  <a:cubicBezTo>
                    <a:pt x="7" y="119"/>
                    <a:pt x="3" y="188"/>
                    <a:pt x="1" y="251"/>
                  </a:cubicBezTo>
                  <a:cubicBezTo>
                    <a:pt x="128" y="270"/>
                    <a:pt x="263" y="282"/>
                    <a:pt x="399" y="282"/>
                  </a:cubicBezTo>
                  <a:cubicBezTo>
                    <a:pt x="448" y="282"/>
                    <a:pt x="498" y="280"/>
                    <a:pt x="548" y="277"/>
                  </a:cubicBezTo>
                  <a:cubicBezTo>
                    <a:pt x="565" y="240"/>
                    <a:pt x="584" y="201"/>
                    <a:pt x="589" y="162"/>
                  </a:cubicBezTo>
                  <a:cubicBezTo>
                    <a:pt x="592" y="122"/>
                    <a:pt x="583" y="79"/>
                    <a:pt x="549" y="49"/>
                  </a:cubicBezTo>
                  <a:cubicBezTo>
                    <a:pt x="518" y="24"/>
                    <a:pt x="472" y="13"/>
                    <a:pt x="430" y="7"/>
                  </a:cubicBezTo>
                  <a:cubicBezTo>
                    <a:pt x="395" y="2"/>
                    <a:pt x="360" y="0"/>
                    <a:pt x="326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001714" y="4272912"/>
              <a:ext cx="97677" cy="27275"/>
            </a:xfrm>
            <a:custGeom>
              <a:avLst/>
              <a:gdLst/>
              <a:ahLst/>
              <a:cxnLst/>
              <a:rect l="l" t="t" r="r" b="b"/>
              <a:pathLst>
                <a:path w="684" h="191" extrusionOk="0">
                  <a:moveTo>
                    <a:pt x="506" y="1"/>
                  </a:moveTo>
                  <a:cubicBezTo>
                    <a:pt x="431" y="1"/>
                    <a:pt x="388" y="95"/>
                    <a:pt x="388" y="95"/>
                  </a:cubicBezTo>
                  <a:cubicBezTo>
                    <a:pt x="388" y="95"/>
                    <a:pt x="392" y="43"/>
                    <a:pt x="345" y="36"/>
                  </a:cubicBezTo>
                  <a:cubicBezTo>
                    <a:pt x="342" y="36"/>
                    <a:pt x="339" y="36"/>
                    <a:pt x="336" y="36"/>
                  </a:cubicBezTo>
                  <a:cubicBezTo>
                    <a:pt x="294" y="36"/>
                    <a:pt x="274" y="74"/>
                    <a:pt x="274" y="74"/>
                  </a:cubicBezTo>
                  <a:cubicBezTo>
                    <a:pt x="274" y="74"/>
                    <a:pt x="260" y="7"/>
                    <a:pt x="186" y="7"/>
                  </a:cubicBezTo>
                  <a:cubicBezTo>
                    <a:pt x="180" y="7"/>
                    <a:pt x="173" y="7"/>
                    <a:pt x="165" y="8"/>
                  </a:cubicBezTo>
                  <a:cubicBezTo>
                    <a:pt x="71" y="23"/>
                    <a:pt x="99" y="131"/>
                    <a:pt x="99" y="131"/>
                  </a:cubicBezTo>
                  <a:cubicBezTo>
                    <a:pt x="99" y="131"/>
                    <a:pt x="83" y="122"/>
                    <a:pt x="63" y="122"/>
                  </a:cubicBezTo>
                  <a:cubicBezTo>
                    <a:pt x="53" y="122"/>
                    <a:pt x="42" y="124"/>
                    <a:pt x="32" y="131"/>
                  </a:cubicBezTo>
                  <a:cubicBezTo>
                    <a:pt x="1" y="152"/>
                    <a:pt x="9" y="185"/>
                    <a:pt x="9" y="185"/>
                  </a:cubicBezTo>
                  <a:cubicBezTo>
                    <a:pt x="78" y="189"/>
                    <a:pt x="152" y="190"/>
                    <a:pt x="224" y="190"/>
                  </a:cubicBezTo>
                  <a:cubicBezTo>
                    <a:pt x="454" y="190"/>
                    <a:pt x="668" y="176"/>
                    <a:pt x="668" y="176"/>
                  </a:cubicBezTo>
                  <a:cubicBezTo>
                    <a:pt x="683" y="101"/>
                    <a:pt x="643" y="89"/>
                    <a:pt x="614" y="89"/>
                  </a:cubicBezTo>
                  <a:cubicBezTo>
                    <a:pt x="599" y="89"/>
                    <a:pt x="588" y="92"/>
                    <a:pt x="588" y="92"/>
                  </a:cubicBezTo>
                  <a:cubicBezTo>
                    <a:pt x="588" y="92"/>
                    <a:pt x="608" y="18"/>
                    <a:pt x="523" y="2"/>
                  </a:cubicBezTo>
                  <a:cubicBezTo>
                    <a:pt x="517" y="1"/>
                    <a:pt x="511" y="1"/>
                    <a:pt x="506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7927028" y="4267486"/>
              <a:ext cx="81397" cy="32416"/>
            </a:xfrm>
            <a:custGeom>
              <a:avLst/>
              <a:gdLst/>
              <a:ahLst/>
              <a:cxnLst/>
              <a:rect l="l" t="t" r="r" b="b"/>
              <a:pathLst>
                <a:path w="570" h="227" extrusionOk="0">
                  <a:moveTo>
                    <a:pt x="342" y="1"/>
                  </a:moveTo>
                  <a:cubicBezTo>
                    <a:pt x="262" y="1"/>
                    <a:pt x="229" y="69"/>
                    <a:pt x="229" y="69"/>
                  </a:cubicBezTo>
                  <a:cubicBezTo>
                    <a:pt x="229" y="69"/>
                    <a:pt x="215" y="26"/>
                    <a:pt x="166" y="26"/>
                  </a:cubicBezTo>
                  <a:cubicBezTo>
                    <a:pt x="156" y="26"/>
                    <a:pt x="145" y="28"/>
                    <a:pt x="133" y="32"/>
                  </a:cubicBezTo>
                  <a:cubicBezTo>
                    <a:pt x="57" y="57"/>
                    <a:pt x="81" y="109"/>
                    <a:pt x="81" y="109"/>
                  </a:cubicBezTo>
                  <a:cubicBezTo>
                    <a:pt x="81" y="109"/>
                    <a:pt x="76" y="108"/>
                    <a:pt x="67" y="108"/>
                  </a:cubicBezTo>
                  <a:cubicBezTo>
                    <a:pt x="55" y="108"/>
                    <a:pt x="38" y="111"/>
                    <a:pt x="25" y="128"/>
                  </a:cubicBezTo>
                  <a:cubicBezTo>
                    <a:pt x="1" y="155"/>
                    <a:pt x="27" y="183"/>
                    <a:pt x="27" y="183"/>
                  </a:cubicBezTo>
                  <a:cubicBezTo>
                    <a:pt x="139" y="209"/>
                    <a:pt x="537" y="226"/>
                    <a:pt x="537" y="226"/>
                  </a:cubicBezTo>
                  <a:cubicBezTo>
                    <a:pt x="537" y="226"/>
                    <a:pt x="569" y="129"/>
                    <a:pt x="532" y="100"/>
                  </a:cubicBezTo>
                  <a:cubicBezTo>
                    <a:pt x="519" y="90"/>
                    <a:pt x="505" y="87"/>
                    <a:pt x="492" y="87"/>
                  </a:cubicBezTo>
                  <a:cubicBezTo>
                    <a:pt x="469" y="87"/>
                    <a:pt x="450" y="97"/>
                    <a:pt x="450" y="97"/>
                  </a:cubicBezTo>
                  <a:cubicBezTo>
                    <a:pt x="450" y="97"/>
                    <a:pt x="437" y="6"/>
                    <a:pt x="351" y="1"/>
                  </a:cubicBezTo>
                  <a:cubicBezTo>
                    <a:pt x="348" y="1"/>
                    <a:pt x="345" y="1"/>
                    <a:pt x="342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391996" y="3984449"/>
              <a:ext cx="52123" cy="23134"/>
            </a:xfrm>
            <a:custGeom>
              <a:avLst/>
              <a:gdLst/>
              <a:ahLst/>
              <a:cxnLst/>
              <a:rect l="l" t="t" r="r" b="b"/>
              <a:pathLst>
                <a:path w="365" h="162" extrusionOk="0">
                  <a:moveTo>
                    <a:pt x="133" y="1"/>
                  </a:moveTo>
                  <a:cubicBezTo>
                    <a:pt x="86" y="1"/>
                    <a:pt x="72" y="46"/>
                    <a:pt x="72" y="46"/>
                  </a:cubicBezTo>
                  <a:cubicBezTo>
                    <a:pt x="72" y="46"/>
                    <a:pt x="59" y="29"/>
                    <a:pt x="42" y="29"/>
                  </a:cubicBezTo>
                  <a:cubicBezTo>
                    <a:pt x="36" y="29"/>
                    <a:pt x="30" y="31"/>
                    <a:pt x="24" y="38"/>
                  </a:cubicBezTo>
                  <a:cubicBezTo>
                    <a:pt x="0" y="61"/>
                    <a:pt x="24" y="75"/>
                    <a:pt x="24" y="75"/>
                  </a:cubicBezTo>
                  <a:lnTo>
                    <a:pt x="19" y="160"/>
                  </a:lnTo>
                  <a:cubicBezTo>
                    <a:pt x="45" y="161"/>
                    <a:pt x="72" y="162"/>
                    <a:pt x="99" y="162"/>
                  </a:cubicBezTo>
                  <a:cubicBezTo>
                    <a:pt x="185" y="162"/>
                    <a:pt x="274" y="156"/>
                    <a:pt x="365" y="145"/>
                  </a:cubicBezTo>
                  <a:cubicBezTo>
                    <a:pt x="357" y="98"/>
                    <a:pt x="322" y="93"/>
                    <a:pt x="308" y="93"/>
                  </a:cubicBezTo>
                  <a:cubicBezTo>
                    <a:pt x="305" y="93"/>
                    <a:pt x="303" y="94"/>
                    <a:pt x="303" y="94"/>
                  </a:cubicBezTo>
                  <a:cubicBezTo>
                    <a:pt x="303" y="94"/>
                    <a:pt x="311" y="47"/>
                    <a:pt x="265" y="37"/>
                  </a:cubicBezTo>
                  <a:cubicBezTo>
                    <a:pt x="258" y="35"/>
                    <a:pt x="251" y="35"/>
                    <a:pt x="245" y="35"/>
                  </a:cubicBezTo>
                  <a:cubicBezTo>
                    <a:pt x="209" y="35"/>
                    <a:pt x="185" y="55"/>
                    <a:pt x="185" y="55"/>
                  </a:cubicBezTo>
                  <a:cubicBezTo>
                    <a:pt x="185" y="55"/>
                    <a:pt x="181" y="1"/>
                    <a:pt x="133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300316" y="3979736"/>
              <a:ext cx="52123" cy="25704"/>
            </a:xfrm>
            <a:custGeom>
              <a:avLst/>
              <a:gdLst/>
              <a:ahLst/>
              <a:cxnLst/>
              <a:rect l="l" t="t" r="r" b="b"/>
              <a:pathLst>
                <a:path w="365" h="180" extrusionOk="0">
                  <a:moveTo>
                    <a:pt x="232" y="1"/>
                  </a:moveTo>
                  <a:cubicBezTo>
                    <a:pt x="183" y="1"/>
                    <a:pt x="180" y="54"/>
                    <a:pt x="180" y="54"/>
                  </a:cubicBezTo>
                  <a:cubicBezTo>
                    <a:pt x="180" y="54"/>
                    <a:pt x="156" y="34"/>
                    <a:pt x="120" y="34"/>
                  </a:cubicBezTo>
                  <a:cubicBezTo>
                    <a:pt x="114" y="34"/>
                    <a:pt x="107" y="35"/>
                    <a:pt x="100" y="37"/>
                  </a:cubicBezTo>
                  <a:cubicBezTo>
                    <a:pt x="53" y="47"/>
                    <a:pt x="62" y="94"/>
                    <a:pt x="62" y="94"/>
                  </a:cubicBezTo>
                  <a:cubicBezTo>
                    <a:pt x="62" y="94"/>
                    <a:pt x="60" y="93"/>
                    <a:pt x="56" y="93"/>
                  </a:cubicBezTo>
                  <a:cubicBezTo>
                    <a:pt x="42" y="93"/>
                    <a:pt x="8" y="98"/>
                    <a:pt x="0" y="145"/>
                  </a:cubicBezTo>
                  <a:cubicBezTo>
                    <a:pt x="94" y="164"/>
                    <a:pt x="175" y="179"/>
                    <a:pt x="253" y="179"/>
                  </a:cubicBezTo>
                  <a:cubicBezTo>
                    <a:pt x="285" y="179"/>
                    <a:pt x="315" y="177"/>
                    <a:pt x="347" y="171"/>
                  </a:cubicBezTo>
                  <a:lnTo>
                    <a:pt x="341" y="74"/>
                  </a:lnTo>
                  <a:cubicBezTo>
                    <a:pt x="341" y="74"/>
                    <a:pt x="364" y="61"/>
                    <a:pt x="341" y="37"/>
                  </a:cubicBezTo>
                  <a:cubicBezTo>
                    <a:pt x="335" y="31"/>
                    <a:pt x="329" y="29"/>
                    <a:pt x="323" y="29"/>
                  </a:cubicBezTo>
                  <a:cubicBezTo>
                    <a:pt x="306" y="29"/>
                    <a:pt x="292" y="46"/>
                    <a:pt x="292" y="46"/>
                  </a:cubicBezTo>
                  <a:cubicBezTo>
                    <a:pt x="292" y="46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306028" y="3846929"/>
              <a:ext cx="167365" cy="141517"/>
            </a:xfrm>
            <a:custGeom>
              <a:avLst/>
              <a:gdLst/>
              <a:ahLst/>
              <a:cxnLst/>
              <a:rect l="l" t="t" r="r" b="b"/>
              <a:pathLst>
                <a:path w="1172" h="991" extrusionOk="0">
                  <a:moveTo>
                    <a:pt x="793" y="0"/>
                  </a:moveTo>
                  <a:cubicBezTo>
                    <a:pt x="770" y="0"/>
                    <a:pt x="746" y="11"/>
                    <a:pt x="727" y="22"/>
                  </a:cubicBezTo>
                  <a:cubicBezTo>
                    <a:pt x="653" y="68"/>
                    <a:pt x="598" y="134"/>
                    <a:pt x="555" y="201"/>
                  </a:cubicBezTo>
                  <a:cubicBezTo>
                    <a:pt x="462" y="347"/>
                    <a:pt x="414" y="511"/>
                    <a:pt x="415" y="676"/>
                  </a:cubicBezTo>
                  <a:cubicBezTo>
                    <a:pt x="388" y="558"/>
                    <a:pt x="275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2" y="568"/>
                    <a:pt x="290" y="826"/>
                    <a:pt x="438" y="991"/>
                  </a:cubicBezTo>
                  <a:cubicBezTo>
                    <a:pt x="628" y="908"/>
                    <a:pt x="890" y="802"/>
                    <a:pt x="1087" y="707"/>
                  </a:cubicBezTo>
                  <a:cubicBezTo>
                    <a:pt x="1122" y="691"/>
                    <a:pt x="1158" y="667"/>
                    <a:pt x="1163" y="634"/>
                  </a:cubicBezTo>
                  <a:cubicBezTo>
                    <a:pt x="1172" y="577"/>
                    <a:pt x="1087" y="542"/>
                    <a:pt x="1017" y="539"/>
                  </a:cubicBezTo>
                  <a:cubicBezTo>
                    <a:pt x="1010" y="539"/>
                    <a:pt x="1004" y="539"/>
                    <a:pt x="998" y="539"/>
                  </a:cubicBezTo>
                  <a:cubicBezTo>
                    <a:pt x="829" y="539"/>
                    <a:pt x="662" y="620"/>
                    <a:pt x="584" y="744"/>
                  </a:cubicBezTo>
                  <a:cubicBezTo>
                    <a:pt x="690" y="547"/>
                    <a:pt x="795" y="348"/>
                    <a:pt x="856" y="139"/>
                  </a:cubicBezTo>
                  <a:cubicBezTo>
                    <a:pt x="865" y="112"/>
                    <a:pt x="871" y="83"/>
                    <a:pt x="865" y="56"/>
                  </a:cubicBezTo>
                  <a:cubicBezTo>
                    <a:pt x="856" y="29"/>
                    <a:pt x="833" y="4"/>
                    <a:pt x="800" y="0"/>
                  </a:cubicBezTo>
                  <a:cubicBezTo>
                    <a:pt x="797" y="0"/>
                    <a:pt x="795" y="0"/>
                    <a:pt x="793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368148" y="3859496"/>
              <a:ext cx="47696" cy="125952"/>
            </a:xfrm>
            <a:custGeom>
              <a:avLst/>
              <a:gdLst/>
              <a:ahLst/>
              <a:cxnLst/>
              <a:rect l="l" t="t" r="r" b="b"/>
              <a:pathLst>
                <a:path w="334" h="882" fill="none" extrusionOk="0">
                  <a:moveTo>
                    <a:pt x="334" y="0"/>
                  </a:moveTo>
                  <a:cubicBezTo>
                    <a:pt x="181" y="278"/>
                    <a:pt x="68" y="575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367148" y="3935610"/>
              <a:ext cx="89680" cy="50266"/>
            </a:xfrm>
            <a:custGeom>
              <a:avLst/>
              <a:gdLst/>
              <a:ahLst/>
              <a:cxnLst/>
              <a:rect l="l" t="t" r="r" b="b"/>
              <a:pathLst>
                <a:path w="628" h="352" fill="none" extrusionOk="0">
                  <a:moveTo>
                    <a:pt x="628" y="1"/>
                  </a:moveTo>
                  <a:cubicBezTo>
                    <a:pt x="387" y="54"/>
                    <a:pt x="167" y="179"/>
                    <a:pt x="1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320023" y="3904479"/>
              <a:ext cx="47839" cy="80541"/>
            </a:xfrm>
            <a:custGeom>
              <a:avLst/>
              <a:gdLst/>
              <a:ahLst/>
              <a:cxnLst/>
              <a:rect l="l" t="t" r="r" b="b"/>
              <a:pathLst>
                <a:path w="335" h="564" fill="none" extrusionOk="0">
                  <a:moveTo>
                    <a:pt x="1" y="1"/>
                  </a:moveTo>
                  <a:cubicBezTo>
                    <a:pt x="122" y="184"/>
                    <a:pt x="277" y="355"/>
                    <a:pt x="335" y="56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339016" y="3982164"/>
              <a:ext cx="62547" cy="29703"/>
            </a:xfrm>
            <a:custGeom>
              <a:avLst/>
              <a:gdLst/>
              <a:ahLst/>
              <a:cxnLst/>
              <a:rect l="l" t="t" r="r" b="b"/>
              <a:pathLst>
                <a:path w="438" h="208" extrusionOk="0">
                  <a:moveTo>
                    <a:pt x="241" y="0"/>
                  </a:moveTo>
                  <a:cubicBezTo>
                    <a:pt x="210" y="0"/>
                    <a:pt x="179" y="3"/>
                    <a:pt x="149" y="8"/>
                  </a:cubicBezTo>
                  <a:cubicBezTo>
                    <a:pt x="109" y="15"/>
                    <a:pt x="69" y="26"/>
                    <a:pt x="41" y="52"/>
                  </a:cubicBezTo>
                  <a:cubicBezTo>
                    <a:pt x="5" y="87"/>
                    <a:pt x="2" y="138"/>
                    <a:pt x="0" y="184"/>
                  </a:cubicBezTo>
                  <a:cubicBezTo>
                    <a:pt x="100" y="199"/>
                    <a:pt x="206" y="208"/>
                    <a:pt x="313" y="208"/>
                  </a:cubicBezTo>
                  <a:cubicBezTo>
                    <a:pt x="343" y="208"/>
                    <a:pt x="373" y="207"/>
                    <a:pt x="403" y="206"/>
                  </a:cubicBezTo>
                  <a:cubicBezTo>
                    <a:pt x="418" y="178"/>
                    <a:pt x="431" y="150"/>
                    <a:pt x="434" y="121"/>
                  </a:cubicBezTo>
                  <a:cubicBezTo>
                    <a:pt x="437" y="91"/>
                    <a:pt x="429" y="60"/>
                    <a:pt x="405" y="38"/>
                  </a:cubicBezTo>
                  <a:cubicBezTo>
                    <a:pt x="381" y="18"/>
                    <a:pt x="349" y="10"/>
                    <a:pt x="317" y="5"/>
                  </a:cubicBezTo>
                  <a:cubicBezTo>
                    <a:pt x="292" y="2"/>
                    <a:pt x="266" y="0"/>
                    <a:pt x="24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358152" y="3995730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2" y="0"/>
                  </a:moveTo>
                  <a:cubicBezTo>
                    <a:pt x="316" y="0"/>
                    <a:pt x="285" y="69"/>
                    <a:pt x="285" y="69"/>
                  </a:cubicBezTo>
                  <a:cubicBezTo>
                    <a:pt x="285" y="69"/>
                    <a:pt x="288" y="32"/>
                    <a:pt x="253" y="27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200" y="54"/>
                    <a:pt x="200" y="54"/>
                  </a:cubicBezTo>
                  <a:cubicBezTo>
                    <a:pt x="200" y="54"/>
                    <a:pt x="190" y="4"/>
                    <a:pt x="135" y="4"/>
                  </a:cubicBezTo>
                  <a:cubicBezTo>
                    <a:pt x="130" y="4"/>
                    <a:pt x="125" y="5"/>
                    <a:pt x="119" y="5"/>
                  </a:cubicBezTo>
                  <a:cubicBezTo>
                    <a:pt x="51" y="16"/>
                    <a:pt x="72" y="95"/>
                    <a:pt x="72" y="95"/>
                  </a:cubicBezTo>
                  <a:cubicBezTo>
                    <a:pt x="72" y="95"/>
                    <a:pt x="60" y="88"/>
                    <a:pt x="46" y="88"/>
                  </a:cubicBezTo>
                  <a:cubicBezTo>
                    <a:pt x="39" y="88"/>
                    <a:pt x="31" y="90"/>
                    <a:pt x="23" y="95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8" y="138"/>
                    <a:pt x="115" y="139"/>
                    <a:pt x="169" y="139"/>
                  </a:cubicBezTo>
                  <a:cubicBezTo>
                    <a:pt x="338" y="139"/>
                    <a:pt x="493" y="129"/>
                    <a:pt x="492" y="129"/>
                  </a:cubicBezTo>
                  <a:cubicBezTo>
                    <a:pt x="503" y="74"/>
                    <a:pt x="473" y="65"/>
                    <a:pt x="451" y="65"/>
                  </a:cubicBezTo>
                  <a:cubicBezTo>
                    <a:pt x="441" y="65"/>
                    <a:pt x="432" y="67"/>
                    <a:pt x="432" y="67"/>
                  </a:cubicBezTo>
                  <a:cubicBezTo>
                    <a:pt x="432" y="67"/>
                    <a:pt x="448" y="13"/>
                    <a:pt x="385" y="1"/>
                  </a:cubicBezTo>
                  <a:cubicBezTo>
                    <a:pt x="381" y="0"/>
                    <a:pt x="376" y="0"/>
                    <a:pt x="372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303315" y="3991446"/>
              <a:ext cx="60120" cy="23705"/>
            </a:xfrm>
            <a:custGeom>
              <a:avLst/>
              <a:gdLst/>
              <a:ahLst/>
              <a:cxnLst/>
              <a:rect l="l" t="t" r="r" b="b"/>
              <a:pathLst>
                <a:path w="421" h="166" extrusionOk="0">
                  <a:moveTo>
                    <a:pt x="253" y="0"/>
                  </a:moveTo>
                  <a:cubicBezTo>
                    <a:pt x="195" y="0"/>
                    <a:pt x="171" y="51"/>
                    <a:pt x="171" y="51"/>
                  </a:cubicBezTo>
                  <a:cubicBezTo>
                    <a:pt x="171" y="51"/>
                    <a:pt x="160" y="19"/>
                    <a:pt x="124" y="19"/>
                  </a:cubicBezTo>
                  <a:cubicBezTo>
                    <a:pt x="117" y="19"/>
                    <a:pt x="108" y="20"/>
                    <a:pt x="99" y="23"/>
                  </a:cubicBezTo>
                  <a:cubicBezTo>
                    <a:pt x="42" y="42"/>
                    <a:pt x="60" y="80"/>
                    <a:pt x="60" y="80"/>
                  </a:cubicBezTo>
                  <a:cubicBezTo>
                    <a:pt x="60" y="80"/>
                    <a:pt x="57" y="79"/>
                    <a:pt x="51" y="79"/>
                  </a:cubicBezTo>
                  <a:cubicBezTo>
                    <a:pt x="43" y="79"/>
                    <a:pt x="29" y="81"/>
                    <a:pt x="18" y="94"/>
                  </a:cubicBezTo>
                  <a:cubicBezTo>
                    <a:pt x="0" y="115"/>
                    <a:pt x="20" y="136"/>
                    <a:pt x="20" y="136"/>
                  </a:cubicBezTo>
                  <a:cubicBezTo>
                    <a:pt x="102" y="155"/>
                    <a:pt x="398" y="166"/>
                    <a:pt x="398" y="166"/>
                  </a:cubicBezTo>
                  <a:cubicBezTo>
                    <a:pt x="398" y="166"/>
                    <a:pt x="421" y="94"/>
                    <a:pt x="394" y="74"/>
                  </a:cubicBezTo>
                  <a:cubicBezTo>
                    <a:pt x="384" y="66"/>
                    <a:pt x="374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4"/>
                    <a:pt x="259" y="0"/>
                  </a:cubicBez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7839489" y="3881487"/>
              <a:ext cx="52266" cy="22991"/>
            </a:xfrm>
            <a:custGeom>
              <a:avLst/>
              <a:gdLst/>
              <a:ahLst/>
              <a:cxnLst/>
              <a:rect l="l" t="t" r="r" b="b"/>
              <a:pathLst>
                <a:path w="366" h="161" extrusionOk="0">
                  <a:moveTo>
                    <a:pt x="134" y="0"/>
                  </a:moveTo>
                  <a:cubicBezTo>
                    <a:pt x="87" y="0"/>
                    <a:pt x="74" y="45"/>
                    <a:pt x="74" y="45"/>
                  </a:cubicBezTo>
                  <a:cubicBezTo>
                    <a:pt x="74" y="45"/>
                    <a:pt x="61" y="28"/>
                    <a:pt x="44" y="28"/>
                  </a:cubicBezTo>
                  <a:cubicBezTo>
                    <a:pt x="38" y="28"/>
                    <a:pt x="31" y="30"/>
                    <a:pt x="25" y="36"/>
                  </a:cubicBezTo>
                  <a:cubicBezTo>
                    <a:pt x="1" y="59"/>
                    <a:pt x="25" y="74"/>
                    <a:pt x="25" y="74"/>
                  </a:cubicBezTo>
                  <a:lnTo>
                    <a:pt x="20" y="158"/>
                  </a:lnTo>
                  <a:cubicBezTo>
                    <a:pt x="46" y="160"/>
                    <a:pt x="73" y="160"/>
                    <a:pt x="100" y="160"/>
                  </a:cubicBezTo>
                  <a:cubicBezTo>
                    <a:pt x="186" y="160"/>
                    <a:pt x="275" y="154"/>
                    <a:pt x="366" y="145"/>
                  </a:cubicBezTo>
                  <a:cubicBezTo>
                    <a:pt x="358" y="98"/>
                    <a:pt x="325" y="93"/>
                    <a:pt x="310" y="93"/>
                  </a:cubicBezTo>
                  <a:cubicBezTo>
                    <a:pt x="306" y="93"/>
                    <a:pt x="304" y="93"/>
                    <a:pt x="304" y="93"/>
                  </a:cubicBezTo>
                  <a:cubicBezTo>
                    <a:pt x="304" y="93"/>
                    <a:pt x="313" y="47"/>
                    <a:pt x="267" y="36"/>
                  </a:cubicBezTo>
                  <a:cubicBezTo>
                    <a:pt x="259" y="35"/>
                    <a:pt x="252" y="34"/>
                    <a:pt x="246" y="34"/>
                  </a:cubicBezTo>
                  <a:cubicBezTo>
                    <a:pt x="210" y="34"/>
                    <a:pt x="186" y="54"/>
                    <a:pt x="186" y="54"/>
                  </a:cubicBezTo>
                  <a:cubicBezTo>
                    <a:pt x="186" y="54"/>
                    <a:pt x="182" y="0"/>
                    <a:pt x="134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7747809" y="3876489"/>
              <a:ext cx="52266" cy="25562"/>
            </a:xfrm>
            <a:custGeom>
              <a:avLst/>
              <a:gdLst/>
              <a:ahLst/>
              <a:cxnLst/>
              <a:rect l="l" t="t" r="r" b="b"/>
              <a:pathLst>
                <a:path w="366" h="179" extrusionOk="0">
                  <a:moveTo>
                    <a:pt x="233" y="0"/>
                  </a:moveTo>
                  <a:cubicBezTo>
                    <a:pt x="185" y="0"/>
                    <a:pt x="181" y="54"/>
                    <a:pt x="181" y="54"/>
                  </a:cubicBezTo>
                  <a:cubicBezTo>
                    <a:pt x="181" y="54"/>
                    <a:pt x="157" y="34"/>
                    <a:pt x="122" y="34"/>
                  </a:cubicBezTo>
                  <a:cubicBezTo>
                    <a:pt x="116" y="34"/>
                    <a:pt x="109" y="35"/>
                    <a:pt x="101" y="36"/>
                  </a:cubicBezTo>
                  <a:cubicBezTo>
                    <a:pt x="55" y="47"/>
                    <a:pt x="62" y="93"/>
                    <a:pt x="62" y="93"/>
                  </a:cubicBezTo>
                  <a:cubicBezTo>
                    <a:pt x="62" y="93"/>
                    <a:pt x="60" y="93"/>
                    <a:pt x="56" y="93"/>
                  </a:cubicBezTo>
                  <a:cubicBezTo>
                    <a:pt x="41" y="93"/>
                    <a:pt x="7" y="98"/>
                    <a:pt x="0" y="145"/>
                  </a:cubicBezTo>
                  <a:cubicBezTo>
                    <a:pt x="93" y="163"/>
                    <a:pt x="174" y="179"/>
                    <a:pt x="253" y="179"/>
                  </a:cubicBezTo>
                  <a:cubicBezTo>
                    <a:pt x="284" y="179"/>
                    <a:pt x="315" y="176"/>
                    <a:pt x="346" y="171"/>
                  </a:cubicBezTo>
                  <a:lnTo>
                    <a:pt x="342" y="74"/>
                  </a:lnTo>
                  <a:cubicBezTo>
                    <a:pt x="342" y="74"/>
                    <a:pt x="366" y="60"/>
                    <a:pt x="342" y="36"/>
                  </a:cubicBezTo>
                  <a:cubicBezTo>
                    <a:pt x="336" y="30"/>
                    <a:pt x="330" y="28"/>
                    <a:pt x="324" y="28"/>
                  </a:cubicBezTo>
                  <a:cubicBezTo>
                    <a:pt x="308" y="28"/>
                    <a:pt x="294" y="46"/>
                    <a:pt x="294" y="46"/>
                  </a:cubicBezTo>
                  <a:cubicBezTo>
                    <a:pt x="294" y="46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7753950" y="3743539"/>
              <a:ext cx="167222" cy="141660"/>
            </a:xfrm>
            <a:custGeom>
              <a:avLst/>
              <a:gdLst/>
              <a:ahLst/>
              <a:cxnLst/>
              <a:rect l="l" t="t" r="r" b="b"/>
              <a:pathLst>
                <a:path w="1171" h="992" extrusionOk="0">
                  <a:moveTo>
                    <a:pt x="792" y="1"/>
                  </a:moveTo>
                  <a:cubicBezTo>
                    <a:pt x="768" y="1"/>
                    <a:pt x="745" y="11"/>
                    <a:pt x="726" y="23"/>
                  </a:cubicBezTo>
                  <a:cubicBezTo>
                    <a:pt x="651" y="68"/>
                    <a:pt x="597" y="134"/>
                    <a:pt x="552" y="202"/>
                  </a:cubicBezTo>
                  <a:cubicBezTo>
                    <a:pt x="459" y="347"/>
                    <a:pt x="412" y="512"/>
                    <a:pt x="415" y="677"/>
                  </a:cubicBezTo>
                  <a:cubicBezTo>
                    <a:pt x="387" y="558"/>
                    <a:pt x="273" y="374"/>
                    <a:pt x="167" y="322"/>
                  </a:cubicBezTo>
                  <a:cubicBezTo>
                    <a:pt x="143" y="311"/>
                    <a:pt x="120" y="306"/>
                    <a:pt x="100" y="306"/>
                  </a:cubicBezTo>
                  <a:cubicBezTo>
                    <a:pt x="40" y="306"/>
                    <a:pt x="1" y="351"/>
                    <a:pt x="7" y="409"/>
                  </a:cubicBezTo>
                  <a:cubicBezTo>
                    <a:pt x="20" y="568"/>
                    <a:pt x="287" y="828"/>
                    <a:pt x="437" y="991"/>
                  </a:cubicBezTo>
                  <a:cubicBezTo>
                    <a:pt x="626" y="908"/>
                    <a:pt x="888" y="803"/>
                    <a:pt x="1085" y="708"/>
                  </a:cubicBezTo>
                  <a:cubicBezTo>
                    <a:pt x="1120" y="691"/>
                    <a:pt x="1156" y="668"/>
                    <a:pt x="1161" y="635"/>
                  </a:cubicBezTo>
                  <a:cubicBezTo>
                    <a:pt x="1170" y="578"/>
                    <a:pt x="1085" y="543"/>
                    <a:pt x="1015" y="540"/>
                  </a:cubicBezTo>
                  <a:cubicBezTo>
                    <a:pt x="1009" y="539"/>
                    <a:pt x="1003" y="539"/>
                    <a:pt x="997" y="539"/>
                  </a:cubicBezTo>
                  <a:cubicBezTo>
                    <a:pt x="827" y="539"/>
                    <a:pt x="661" y="620"/>
                    <a:pt x="582" y="744"/>
                  </a:cubicBezTo>
                  <a:cubicBezTo>
                    <a:pt x="688" y="548"/>
                    <a:pt x="794" y="348"/>
                    <a:pt x="855" y="140"/>
                  </a:cubicBezTo>
                  <a:cubicBezTo>
                    <a:pt x="862" y="113"/>
                    <a:pt x="870" y="84"/>
                    <a:pt x="862" y="57"/>
                  </a:cubicBezTo>
                  <a:cubicBezTo>
                    <a:pt x="855" y="30"/>
                    <a:pt x="830" y="4"/>
                    <a:pt x="798" y="1"/>
                  </a:cubicBezTo>
                  <a:cubicBezTo>
                    <a:pt x="796" y="1"/>
                    <a:pt x="794" y="1"/>
                    <a:pt x="792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7815784" y="3756249"/>
              <a:ext cx="47839" cy="126095"/>
            </a:xfrm>
            <a:custGeom>
              <a:avLst/>
              <a:gdLst/>
              <a:ahLst/>
              <a:cxnLst/>
              <a:rect l="l" t="t" r="r" b="b"/>
              <a:pathLst>
                <a:path w="335" h="883" fill="none" extrusionOk="0">
                  <a:moveTo>
                    <a:pt x="334" y="1"/>
                  </a:moveTo>
                  <a:cubicBezTo>
                    <a:pt x="180" y="279"/>
                    <a:pt x="68" y="577"/>
                    <a:pt x="1" y="88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7814927" y="3832649"/>
              <a:ext cx="89537" cy="50266"/>
            </a:xfrm>
            <a:custGeom>
              <a:avLst/>
              <a:gdLst/>
              <a:ahLst/>
              <a:cxnLst/>
              <a:rect l="l" t="t" r="r" b="b"/>
              <a:pathLst>
                <a:path w="627" h="352" fill="none" extrusionOk="0">
                  <a:moveTo>
                    <a:pt x="627" y="0"/>
                  </a:moveTo>
                  <a:cubicBezTo>
                    <a:pt x="387" y="53"/>
                    <a:pt x="166" y="178"/>
                    <a:pt x="0" y="352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7767659" y="3801232"/>
              <a:ext cx="47982" cy="80541"/>
            </a:xfrm>
            <a:custGeom>
              <a:avLst/>
              <a:gdLst/>
              <a:ahLst/>
              <a:cxnLst/>
              <a:rect l="l" t="t" r="r" b="b"/>
              <a:pathLst>
                <a:path w="336" h="564" fill="none" extrusionOk="0">
                  <a:moveTo>
                    <a:pt x="1" y="0"/>
                  </a:moveTo>
                  <a:cubicBezTo>
                    <a:pt x="122" y="184"/>
                    <a:pt x="277" y="355"/>
                    <a:pt x="336" y="563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7786652" y="3878774"/>
              <a:ext cx="62547" cy="29846"/>
            </a:xfrm>
            <a:custGeom>
              <a:avLst/>
              <a:gdLst/>
              <a:ahLst/>
              <a:cxnLst/>
              <a:rect l="l" t="t" r="r" b="b"/>
              <a:pathLst>
                <a:path w="438" h="209" extrusionOk="0">
                  <a:moveTo>
                    <a:pt x="241" y="1"/>
                  </a:moveTo>
                  <a:cubicBezTo>
                    <a:pt x="210" y="1"/>
                    <a:pt x="180" y="3"/>
                    <a:pt x="150" y="9"/>
                  </a:cubicBezTo>
                  <a:cubicBezTo>
                    <a:pt x="110" y="15"/>
                    <a:pt x="69" y="27"/>
                    <a:pt x="42" y="52"/>
                  </a:cubicBezTo>
                  <a:cubicBezTo>
                    <a:pt x="6" y="88"/>
                    <a:pt x="2" y="138"/>
                    <a:pt x="1" y="185"/>
                  </a:cubicBezTo>
                  <a:cubicBezTo>
                    <a:pt x="101" y="200"/>
                    <a:pt x="207" y="208"/>
                    <a:pt x="314" y="208"/>
                  </a:cubicBezTo>
                  <a:cubicBezTo>
                    <a:pt x="344" y="208"/>
                    <a:pt x="374" y="208"/>
                    <a:pt x="404" y="206"/>
                  </a:cubicBezTo>
                  <a:cubicBezTo>
                    <a:pt x="419" y="178"/>
                    <a:pt x="431" y="151"/>
                    <a:pt x="435" y="122"/>
                  </a:cubicBezTo>
                  <a:cubicBezTo>
                    <a:pt x="437" y="92"/>
                    <a:pt x="430" y="61"/>
                    <a:pt x="405" y="39"/>
                  </a:cubicBezTo>
                  <a:cubicBezTo>
                    <a:pt x="382" y="18"/>
                    <a:pt x="349" y="11"/>
                    <a:pt x="317" y="6"/>
                  </a:cubicBezTo>
                  <a:cubicBezTo>
                    <a:pt x="292" y="3"/>
                    <a:pt x="266" y="1"/>
                    <a:pt x="24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7805930" y="3892483"/>
              <a:ext cx="71830" cy="19992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371" y="1"/>
                  </a:moveTo>
                  <a:cubicBezTo>
                    <a:pt x="316" y="1"/>
                    <a:pt x="285" y="70"/>
                    <a:pt x="285" y="70"/>
                  </a:cubicBezTo>
                  <a:cubicBezTo>
                    <a:pt x="285" y="70"/>
                    <a:pt x="287" y="33"/>
                    <a:pt x="252" y="28"/>
                  </a:cubicBezTo>
                  <a:cubicBezTo>
                    <a:pt x="250" y="27"/>
                    <a:pt x="247" y="27"/>
                    <a:pt x="245" y="27"/>
                  </a:cubicBezTo>
                  <a:cubicBezTo>
                    <a:pt x="215" y="27"/>
                    <a:pt x="199" y="55"/>
                    <a:pt x="199" y="55"/>
                  </a:cubicBezTo>
                  <a:cubicBezTo>
                    <a:pt x="199" y="55"/>
                    <a:pt x="189" y="5"/>
                    <a:pt x="135" y="5"/>
                  </a:cubicBezTo>
                  <a:cubicBezTo>
                    <a:pt x="130" y="5"/>
                    <a:pt x="125" y="5"/>
                    <a:pt x="119" y="6"/>
                  </a:cubicBezTo>
                  <a:cubicBezTo>
                    <a:pt x="51" y="16"/>
                    <a:pt x="72" y="96"/>
                    <a:pt x="72" y="96"/>
                  </a:cubicBezTo>
                  <a:cubicBezTo>
                    <a:pt x="72" y="96"/>
                    <a:pt x="60" y="89"/>
                    <a:pt x="45" y="89"/>
                  </a:cubicBezTo>
                  <a:cubicBezTo>
                    <a:pt x="38" y="89"/>
                    <a:pt x="30" y="91"/>
                    <a:pt x="22" y="96"/>
                  </a:cubicBezTo>
                  <a:cubicBezTo>
                    <a:pt x="0" y="111"/>
                    <a:pt x="6" y="136"/>
                    <a:pt x="6" y="136"/>
                  </a:cubicBezTo>
                  <a:cubicBezTo>
                    <a:pt x="55" y="139"/>
                    <a:pt x="107" y="139"/>
                    <a:pt x="158" y="139"/>
                  </a:cubicBezTo>
                  <a:cubicBezTo>
                    <a:pt x="325" y="139"/>
                    <a:pt x="480" y="130"/>
                    <a:pt x="492" y="130"/>
                  </a:cubicBezTo>
                  <a:cubicBezTo>
                    <a:pt x="492" y="130"/>
                    <a:pt x="492" y="130"/>
                    <a:pt x="492" y="130"/>
                  </a:cubicBezTo>
                  <a:cubicBezTo>
                    <a:pt x="503" y="75"/>
                    <a:pt x="472" y="66"/>
                    <a:pt x="451" y="66"/>
                  </a:cubicBezTo>
                  <a:cubicBezTo>
                    <a:pt x="440" y="66"/>
                    <a:pt x="431" y="68"/>
                    <a:pt x="431" y="68"/>
                  </a:cubicBezTo>
                  <a:cubicBezTo>
                    <a:pt x="431" y="68"/>
                    <a:pt x="447" y="13"/>
                    <a:pt x="384" y="2"/>
                  </a:cubicBezTo>
                  <a:cubicBezTo>
                    <a:pt x="380" y="1"/>
                    <a:pt x="375" y="1"/>
                    <a:pt x="371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7750808" y="3888056"/>
              <a:ext cx="60120" cy="23848"/>
            </a:xfrm>
            <a:custGeom>
              <a:avLst/>
              <a:gdLst/>
              <a:ahLst/>
              <a:cxnLst/>
              <a:rect l="l" t="t" r="r" b="b"/>
              <a:pathLst>
                <a:path w="421" h="167" extrusionOk="0">
                  <a:moveTo>
                    <a:pt x="252" y="1"/>
                  </a:moveTo>
                  <a:cubicBezTo>
                    <a:pt x="194" y="1"/>
                    <a:pt x="170" y="51"/>
                    <a:pt x="170" y="51"/>
                  </a:cubicBezTo>
                  <a:cubicBezTo>
                    <a:pt x="170" y="51"/>
                    <a:pt x="160" y="20"/>
                    <a:pt x="123" y="20"/>
                  </a:cubicBezTo>
                  <a:cubicBezTo>
                    <a:pt x="116" y="20"/>
                    <a:pt x="108" y="21"/>
                    <a:pt x="99" y="24"/>
                  </a:cubicBezTo>
                  <a:cubicBezTo>
                    <a:pt x="44" y="42"/>
                    <a:pt x="62" y="80"/>
                    <a:pt x="62" y="80"/>
                  </a:cubicBezTo>
                  <a:cubicBezTo>
                    <a:pt x="62" y="80"/>
                    <a:pt x="58" y="80"/>
                    <a:pt x="53" y="80"/>
                  </a:cubicBezTo>
                  <a:cubicBezTo>
                    <a:pt x="44" y="80"/>
                    <a:pt x="30" y="82"/>
                    <a:pt x="19" y="95"/>
                  </a:cubicBezTo>
                  <a:cubicBezTo>
                    <a:pt x="1" y="116"/>
                    <a:pt x="21" y="136"/>
                    <a:pt x="21" y="136"/>
                  </a:cubicBezTo>
                  <a:cubicBezTo>
                    <a:pt x="103" y="156"/>
                    <a:pt x="398" y="166"/>
                    <a:pt x="398" y="166"/>
                  </a:cubicBezTo>
                  <a:cubicBezTo>
                    <a:pt x="398" y="166"/>
                    <a:pt x="420" y="95"/>
                    <a:pt x="394" y="74"/>
                  </a:cubicBezTo>
                  <a:cubicBezTo>
                    <a:pt x="384" y="67"/>
                    <a:pt x="373" y="64"/>
                    <a:pt x="364" y="64"/>
                  </a:cubicBezTo>
                  <a:cubicBezTo>
                    <a:pt x="347" y="64"/>
                    <a:pt x="333" y="72"/>
                    <a:pt x="333" y="72"/>
                  </a:cubicBezTo>
                  <a:cubicBezTo>
                    <a:pt x="333" y="72"/>
                    <a:pt x="322" y="5"/>
                    <a:pt x="259" y="1"/>
                  </a:cubicBezTo>
                  <a:cubicBezTo>
                    <a:pt x="257" y="1"/>
                    <a:pt x="255" y="1"/>
                    <a:pt x="252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8914800" y="4069988"/>
              <a:ext cx="55979" cy="24705"/>
            </a:xfrm>
            <a:custGeom>
              <a:avLst/>
              <a:gdLst/>
              <a:ahLst/>
              <a:cxnLst/>
              <a:rect l="l" t="t" r="r" b="b"/>
              <a:pathLst>
                <a:path w="392" h="173" extrusionOk="0">
                  <a:moveTo>
                    <a:pt x="142" y="0"/>
                  </a:moveTo>
                  <a:cubicBezTo>
                    <a:pt x="92" y="0"/>
                    <a:pt x="78" y="50"/>
                    <a:pt x="78" y="50"/>
                  </a:cubicBezTo>
                  <a:cubicBezTo>
                    <a:pt x="78" y="50"/>
                    <a:pt x="62" y="30"/>
                    <a:pt x="44" y="30"/>
                  </a:cubicBezTo>
                  <a:cubicBezTo>
                    <a:pt x="38" y="30"/>
                    <a:pt x="31" y="33"/>
                    <a:pt x="24" y="39"/>
                  </a:cubicBezTo>
                  <a:cubicBezTo>
                    <a:pt x="1" y="64"/>
                    <a:pt x="24" y="80"/>
                    <a:pt x="24" y="80"/>
                  </a:cubicBezTo>
                  <a:lnTo>
                    <a:pt x="21" y="171"/>
                  </a:lnTo>
                  <a:cubicBezTo>
                    <a:pt x="49" y="172"/>
                    <a:pt x="77" y="172"/>
                    <a:pt x="106" y="172"/>
                  </a:cubicBezTo>
                  <a:cubicBezTo>
                    <a:pt x="199" y="172"/>
                    <a:pt x="294" y="166"/>
                    <a:pt x="391" y="155"/>
                  </a:cubicBezTo>
                  <a:cubicBezTo>
                    <a:pt x="383" y="105"/>
                    <a:pt x="347" y="100"/>
                    <a:pt x="332" y="100"/>
                  </a:cubicBezTo>
                  <a:cubicBezTo>
                    <a:pt x="327" y="100"/>
                    <a:pt x="324" y="100"/>
                    <a:pt x="324" y="100"/>
                  </a:cubicBezTo>
                  <a:cubicBezTo>
                    <a:pt x="324" y="100"/>
                    <a:pt x="332" y="50"/>
                    <a:pt x="283" y="39"/>
                  </a:cubicBezTo>
                  <a:cubicBezTo>
                    <a:pt x="276" y="38"/>
                    <a:pt x="269" y="37"/>
                    <a:pt x="262" y="37"/>
                  </a:cubicBezTo>
                  <a:cubicBezTo>
                    <a:pt x="224" y="37"/>
                    <a:pt x="198" y="59"/>
                    <a:pt x="198" y="59"/>
                  </a:cubicBezTo>
                  <a:cubicBezTo>
                    <a:pt x="198" y="59"/>
                    <a:pt x="193" y="0"/>
                    <a:pt x="142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8816266" y="4064704"/>
              <a:ext cx="55979" cy="27561"/>
            </a:xfrm>
            <a:custGeom>
              <a:avLst/>
              <a:gdLst/>
              <a:ahLst/>
              <a:cxnLst/>
              <a:rect l="l" t="t" r="r" b="b"/>
              <a:pathLst>
                <a:path w="392" h="193" extrusionOk="0">
                  <a:moveTo>
                    <a:pt x="249" y="1"/>
                  </a:moveTo>
                  <a:cubicBezTo>
                    <a:pt x="200" y="1"/>
                    <a:pt x="194" y="60"/>
                    <a:pt x="194" y="60"/>
                  </a:cubicBezTo>
                  <a:cubicBezTo>
                    <a:pt x="194" y="60"/>
                    <a:pt x="167" y="38"/>
                    <a:pt x="129" y="38"/>
                  </a:cubicBezTo>
                  <a:cubicBezTo>
                    <a:pt x="123" y="38"/>
                    <a:pt x="116" y="39"/>
                    <a:pt x="109" y="40"/>
                  </a:cubicBezTo>
                  <a:cubicBezTo>
                    <a:pt x="59" y="50"/>
                    <a:pt x="67" y="101"/>
                    <a:pt x="67" y="101"/>
                  </a:cubicBezTo>
                  <a:cubicBezTo>
                    <a:pt x="67" y="101"/>
                    <a:pt x="65" y="101"/>
                    <a:pt x="60" y="101"/>
                  </a:cubicBezTo>
                  <a:cubicBezTo>
                    <a:pt x="44" y="101"/>
                    <a:pt x="8" y="106"/>
                    <a:pt x="0" y="156"/>
                  </a:cubicBezTo>
                  <a:cubicBezTo>
                    <a:pt x="100" y="176"/>
                    <a:pt x="187" y="192"/>
                    <a:pt x="272" y="192"/>
                  </a:cubicBezTo>
                  <a:cubicBezTo>
                    <a:pt x="305" y="192"/>
                    <a:pt x="338" y="190"/>
                    <a:pt x="371" y="184"/>
                  </a:cubicBezTo>
                  <a:lnTo>
                    <a:pt x="367" y="80"/>
                  </a:lnTo>
                  <a:cubicBezTo>
                    <a:pt x="367" y="80"/>
                    <a:pt x="392" y="65"/>
                    <a:pt x="367" y="40"/>
                  </a:cubicBezTo>
                  <a:cubicBezTo>
                    <a:pt x="361" y="34"/>
                    <a:pt x="354" y="31"/>
                    <a:pt x="348" y="31"/>
                  </a:cubicBezTo>
                  <a:cubicBezTo>
                    <a:pt x="330" y="31"/>
                    <a:pt x="314" y="50"/>
                    <a:pt x="314" y="50"/>
                  </a:cubicBezTo>
                  <a:cubicBezTo>
                    <a:pt x="314" y="50"/>
                    <a:pt x="300" y="1"/>
                    <a:pt x="249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8810696" y="3897910"/>
              <a:ext cx="203922" cy="172648"/>
            </a:xfrm>
            <a:custGeom>
              <a:avLst/>
              <a:gdLst/>
              <a:ahLst/>
              <a:cxnLst/>
              <a:rect l="l" t="t" r="r" b="b"/>
              <a:pathLst>
                <a:path w="1428" h="1209" extrusionOk="0">
                  <a:moveTo>
                    <a:pt x="967" y="1"/>
                  </a:moveTo>
                  <a:cubicBezTo>
                    <a:pt x="937" y="1"/>
                    <a:pt x="910" y="14"/>
                    <a:pt x="886" y="29"/>
                  </a:cubicBezTo>
                  <a:cubicBezTo>
                    <a:pt x="794" y="84"/>
                    <a:pt x="728" y="164"/>
                    <a:pt x="675" y="247"/>
                  </a:cubicBezTo>
                  <a:cubicBezTo>
                    <a:pt x="562" y="424"/>
                    <a:pt x="503" y="625"/>
                    <a:pt x="505" y="827"/>
                  </a:cubicBezTo>
                  <a:cubicBezTo>
                    <a:pt x="472" y="682"/>
                    <a:pt x="334" y="459"/>
                    <a:pt x="204" y="396"/>
                  </a:cubicBezTo>
                  <a:cubicBezTo>
                    <a:pt x="174" y="382"/>
                    <a:pt x="147" y="376"/>
                    <a:pt x="122" y="376"/>
                  </a:cubicBezTo>
                  <a:cubicBezTo>
                    <a:pt x="48" y="376"/>
                    <a:pt x="0" y="431"/>
                    <a:pt x="7" y="501"/>
                  </a:cubicBezTo>
                  <a:cubicBezTo>
                    <a:pt x="23" y="692"/>
                    <a:pt x="349" y="1008"/>
                    <a:pt x="531" y="1208"/>
                  </a:cubicBezTo>
                  <a:cubicBezTo>
                    <a:pt x="763" y="1106"/>
                    <a:pt x="1083" y="980"/>
                    <a:pt x="1324" y="863"/>
                  </a:cubicBezTo>
                  <a:cubicBezTo>
                    <a:pt x="1366" y="842"/>
                    <a:pt x="1412" y="814"/>
                    <a:pt x="1416" y="774"/>
                  </a:cubicBezTo>
                  <a:cubicBezTo>
                    <a:pt x="1427" y="704"/>
                    <a:pt x="1324" y="662"/>
                    <a:pt x="1239" y="659"/>
                  </a:cubicBezTo>
                  <a:cubicBezTo>
                    <a:pt x="1231" y="659"/>
                    <a:pt x="1223" y="659"/>
                    <a:pt x="1215" y="659"/>
                  </a:cubicBezTo>
                  <a:cubicBezTo>
                    <a:pt x="1010" y="659"/>
                    <a:pt x="807" y="758"/>
                    <a:pt x="711" y="908"/>
                  </a:cubicBezTo>
                  <a:cubicBezTo>
                    <a:pt x="840" y="668"/>
                    <a:pt x="970" y="427"/>
                    <a:pt x="1043" y="171"/>
                  </a:cubicBezTo>
                  <a:cubicBezTo>
                    <a:pt x="1052" y="137"/>
                    <a:pt x="1061" y="103"/>
                    <a:pt x="1052" y="70"/>
                  </a:cubicBezTo>
                  <a:cubicBezTo>
                    <a:pt x="1043" y="36"/>
                    <a:pt x="1014" y="5"/>
                    <a:pt x="974" y="1"/>
                  </a:cubicBezTo>
                  <a:cubicBezTo>
                    <a:pt x="971" y="1"/>
                    <a:pt x="969" y="1"/>
                    <a:pt x="967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8886240" y="3913333"/>
              <a:ext cx="57978" cy="153655"/>
            </a:xfrm>
            <a:custGeom>
              <a:avLst/>
              <a:gdLst/>
              <a:ahLst/>
              <a:cxnLst/>
              <a:rect l="l" t="t" r="r" b="b"/>
              <a:pathLst>
                <a:path w="406" h="1076" fill="none" extrusionOk="0">
                  <a:moveTo>
                    <a:pt x="405" y="1"/>
                  </a:moveTo>
                  <a:cubicBezTo>
                    <a:pt x="217" y="340"/>
                    <a:pt x="80" y="702"/>
                    <a:pt x="0" y="107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8884954" y="4006155"/>
              <a:ext cx="109244" cy="61405"/>
            </a:xfrm>
            <a:custGeom>
              <a:avLst/>
              <a:gdLst/>
              <a:ahLst/>
              <a:cxnLst/>
              <a:rect l="l" t="t" r="r" b="b"/>
              <a:pathLst>
                <a:path w="765" h="430" fill="none" extrusionOk="0">
                  <a:moveTo>
                    <a:pt x="765" y="1"/>
                  </a:moveTo>
                  <a:cubicBezTo>
                    <a:pt x="471" y="67"/>
                    <a:pt x="201" y="218"/>
                    <a:pt x="1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827262" y="3968026"/>
              <a:ext cx="58406" cy="98391"/>
            </a:xfrm>
            <a:custGeom>
              <a:avLst/>
              <a:gdLst/>
              <a:ahLst/>
              <a:cxnLst/>
              <a:rect l="l" t="t" r="r" b="b"/>
              <a:pathLst>
                <a:path w="409" h="689" fill="none" extrusionOk="0">
                  <a:moveTo>
                    <a:pt x="1" y="1"/>
                  </a:moveTo>
                  <a:cubicBezTo>
                    <a:pt x="150" y="225"/>
                    <a:pt x="338" y="433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8850396" y="4062705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4" y="0"/>
                  </a:moveTo>
                  <a:cubicBezTo>
                    <a:pt x="256" y="0"/>
                    <a:pt x="218" y="3"/>
                    <a:pt x="181" y="10"/>
                  </a:cubicBezTo>
                  <a:cubicBezTo>
                    <a:pt x="133" y="18"/>
                    <a:pt x="85" y="33"/>
                    <a:pt x="51" y="64"/>
                  </a:cubicBezTo>
                  <a:cubicBezTo>
                    <a:pt x="5" y="107"/>
                    <a:pt x="2" y="169"/>
                    <a:pt x="0" y="226"/>
                  </a:cubicBezTo>
                  <a:cubicBezTo>
                    <a:pt x="115" y="243"/>
                    <a:pt x="236" y="254"/>
                    <a:pt x="358" y="254"/>
                  </a:cubicBezTo>
                  <a:cubicBezTo>
                    <a:pt x="402" y="254"/>
                    <a:pt x="446" y="252"/>
                    <a:pt x="490" y="249"/>
                  </a:cubicBezTo>
                  <a:cubicBezTo>
                    <a:pt x="506" y="215"/>
                    <a:pt x="522" y="182"/>
                    <a:pt x="527" y="146"/>
                  </a:cubicBezTo>
                  <a:cubicBezTo>
                    <a:pt x="532" y="110"/>
                    <a:pt x="522" y="71"/>
                    <a:pt x="492" y="45"/>
                  </a:cubicBezTo>
                  <a:cubicBezTo>
                    <a:pt x="465" y="21"/>
                    <a:pt x="426" y="12"/>
                    <a:pt x="387" y="7"/>
                  </a:cubicBezTo>
                  <a:cubicBezTo>
                    <a:pt x="356" y="2"/>
                    <a:pt x="325" y="0"/>
                    <a:pt x="294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8878671" y="4081841"/>
              <a:ext cx="76828" cy="21420"/>
            </a:xfrm>
            <a:custGeom>
              <a:avLst/>
              <a:gdLst/>
              <a:ahLst/>
              <a:cxnLst/>
              <a:rect l="l" t="t" r="r" b="b"/>
              <a:pathLst>
                <a:path w="538" h="150" extrusionOk="0">
                  <a:moveTo>
                    <a:pt x="398" y="1"/>
                  </a:moveTo>
                  <a:cubicBezTo>
                    <a:pt x="339" y="1"/>
                    <a:pt x="305" y="75"/>
                    <a:pt x="305" y="75"/>
                  </a:cubicBezTo>
                  <a:cubicBezTo>
                    <a:pt x="305" y="75"/>
                    <a:pt x="307" y="35"/>
                    <a:pt x="270" y="30"/>
                  </a:cubicBezTo>
                  <a:cubicBezTo>
                    <a:pt x="267" y="29"/>
                    <a:pt x="264" y="29"/>
                    <a:pt x="261" y="29"/>
                  </a:cubicBezTo>
                  <a:cubicBezTo>
                    <a:pt x="230" y="29"/>
                    <a:pt x="214" y="59"/>
                    <a:pt x="214" y="59"/>
                  </a:cubicBezTo>
                  <a:cubicBezTo>
                    <a:pt x="214" y="59"/>
                    <a:pt x="205" y="5"/>
                    <a:pt x="148" y="5"/>
                  </a:cubicBezTo>
                  <a:cubicBezTo>
                    <a:pt x="142" y="5"/>
                    <a:pt x="136" y="6"/>
                    <a:pt x="130" y="7"/>
                  </a:cubicBezTo>
                  <a:cubicBezTo>
                    <a:pt x="55" y="18"/>
                    <a:pt x="78" y="103"/>
                    <a:pt x="78" y="103"/>
                  </a:cubicBezTo>
                  <a:cubicBezTo>
                    <a:pt x="78" y="103"/>
                    <a:pt x="65" y="96"/>
                    <a:pt x="49" y="96"/>
                  </a:cubicBezTo>
                  <a:cubicBezTo>
                    <a:pt x="41" y="96"/>
                    <a:pt x="32" y="98"/>
                    <a:pt x="24" y="103"/>
                  </a:cubicBezTo>
                  <a:cubicBezTo>
                    <a:pt x="0" y="119"/>
                    <a:pt x="7" y="146"/>
                    <a:pt x="7" y="146"/>
                  </a:cubicBezTo>
                  <a:cubicBezTo>
                    <a:pt x="58" y="149"/>
                    <a:pt x="113" y="150"/>
                    <a:pt x="167" y="150"/>
                  </a:cubicBezTo>
                  <a:cubicBezTo>
                    <a:pt x="346" y="150"/>
                    <a:pt x="514" y="139"/>
                    <a:pt x="525" y="139"/>
                  </a:cubicBezTo>
                  <a:cubicBezTo>
                    <a:pt x="525" y="139"/>
                    <a:pt x="525" y="139"/>
                    <a:pt x="525" y="139"/>
                  </a:cubicBezTo>
                  <a:cubicBezTo>
                    <a:pt x="537" y="79"/>
                    <a:pt x="505" y="69"/>
                    <a:pt x="482" y="69"/>
                  </a:cubicBezTo>
                  <a:cubicBezTo>
                    <a:pt x="471" y="69"/>
                    <a:pt x="461" y="72"/>
                    <a:pt x="461" y="72"/>
                  </a:cubicBezTo>
                  <a:cubicBezTo>
                    <a:pt x="461" y="72"/>
                    <a:pt x="478" y="13"/>
                    <a:pt x="411" y="2"/>
                  </a:cubicBezTo>
                  <a:cubicBezTo>
                    <a:pt x="406" y="1"/>
                    <a:pt x="402" y="1"/>
                    <a:pt x="398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8819836" y="4077557"/>
              <a:ext cx="64261" cy="25562"/>
            </a:xfrm>
            <a:custGeom>
              <a:avLst/>
              <a:gdLst/>
              <a:ahLst/>
              <a:cxnLst/>
              <a:rect l="l" t="t" r="r" b="b"/>
              <a:pathLst>
                <a:path w="450" h="179" extrusionOk="0">
                  <a:moveTo>
                    <a:pt x="270" y="1"/>
                  </a:moveTo>
                  <a:cubicBezTo>
                    <a:pt x="208" y="1"/>
                    <a:pt x="182" y="54"/>
                    <a:pt x="182" y="54"/>
                  </a:cubicBezTo>
                  <a:cubicBezTo>
                    <a:pt x="182" y="54"/>
                    <a:pt x="171" y="21"/>
                    <a:pt x="131" y="21"/>
                  </a:cubicBezTo>
                  <a:cubicBezTo>
                    <a:pt x="123" y="21"/>
                    <a:pt x="115" y="22"/>
                    <a:pt x="105" y="25"/>
                  </a:cubicBezTo>
                  <a:cubicBezTo>
                    <a:pt x="46" y="43"/>
                    <a:pt x="64" y="86"/>
                    <a:pt x="64" y="86"/>
                  </a:cubicBezTo>
                  <a:cubicBezTo>
                    <a:pt x="64" y="86"/>
                    <a:pt x="60" y="84"/>
                    <a:pt x="54" y="84"/>
                  </a:cubicBezTo>
                  <a:cubicBezTo>
                    <a:pt x="45" y="84"/>
                    <a:pt x="31" y="87"/>
                    <a:pt x="20" y="100"/>
                  </a:cubicBezTo>
                  <a:cubicBezTo>
                    <a:pt x="0" y="122"/>
                    <a:pt x="21" y="143"/>
                    <a:pt x="21" y="143"/>
                  </a:cubicBezTo>
                  <a:cubicBezTo>
                    <a:pt x="109" y="164"/>
                    <a:pt x="425" y="179"/>
                    <a:pt x="425" y="179"/>
                  </a:cubicBezTo>
                  <a:cubicBezTo>
                    <a:pt x="425" y="179"/>
                    <a:pt x="450" y="104"/>
                    <a:pt x="421" y="80"/>
                  </a:cubicBezTo>
                  <a:cubicBezTo>
                    <a:pt x="409" y="72"/>
                    <a:pt x="397" y="69"/>
                    <a:pt x="387" y="69"/>
                  </a:cubicBezTo>
                  <a:cubicBezTo>
                    <a:pt x="370" y="69"/>
                    <a:pt x="357" y="76"/>
                    <a:pt x="357" y="76"/>
                  </a:cubicBezTo>
                  <a:cubicBezTo>
                    <a:pt x="357" y="76"/>
                    <a:pt x="344" y="4"/>
                    <a:pt x="277" y="1"/>
                  </a:cubicBezTo>
                  <a:cubicBezTo>
                    <a:pt x="275" y="1"/>
                    <a:pt x="272" y="1"/>
                    <a:pt x="27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784563" y="4743307"/>
              <a:ext cx="101390" cy="44697"/>
            </a:xfrm>
            <a:custGeom>
              <a:avLst/>
              <a:gdLst/>
              <a:ahLst/>
              <a:cxnLst/>
              <a:rect l="l" t="t" r="r" b="b"/>
              <a:pathLst>
                <a:path w="710" h="313" extrusionOk="0">
                  <a:moveTo>
                    <a:pt x="258" y="1"/>
                  </a:moveTo>
                  <a:cubicBezTo>
                    <a:pt x="165" y="1"/>
                    <a:pt x="141" y="88"/>
                    <a:pt x="141" y="88"/>
                  </a:cubicBezTo>
                  <a:cubicBezTo>
                    <a:pt x="141" y="88"/>
                    <a:pt x="112" y="54"/>
                    <a:pt x="79" y="54"/>
                  </a:cubicBezTo>
                  <a:cubicBezTo>
                    <a:pt x="68" y="54"/>
                    <a:pt x="56" y="58"/>
                    <a:pt x="45" y="70"/>
                  </a:cubicBezTo>
                  <a:cubicBezTo>
                    <a:pt x="0" y="115"/>
                    <a:pt x="45" y="144"/>
                    <a:pt x="45" y="144"/>
                  </a:cubicBezTo>
                  <a:lnTo>
                    <a:pt x="36" y="310"/>
                  </a:lnTo>
                  <a:cubicBezTo>
                    <a:pt x="83" y="311"/>
                    <a:pt x="130" y="312"/>
                    <a:pt x="178" y="312"/>
                  </a:cubicBezTo>
                  <a:cubicBezTo>
                    <a:pt x="351" y="312"/>
                    <a:pt x="529" y="301"/>
                    <a:pt x="709" y="281"/>
                  </a:cubicBezTo>
                  <a:cubicBezTo>
                    <a:pt x="694" y="189"/>
                    <a:pt x="628" y="180"/>
                    <a:pt x="600" y="180"/>
                  </a:cubicBezTo>
                  <a:cubicBezTo>
                    <a:pt x="593" y="180"/>
                    <a:pt x="588" y="180"/>
                    <a:pt x="588" y="180"/>
                  </a:cubicBezTo>
                  <a:cubicBezTo>
                    <a:pt x="588" y="180"/>
                    <a:pt x="604" y="89"/>
                    <a:pt x="515" y="70"/>
                  </a:cubicBezTo>
                  <a:cubicBezTo>
                    <a:pt x="502" y="67"/>
                    <a:pt x="489" y="66"/>
                    <a:pt x="477" y="66"/>
                  </a:cubicBezTo>
                  <a:cubicBezTo>
                    <a:pt x="407" y="66"/>
                    <a:pt x="360" y="106"/>
                    <a:pt x="360" y="106"/>
                  </a:cubicBezTo>
                  <a:cubicBezTo>
                    <a:pt x="360" y="106"/>
                    <a:pt x="351" y="1"/>
                    <a:pt x="258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8605773" y="4733739"/>
              <a:ext cx="101390" cy="49410"/>
            </a:xfrm>
            <a:custGeom>
              <a:avLst/>
              <a:gdLst/>
              <a:ahLst/>
              <a:cxnLst/>
              <a:rect l="l" t="t" r="r" b="b"/>
              <a:pathLst>
                <a:path w="710" h="346" extrusionOk="0">
                  <a:moveTo>
                    <a:pt x="451" y="0"/>
                  </a:moveTo>
                  <a:cubicBezTo>
                    <a:pt x="358" y="0"/>
                    <a:pt x="350" y="106"/>
                    <a:pt x="350" y="106"/>
                  </a:cubicBezTo>
                  <a:cubicBezTo>
                    <a:pt x="350" y="106"/>
                    <a:pt x="303" y="65"/>
                    <a:pt x="233" y="65"/>
                  </a:cubicBezTo>
                  <a:cubicBezTo>
                    <a:pt x="221" y="65"/>
                    <a:pt x="208" y="67"/>
                    <a:pt x="195" y="70"/>
                  </a:cubicBezTo>
                  <a:cubicBezTo>
                    <a:pt x="106" y="89"/>
                    <a:pt x="122" y="179"/>
                    <a:pt x="122" y="179"/>
                  </a:cubicBezTo>
                  <a:cubicBezTo>
                    <a:pt x="122" y="179"/>
                    <a:pt x="117" y="179"/>
                    <a:pt x="111" y="179"/>
                  </a:cubicBezTo>
                  <a:cubicBezTo>
                    <a:pt x="84" y="179"/>
                    <a:pt x="16" y="188"/>
                    <a:pt x="1" y="281"/>
                  </a:cubicBezTo>
                  <a:cubicBezTo>
                    <a:pt x="183" y="316"/>
                    <a:pt x="339" y="346"/>
                    <a:pt x="491" y="346"/>
                  </a:cubicBezTo>
                  <a:cubicBezTo>
                    <a:pt x="552" y="346"/>
                    <a:pt x="612" y="341"/>
                    <a:pt x="672" y="330"/>
                  </a:cubicBezTo>
                  <a:lnTo>
                    <a:pt x="666" y="144"/>
                  </a:lnTo>
                  <a:cubicBezTo>
                    <a:pt x="666" y="144"/>
                    <a:pt x="710" y="115"/>
                    <a:pt x="666" y="70"/>
                  </a:cubicBezTo>
                  <a:cubicBezTo>
                    <a:pt x="655" y="58"/>
                    <a:pt x="642" y="54"/>
                    <a:pt x="631" y="54"/>
                  </a:cubicBezTo>
                  <a:cubicBezTo>
                    <a:pt x="598" y="54"/>
                    <a:pt x="569" y="88"/>
                    <a:pt x="569" y="88"/>
                  </a:cubicBezTo>
                  <a:cubicBezTo>
                    <a:pt x="569" y="88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8622338" y="4474122"/>
              <a:ext cx="323733" cy="273752"/>
            </a:xfrm>
            <a:custGeom>
              <a:avLst/>
              <a:gdLst/>
              <a:ahLst/>
              <a:cxnLst/>
              <a:rect l="l" t="t" r="r" b="b"/>
              <a:pathLst>
                <a:path w="2267" h="1917" extrusionOk="0">
                  <a:moveTo>
                    <a:pt x="1531" y="1"/>
                  </a:moveTo>
                  <a:cubicBezTo>
                    <a:pt x="1487" y="1"/>
                    <a:pt x="1443" y="23"/>
                    <a:pt x="1406" y="45"/>
                  </a:cubicBezTo>
                  <a:cubicBezTo>
                    <a:pt x="1260" y="133"/>
                    <a:pt x="1156" y="258"/>
                    <a:pt x="1072" y="391"/>
                  </a:cubicBezTo>
                  <a:cubicBezTo>
                    <a:pt x="892" y="672"/>
                    <a:pt x="799" y="992"/>
                    <a:pt x="803" y="1311"/>
                  </a:cubicBezTo>
                  <a:cubicBezTo>
                    <a:pt x="750" y="1081"/>
                    <a:pt x="530" y="725"/>
                    <a:pt x="323" y="626"/>
                  </a:cubicBezTo>
                  <a:cubicBezTo>
                    <a:pt x="276" y="604"/>
                    <a:pt x="233" y="594"/>
                    <a:pt x="194" y="594"/>
                  </a:cubicBezTo>
                  <a:cubicBezTo>
                    <a:pt x="77" y="594"/>
                    <a:pt x="1" y="682"/>
                    <a:pt x="11" y="792"/>
                  </a:cubicBezTo>
                  <a:cubicBezTo>
                    <a:pt x="40" y="1099"/>
                    <a:pt x="557" y="1600"/>
                    <a:pt x="846" y="1917"/>
                  </a:cubicBezTo>
                  <a:cubicBezTo>
                    <a:pt x="1212" y="1755"/>
                    <a:pt x="1720" y="1554"/>
                    <a:pt x="2101" y="1369"/>
                  </a:cubicBezTo>
                  <a:cubicBezTo>
                    <a:pt x="2170" y="1337"/>
                    <a:pt x="2240" y="1291"/>
                    <a:pt x="2250" y="1226"/>
                  </a:cubicBezTo>
                  <a:cubicBezTo>
                    <a:pt x="2267" y="1117"/>
                    <a:pt x="2102" y="1050"/>
                    <a:pt x="1968" y="1044"/>
                  </a:cubicBezTo>
                  <a:cubicBezTo>
                    <a:pt x="1956" y="1044"/>
                    <a:pt x="1944" y="1044"/>
                    <a:pt x="1931" y="1044"/>
                  </a:cubicBezTo>
                  <a:cubicBezTo>
                    <a:pt x="1606" y="1044"/>
                    <a:pt x="1284" y="1201"/>
                    <a:pt x="1130" y="1440"/>
                  </a:cubicBezTo>
                  <a:cubicBezTo>
                    <a:pt x="1336" y="1059"/>
                    <a:pt x="1540" y="675"/>
                    <a:pt x="1657" y="269"/>
                  </a:cubicBezTo>
                  <a:cubicBezTo>
                    <a:pt x="1671" y="218"/>
                    <a:pt x="1685" y="164"/>
                    <a:pt x="1671" y="110"/>
                  </a:cubicBezTo>
                  <a:cubicBezTo>
                    <a:pt x="1657" y="57"/>
                    <a:pt x="1609" y="8"/>
                    <a:pt x="1545" y="2"/>
                  </a:cubicBezTo>
                  <a:cubicBezTo>
                    <a:pt x="1541" y="1"/>
                    <a:pt x="1536" y="1"/>
                    <a:pt x="153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8742293" y="4498685"/>
              <a:ext cx="92250" cy="243621"/>
            </a:xfrm>
            <a:custGeom>
              <a:avLst/>
              <a:gdLst/>
              <a:ahLst/>
              <a:cxnLst/>
              <a:rect l="l" t="t" r="r" b="b"/>
              <a:pathLst>
                <a:path w="646" h="1706" fill="none" extrusionOk="0">
                  <a:moveTo>
                    <a:pt x="645" y="0"/>
                  </a:moveTo>
                  <a:cubicBezTo>
                    <a:pt x="347" y="537"/>
                    <a:pt x="130" y="1113"/>
                    <a:pt x="1" y="1705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8740723" y="4646058"/>
              <a:ext cx="173077" cy="97249"/>
            </a:xfrm>
            <a:custGeom>
              <a:avLst/>
              <a:gdLst/>
              <a:ahLst/>
              <a:cxnLst/>
              <a:rect l="l" t="t" r="r" b="b"/>
              <a:pathLst>
                <a:path w="1212" h="681" fill="none" extrusionOk="0">
                  <a:moveTo>
                    <a:pt x="1211" y="1"/>
                  </a:moveTo>
                  <a:cubicBezTo>
                    <a:pt x="746" y="104"/>
                    <a:pt x="317" y="345"/>
                    <a:pt x="0" y="68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8649186" y="4585509"/>
              <a:ext cx="92536" cy="155940"/>
            </a:xfrm>
            <a:custGeom>
              <a:avLst/>
              <a:gdLst/>
              <a:ahLst/>
              <a:cxnLst/>
              <a:rect l="l" t="t" r="r" b="b"/>
              <a:pathLst>
                <a:path w="648" h="1092" fill="none" extrusionOk="0">
                  <a:moveTo>
                    <a:pt x="0" y="1"/>
                  </a:moveTo>
                  <a:cubicBezTo>
                    <a:pt x="235" y="355"/>
                    <a:pt x="535" y="686"/>
                    <a:pt x="647" y="1091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685743" y="4735453"/>
              <a:ext cx="121097" cy="57549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471" y="0"/>
                  </a:moveTo>
                  <a:cubicBezTo>
                    <a:pt x="410" y="0"/>
                    <a:pt x="348" y="5"/>
                    <a:pt x="288" y="15"/>
                  </a:cubicBezTo>
                  <a:cubicBezTo>
                    <a:pt x="212" y="29"/>
                    <a:pt x="133" y="51"/>
                    <a:pt x="81" y="101"/>
                  </a:cubicBezTo>
                  <a:cubicBezTo>
                    <a:pt x="10" y="169"/>
                    <a:pt x="4" y="267"/>
                    <a:pt x="1" y="357"/>
                  </a:cubicBezTo>
                  <a:cubicBezTo>
                    <a:pt x="185" y="386"/>
                    <a:pt x="380" y="403"/>
                    <a:pt x="577" y="403"/>
                  </a:cubicBezTo>
                  <a:cubicBezTo>
                    <a:pt x="645" y="403"/>
                    <a:pt x="712" y="401"/>
                    <a:pt x="780" y="397"/>
                  </a:cubicBezTo>
                  <a:cubicBezTo>
                    <a:pt x="806" y="344"/>
                    <a:pt x="832" y="289"/>
                    <a:pt x="840" y="232"/>
                  </a:cubicBezTo>
                  <a:cubicBezTo>
                    <a:pt x="847" y="175"/>
                    <a:pt x="832" y="113"/>
                    <a:pt x="784" y="72"/>
                  </a:cubicBezTo>
                  <a:cubicBezTo>
                    <a:pt x="740" y="34"/>
                    <a:pt x="677" y="18"/>
                    <a:pt x="615" y="10"/>
                  </a:cubicBezTo>
                  <a:cubicBezTo>
                    <a:pt x="567" y="3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18874" y="4764299"/>
              <a:ext cx="139518" cy="39271"/>
            </a:xfrm>
            <a:custGeom>
              <a:avLst/>
              <a:gdLst/>
              <a:ahLst/>
              <a:cxnLst/>
              <a:rect l="l" t="t" r="r" b="b"/>
              <a:pathLst>
                <a:path w="977" h="275" extrusionOk="0">
                  <a:moveTo>
                    <a:pt x="721" y="0"/>
                  </a:moveTo>
                  <a:cubicBezTo>
                    <a:pt x="615" y="0"/>
                    <a:pt x="553" y="135"/>
                    <a:pt x="553" y="135"/>
                  </a:cubicBezTo>
                  <a:cubicBezTo>
                    <a:pt x="553" y="135"/>
                    <a:pt x="558" y="61"/>
                    <a:pt x="490" y="52"/>
                  </a:cubicBezTo>
                  <a:cubicBezTo>
                    <a:pt x="486" y="52"/>
                    <a:pt x="482" y="51"/>
                    <a:pt x="478" y="51"/>
                  </a:cubicBezTo>
                  <a:cubicBezTo>
                    <a:pt x="418" y="51"/>
                    <a:pt x="388" y="106"/>
                    <a:pt x="388" y="106"/>
                  </a:cubicBezTo>
                  <a:cubicBezTo>
                    <a:pt x="388" y="106"/>
                    <a:pt x="370" y="8"/>
                    <a:pt x="264" y="8"/>
                  </a:cubicBezTo>
                  <a:cubicBezTo>
                    <a:pt x="254" y="8"/>
                    <a:pt x="244" y="9"/>
                    <a:pt x="233" y="11"/>
                  </a:cubicBezTo>
                  <a:cubicBezTo>
                    <a:pt x="99" y="31"/>
                    <a:pt x="140" y="188"/>
                    <a:pt x="140" y="188"/>
                  </a:cubicBezTo>
                  <a:cubicBezTo>
                    <a:pt x="140" y="188"/>
                    <a:pt x="117" y="175"/>
                    <a:pt x="89" y="175"/>
                  </a:cubicBezTo>
                  <a:cubicBezTo>
                    <a:pt x="74" y="175"/>
                    <a:pt x="59" y="178"/>
                    <a:pt x="45" y="188"/>
                  </a:cubicBezTo>
                  <a:cubicBezTo>
                    <a:pt x="0" y="219"/>
                    <a:pt x="11" y="267"/>
                    <a:pt x="11" y="267"/>
                  </a:cubicBezTo>
                  <a:cubicBezTo>
                    <a:pt x="109" y="272"/>
                    <a:pt x="213" y="274"/>
                    <a:pt x="315" y="274"/>
                  </a:cubicBezTo>
                  <a:cubicBezTo>
                    <a:pt x="647" y="274"/>
                    <a:pt x="955" y="253"/>
                    <a:pt x="955" y="253"/>
                  </a:cubicBezTo>
                  <a:cubicBezTo>
                    <a:pt x="976" y="145"/>
                    <a:pt x="918" y="127"/>
                    <a:pt x="877" y="127"/>
                  </a:cubicBezTo>
                  <a:cubicBezTo>
                    <a:pt x="855" y="127"/>
                    <a:pt x="838" y="132"/>
                    <a:pt x="838" y="132"/>
                  </a:cubicBezTo>
                  <a:cubicBezTo>
                    <a:pt x="838" y="132"/>
                    <a:pt x="867" y="24"/>
                    <a:pt x="745" y="2"/>
                  </a:cubicBezTo>
                  <a:cubicBezTo>
                    <a:pt x="737" y="1"/>
                    <a:pt x="729" y="0"/>
                    <a:pt x="72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611771" y="4756588"/>
              <a:ext cx="116812" cy="46125"/>
            </a:xfrm>
            <a:custGeom>
              <a:avLst/>
              <a:gdLst/>
              <a:ahLst/>
              <a:cxnLst/>
              <a:rect l="l" t="t" r="r" b="b"/>
              <a:pathLst>
                <a:path w="818" h="323" extrusionOk="0">
                  <a:moveTo>
                    <a:pt x="491" y="0"/>
                  </a:moveTo>
                  <a:cubicBezTo>
                    <a:pt x="379" y="0"/>
                    <a:pt x="332" y="99"/>
                    <a:pt x="332" y="99"/>
                  </a:cubicBezTo>
                  <a:cubicBezTo>
                    <a:pt x="332" y="99"/>
                    <a:pt x="311" y="38"/>
                    <a:pt x="240" y="38"/>
                  </a:cubicBezTo>
                  <a:cubicBezTo>
                    <a:pt x="226" y="38"/>
                    <a:pt x="210" y="40"/>
                    <a:pt x="192" y="46"/>
                  </a:cubicBezTo>
                  <a:cubicBezTo>
                    <a:pt x="83" y="79"/>
                    <a:pt x="119" y="156"/>
                    <a:pt x="119" y="156"/>
                  </a:cubicBezTo>
                  <a:cubicBezTo>
                    <a:pt x="119" y="156"/>
                    <a:pt x="111" y="153"/>
                    <a:pt x="99" y="153"/>
                  </a:cubicBezTo>
                  <a:cubicBezTo>
                    <a:pt x="82" y="153"/>
                    <a:pt x="57" y="158"/>
                    <a:pt x="36" y="183"/>
                  </a:cubicBezTo>
                  <a:cubicBezTo>
                    <a:pt x="1" y="223"/>
                    <a:pt x="38" y="263"/>
                    <a:pt x="38" y="263"/>
                  </a:cubicBezTo>
                  <a:cubicBezTo>
                    <a:pt x="199" y="300"/>
                    <a:pt x="772" y="322"/>
                    <a:pt x="772" y="322"/>
                  </a:cubicBezTo>
                  <a:cubicBezTo>
                    <a:pt x="772" y="322"/>
                    <a:pt x="817" y="186"/>
                    <a:pt x="765" y="144"/>
                  </a:cubicBezTo>
                  <a:cubicBezTo>
                    <a:pt x="744" y="129"/>
                    <a:pt x="723" y="124"/>
                    <a:pt x="703" y="124"/>
                  </a:cubicBezTo>
                  <a:cubicBezTo>
                    <a:pt x="672" y="124"/>
                    <a:pt x="647" y="137"/>
                    <a:pt x="647" y="137"/>
                  </a:cubicBezTo>
                  <a:cubicBezTo>
                    <a:pt x="647" y="137"/>
                    <a:pt x="627" y="8"/>
                    <a:pt x="504" y="1"/>
                  </a:cubicBezTo>
                  <a:cubicBezTo>
                    <a:pt x="500" y="0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839257" y="4357595"/>
              <a:ext cx="74543" cy="32702"/>
            </a:xfrm>
            <a:custGeom>
              <a:avLst/>
              <a:gdLst/>
              <a:ahLst/>
              <a:cxnLst/>
              <a:rect l="l" t="t" r="r" b="b"/>
              <a:pathLst>
                <a:path w="522" h="229" extrusionOk="0">
                  <a:moveTo>
                    <a:pt x="191" y="0"/>
                  </a:moveTo>
                  <a:cubicBezTo>
                    <a:pt x="122" y="0"/>
                    <a:pt x="104" y="65"/>
                    <a:pt x="104" y="65"/>
                  </a:cubicBezTo>
                  <a:cubicBezTo>
                    <a:pt x="104" y="65"/>
                    <a:pt x="83" y="39"/>
                    <a:pt x="59" y="39"/>
                  </a:cubicBezTo>
                  <a:cubicBezTo>
                    <a:pt x="51" y="39"/>
                    <a:pt x="42" y="42"/>
                    <a:pt x="34" y="51"/>
                  </a:cubicBezTo>
                  <a:cubicBezTo>
                    <a:pt x="0" y="84"/>
                    <a:pt x="34" y="105"/>
                    <a:pt x="34" y="105"/>
                  </a:cubicBezTo>
                  <a:lnTo>
                    <a:pt x="29" y="227"/>
                  </a:lnTo>
                  <a:cubicBezTo>
                    <a:pt x="62" y="228"/>
                    <a:pt x="96" y="228"/>
                    <a:pt x="130" y="228"/>
                  </a:cubicBezTo>
                  <a:cubicBezTo>
                    <a:pt x="256" y="228"/>
                    <a:pt x="388" y="220"/>
                    <a:pt x="521" y="206"/>
                  </a:cubicBezTo>
                  <a:cubicBezTo>
                    <a:pt x="510" y="139"/>
                    <a:pt x="463" y="132"/>
                    <a:pt x="442" y="132"/>
                  </a:cubicBezTo>
                  <a:cubicBezTo>
                    <a:pt x="436" y="132"/>
                    <a:pt x="432" y="132"/>
                    <a:pt x="432" y="132"/>
                  </a:cubicBezTo>
                  <a:cubicBezTo>
                    <a:pt x="432" y="132"/>
                    <a:pt x="444" y="66"/>
                    <a:pt x="378" y="52"/>
                  </a:cubicBezTo>
                  <a:cubicBezTo>
                    <a:pt x="368" y="50"/>
                    <a:pt x="358" y="49"/>
                    <a:pt x="349" y="49"/>
                  </a:cubicBezTo>
                  <a:cubicBezTo>
                    <a:pt x="298" y="49"/>
                    <a:pt x="264" y="78"/>
                    <a:pt x="264" y="78"/>
                  </a:cubicBezTo>
                  <a:cubicBezTo>
                    <a:pt x="264" y="78"/>
                    <a:pt x="258" y="0"/>
                    <a:pt x="19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8708306" y="4350597"/>
              <a:ext cx="74543" cy="36272"/>
            </a:xfrm>
            <a:custGeom>
              <a:avLst/>
              <a:gdLst/>
              <a:ahLst/>
              <a:cxnLst/>
              <a:rect l="l" t="t" r="r" b="b"/>
              <a:pathLst>
                <a:path w="522" h="254" extrusionOk="0">
                  <a:moveTo>
                    <a:pt x="332" y="1"/>
                  </a:moveTo>
                  <a:cubicBezTo>
                    <a:pt x="264" y="1"/>
                    <a:pt x="258" y="78"/>
                    <a:pt x="258" y="78"/>
                  </a:cubicBezTo>
                  <a:cubicBezTo>
                    <a:pt x="258" y="78"/>
                    <a:pt x="223" y="49"/>
                    <a:pt x="173" y="49"/>
                  </a:cubicBezTo>
                  <a:cubicBezTo>
                    <a:pt x="164" y="49"/>
                    <a:pt x="154" y="50"/>
                    <a:pt x="144" y="52"/>
                  </a:cubicBezTo>
                  <a:cubicBezTo>
                    <a:pt x="78" y="66"/>
                    <a:pt x="90" y="132"/>
                    <a:pt x="90" y="132"/>
                  </a:cubicBezTo>
                  <a:cubicBezTo>
                    <a:pt x="90" y="132"/>
                    <a:pt x="86" y="131"/>
                    <a:pt x="81" y="131"/>
                  </a:cubicBezTo>
                  <a:cubicBezTo>
                    <a:pt x="61" y="131"/>
                    <a:pt x="12" y="138"/>
                    <a:pt x="1" y="205"/>
                  </a:cubicBezTo>
                  <a:cubicBezTo>
                    <a:pt x="134" y="231"/>
                    <a:pt x="248" y="253"/>
                    <a:pt x="359" y="253"/>
                  </a:cubicBezTo>
                  <a:cubicBezTo>
                    <a:pt x="404" y="253"/>
                    <a:pt x="447" y="250"/>
                    <a:pt x="492" y="241"/>
                  </a:cubicBezTo>
                  <a:lnTo>
                    <a:pt x="489" y="105"/>
                  </a:lnTo>
                  <a:cubicBezTo>
                    <a:pt x="489" y="105"/>
                    <a:pt x="522" y="84"/>
                    <a:pt x="489" y="50"/>
                  </a:cubicBezTo>
                  <a:cubicBezTo>
                    <a:pt x="480" y="42"/>
                    <a:pt x="472" y="39"/>
                    <a:pt x="463" y="39"/>
                  </a:cubicBezTo>
                  <a:cubicBezTo>
                    <a:pt x="439" y="39"/>
                    <a:pt x="418" y="65"/>
                    <a:pt x="418" y="65"/>
                  </a:cubicBezTo>
                  <a:cubicBezTo>
                    <a:pt x="418" y="65"/>
                    <a:pt x="400" y="1"/>
                    <a:pt x="332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8720730" y="4160669"/>
              <a:ext cx="236909" cy="200066"/>
            </a:xfrm>
            <a:custGeom>
              <a:avLst/>
              <a:gdLst/>
              <a:ahLst/>
              <a:cxnLst/>
              <a:rect l="l" t="t" r="r" b="b"/>
              <a:pathLst>
                <a:path w="1659" h="1401" extrusionOk="0">
                  <a:moveTo>
                    <a:pt x="1121" y="0"/>
                  </a:moveTo>
                  <a:cubicBezTo>
                    <a:pt x="1087" y="0"/>
                    <a:pt x="1055" y="15"/>
                    <a:pt x="1028" y="32"/>
                  </a:cubicBezTo>
                  <a:cubicBezTo>
                    <a:pt x="921" y="97"/>
                    <a:pt x="845" y="189"/>
                    <a:pt x="784" y="285"/>
                  </a:cubicBezTo>
                  <a:cubicBezTo>
                    <a:pt x="654" y="491"/>
                    <a:pt x="586" y="724"/>
                    <a:pt x="588" y="959"/>
                  </a:cubicBezTo>
                  <a:cubicBezTo>
                    <a:pt x="549" y="790"/>
                    <a:pt x="388" y="530"/>
                    <a:pt x="236" y="458"/>
                  </a:cubicBezTo>
                  <a:cubicBezTo>
                    <a:pt x="202" y="442"/>
                    <a:pt x="170" y="435"/>
                    <a:pt x="141" y="435"/>
                  </a:cubicBezTo>
                  <a:cubicBezTo>
                    <a:pt x="56" y="435"/>
                    <a:pt x="1" y="498"/>
                    <a:pt x="8" y="579"/>
                  </a:cubicBezTo>
                  <a:cubicBezTo>
                    <a:pt x="29" y="804"/>
                    <a:pt x="407" y="1170"/>
                    <a:pt x="619" y="1401"/>
                  </a:cubicBezTo>
                  <a:cubicBezTo>
                    <a:pt x="886" y="1284"/>
                    <a:pt x="1258" y="1136"/>
                    <a:pt x="1537" y="1001"/>
                  </a:cubicBezTo>
                  <a:cubicBezTo>
                    <a:pt x="1588" y="977"/>
                    <a:pt x="1639" y="944"/>
                    <a:pt x="1646" y="897"/>
                  </a:cubicBezTo>
                  <a:cubicBezTo>
                    <a:pt x="1658" y="816"/>
                    <a:pt x="1538" y="767"/>
                    <a:pt x="1439" y="763"/>
                  </a:cubicBezTo>
                  <a:cubicBezTo>
                    <a:pt x="1430" y="763"/>
                    <a:pt x="1421" y="763"/>
                    <a:pt x="1412" y="763"/>
                  </a:cubicBezTo>
                  <a:cubicBezTo>
                    <a:pt x="1173" y="763"/>
                    <a:pt x="939" y="878"/>
                    <a:pt x="825" y="1053"/>
                  </a:cubicBezTo>
                  <a:cubicBezTo>
                    <a:pt x="975" y="774"/>
                    <a:pt x="1125" y="494"/>
                    <a:pt x="1212" y="196"/>
                  </a:cubicBezTo>
                  <a:cubicBezTo>
                    <a:pt x="1222" y="159"/>
                    <a:pt x="1233" y="118"/>
                    <a:pt x="1222" y="80"/>
                  </a:cubicBezTo>
                  <a:cubicBezTo>
                    <a:pt x="1212" y="41"/>
                    <a:pt x="1177" y="5"/>
                    <a:pt x="1130" y="1"/>
                  </a:cubicBezTo>
                  <a:cubicBezTo>
                    <a:pt x="1127" y="0"/>
                    <a:pt x="1124" y="0"/>
                    <a:pt x="1121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8808554" y="4178662"/>
              <a:ext cx="67403" cy="178360"/>
            </a:xfrm>
            <a:custGeom>
              <a:avLst/>
              <a:gdLst/>
              <a:ahLst/>
              <a:cxnLst/>
              <a:rect l="l" t="t" r="r" b="b"/>
              <a:pathLst>
                <a:path w="472" h="1249" fill="none" extrusionOk="0">
                  <a:moveTo>
                    <a:pt x="472" y="1"/>
                  </a:moveTo>
                  <a:cubicBezTo>
                    <a:pt x="254" y="393"/>
                    <a:pt x="95" y="814"/>
                    <a:pt x="1" y="124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8807269" y="4286478"/>
              <a:ext cx="126523" cy="71116"/>
            </a:xfrm>
            <a:custGeom>
              <a:avLst/>
              <a:gdLst/>
              <a:ahLst/>
              <a:cxnLst/>
              <a:rect l="l" t="t" r="r" b="b"/>
              <a:pathLst>
                <a:path w="886" h="498" fill="none" extrusionOk="0">
                  <a:moveTo>
                    <a:pt x="886" y="0"/>
                  </a:moveTo>
                  <a:cubicBezTo>
                    <a:pt x="547" y="76"/>
                    <a:pt x="233" y="251"/>
                    <a:pt x="0" y="4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8740294" y="4242209"/>
              <a:ext cx="67688" cy="113814"/>
            </a:xfrm>
            <a:custGeom>
              <a:avLst/>
              <a:gdLst/>
              <a:ahLst/>
              <a:cxnLst/>
              <a:rect l="l" t="t" r="r" b="b"/>
              <a:pathLst>
                <a:path w="474" h="797" fill="none" extrusionOk="0">
                  <a:moveTo>
                    <a:pt x="0" y="0"/>
                  </a:moveTo>
                  <a:cubicBezTo>
                    <a:pt x="172" y="259"/>
                    <a:pt x="392" y="501"/>
                    <a:pt x="473" y="797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8767284" y="4351740"/>
              <a:ext cx="88395" cy="42270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339" y="1"/>
                  </a:moveTo>
                  <a:cubicBezTo>
                    <a:pt x="296" y="1"/>
                    <a:pt x="252" y="4"/>
                    <a:pt x="209" y="11"/>
                  </a:cubicBezTo>
                  <a:cubicBezTo>
                    <a:pt x="153" y="22"/>
                    <a:pt x="95" y="38"/>
                    <a:pt x="58" y="75"/>
                  </a:cubicBezTo>
                  <a:cubicBezTo>
                    <a:pt x="6" y="124"/>
                    <a:pt x="1" y="196"/>
                    <a:pt x="0" y="262"/>
                  </a:cubicBezTo>
                  <a:cubicBezTo>
                    <a:pt x="133" y="283"/>
                    <a:pt x="273" y="296"/>
                    <a:pt x="415" y="296"/>
                  </a:cubicBezTo>
                  <a:cubicBezTo>
                    <a:pt x="466" y="296"/>
                    <a:pt x="518" y="294"/>
                    <a:pt x="570" y="290"/>
                  </a:cubicBezTo>
                  <a:cubicBezTo>
                    <a:pt x="589" y="252"/>
                    <a:pt x="608" y="213"/>
                    <a:pt x="613" y="170"/>
                  </a:cubicBezTo>
                  <a:cubicBezTo>
                    <a:pt x="618" y="128"/>
                    <a:pt x="607" y="83"/>
                    <a:pt x="572" y="53"/>
                  </a:cubicBezTo>
                  <a:cubicBezTo>
                    <a:pt x="540" y="25"/>
                    <a:pt x="493" y="14"/>
                    <a:pt x="448" y="7"/>
                  </a:cubicBezTo>
                  <a:cubicBezTo>
                    <a:pt x="412" y="3"/>
                    <a:pt x="376" y="1"/>
                    <a:pt x="339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8791132" y="4373017"/>
              <a:ext cx="101961" cy="28703"/>
            </a:xfrm>
            <a:custGeom>
              <a:avLst/>
              <a:gdLst/>
              <a:ahLst/>
              <a:cxnLst/>
              <a:rect l="l" t="t" r="r" b="b"/>
              <a:pathLst>
                <a:path w="714" h="201" extrusionOk="0">
                  <a:moveTo>
                    <a:pt x="528" y="0"/>
                  </a:moveTo>
                  <a:cubicBezTo>
                    <a:pt x="450" y="0"/>
                    <a:pt x="405" y="99"/>
                    <a:pt x="405" y="99"/>
                  </a:cubicBezTo>
                  <a:cubicBezTo>
                    <a:pt x="405" y="99"/>
                    <a:pt x="408" y="45"/>
                    <a:pt x="358" y="38"/>
                  </a:cubicBezTo>
                  <a:cubicBezTo>
                    <a:pt x="355" y="38"/>
                    <a:pt x="352" y="37"/>
                    <a:pt x="349" y="37"/>
                  </a:cubicBezTo>
                  <a:cubicBezTo>
                    <a:pt x="305" y="37"/>
                    <a:pt x="284" y="77"/>
                    <a:pt x="284" y="77"/>
                  </a:cubicBezTo>
                  <a:cubicBezTo>
                    <a:pt x="284" y="77"/>
                    <a:pt x="272" y="7"/>
                    <a:pt x="194" y="7"/>
                  </a:cubicBezTo>
                  <a:cubicBezTo>
                    <a:pt x="187" y="7"/>
                    <a:pt x="179" y="8"/>
                    <a:pt x="171" y="9"/>
                  </a:cubicBezTo>
                  <a:cubicBezTo>
                    <a:pt x="73" y="24"/>
                    <a:pt x="103" y="138"/>
                    <a:pt x="103" y="138"/>
                  </a:cubicBezTo>
                  <a:cubicBezTo>
                    <a:pt x="103" y="138"/>
                    <a:pt x="86" y="128"/>
                    <a:pt x="66" y="128"/>
                  </a:cubicBezTo>
                  <a:cubicBezTo>
                    <a:pt x="55" y="128"/>
                    <a:pt x="44" y="131"/>
                    <a:pt x="33" y="138"/>
                  </a:cubicBezTo>
                  <a:cubicBezTo>
                    <a:pt x="1" y="160"/>
                    <a:pt x="9" y="195"/>
                    <a:pt x="9" y="195"/>
                  </a:cubicBezTo>
                  <a:cubicBezTo>
                    <a:pt x="83" y="199"/>
                    <a:pt x="161" y="201"/>
                    <a:pt x="237" y="201"/>
                  </a:cubicBezTo>
                  <a:cubicBezTo>
                    <a:pt x="478" y="201"/>
                    <a:pt x="699" y="185"/>
                    <a:pt x="698" y="185"/>
                  </a:cubicBezTo>
                  <a:cubicBezTo>
                    <a:pt x="713" y="107"/>
                    <a:pt x="671" y="93"/>
                    <a:pt x="640" y="93"/>
                  </a:cubicBezTo>
                  <a:cubicBezTo>
                    <a:pt x="625" y="93"/>
                    <a:pt x="612" y="97"/>
                    <a:pt x="612" y="97"/>
                  </a:cubicBezTo>
                  <a:cubicBezTo>
                    <a:pt x="612" y="97"/>
                    <a:pt x="635" y="19"/>
                    <a:pt x="545" y="2"/>
                  </a:cubicBezTo>
                  <a:cubicBezTo>
                    <a:pt x="539" y="1"/>
                    <a:pt x="533" y="0"/>
                    <a:pt x="52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8713019" y="4367305"/>
              <a:ext cx="85539" cy="33844"/>
            </a:xfrm>
            <a:custGeom>
              <a:avLst/>
              <a:gdLst/>
              <a:ahLst/>
              <a:cxnLst/>
              <a:rect l="l" t="t" r="r" b="b"/>
              <a:pathLst>
                <a:path w="599" h="237" extrusionOk="0">
                  <a:moveTo>
                    <a:pt x="360" y="0"/>
                  </a:moveTo>
                  <a:cubicBezTo>
                    <a:pt x="278" y="0"/>
                    <a:pt x="243" y="73"/>
                    <a:pt x="243" y="73"/>
                  </a:cubicBezTo>
                  <a:cubicBezTo>
                    <a:pt x="243" y="73"/>
                    <a:pt x="228" y="29"/>
                    <a:pt x="176" y="29"/>
                  </a:cubicBezTo>
                  <a:cubicBezTo>
                    <a:pt x="165" y="29"/>
                    <a:pt x="154" y="30"/>
                    <a:pt x="140" y="35"/>
                  </a:cubicBezTo>
                  <a:cubicBezTo>
                    <a:pt x="61" y="58"/>
                    <a:pt x="87" y="114"/>
                    <a:pt x="87" y="114"/>
                  </a:cubicBezTo>
                  <a:cubicBezTo>
                    <a:pt x="87" y="114"/>
                    <a:pt x="81" y="112"/>
                    <a:pt x="72" y="112"/>
                  </a:cubicBezTo>
                  <a:cubicBezTo>
                    <a:pt x="59" y="112"/>
                    <a:pt x="40" y="116"/>
                    <a:pt x="26" y="134"/>
                  </a:cubicBezTo>
                  <a:cubicBezTo>
                    <a:pt x="1" y="162"/>
                    <a:pt x="29" y="192"/>
                    <a:pt x="29" y="192"/>
                  </a:cubicBezTo>
                  <a:cubicBezTo>
                    <a:pt x="146" y="221"/>
                    <a:pt x="564" y="236"/>
                    <a:pt x="564" y="236"/>
                  </a:cubicBezTo>
                  <a:cubicBezTo>
                    <a:pt x="564" y="236"/>
                    <a:pt x="598" y="135"/>
                    <a:pt x="559" y="106"/>
                  </a:cubicBezTo>
                  <a:cubicBezTo>
                    <a:pt x="545" y="95"/>
                    <a:pt x="530" y="91"/>
                    <a:pt x="516" y="91"/>
                  </a:cubicBezTo>
                  <a:cubicBezTo>
                    <a:pt x="493" y="91"/>
                    <a:pt x="474" y="102"/>
                    <a:pt x="474" y="102"/>
                  </a:cubicBezTo>
                  <a:cubicBezTo>
                    <a:pt x="474" y="102"/>
                    <a:pt x="459" y="6"/>
                    <a:pt x="369" y="0"/>
                  </a:cubicBezTo>
                  <a:cubicBezTo>
                    <a:pt x="366" y="0"/>
                    <a:pt x="363" y="0"/>
                    <a:pt x="360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8700595" y="5300241"/>
              <a:ext cx="123810" cy="54122"/>
            </a:xfrm>
            <a:custGeom>
              <a:avLst/>
              <a:gdLst/>
              <a:ahLst/>
              <a:cxnLst/>
              <a:rect l="l" t="t" r="r" b="b"/>
              <a:pathLst>
                <a:path w="867" h="379" extrusionOk="0">
                  <a:moveTo>
                    <a:pt x="315" y="1"/>
                  </a:moveTo>
                  <a:cubicBezTo>
                    <a:pt x="204" y="1"/>
                    <a:pt x="173" y="107"/>
                    <a:pt x="173" y="107"/>
                  </a:cubicBezTo>
                  <a:cubicBezTo>
                    <a:pt x="173" y="107"/>
                    <a:pt x="138" y="65"/>
                    <a:pt x="98" y="65"/>
                  </a:cubicBezTo>
                  <a:cubicBezTo>
                    <a:pt x="84" y="65"/>
                    <a:pt x="69" y="70"/>
                    <a:pt x="55" y="85"/>
                  </a:cubicBezTo>
                  <a:cubicBezTo>
                    <a:pt x="0" y="138"/>
                    <a:pt x="55" y="173"/>
                    <a:pt x="55" y="173"/>
                  </a:cubicBezTo>
                  <a:lnTo>
                    <a:pt x="47" y="375"/>
                  </a:lnTo>
                  <a:cubicBezTo>
                    <a:pt x="105" y="377"/>
                    <a:pt x="164" y="379"/>
                    <a:pt x="223" y="379"/>
                  </a:cubicBezTo>
                  <a:cubicBezTo>
                    <a:pt x="431" y="379"/>
                    <a:pt x="647" y="364"/>
                    <a:pt x="866" y="340"/>
                  </a:cubicBezTo>
                  <a:cubicBezTo>
                    <a:pt x="847" y="229"/>
                    <a:pt x="767" y="217"/>
                    <a:pt x="734" y="217"/>
                  </a:cubicBezTo>
                  <a:cubicBezTo>
                    <a:pt x="724" y="217"/>
                    <a:pt x="718" y="218"/>
                    <a:pt x="718" y="218"/>
                  </a:cubicBezTo>
                  <a:cubicBezTo>
                    <a:pt x="718" y="218"/>
                    <a:pt x="737" y="107"/>
                    <a:pt x="628" y="85"/>
                  </a:cubicBezTo>
                  <a:cubicBezTo>
                    <a:pt x="612" y="81"/>
                    <a:pt x="596" y="79"/>
                    <a:pt x="581" y="79"/>
                  </a:cubicBezTo>
                  <a:cubicBezTo>
                    <a:pt x="496" y="79"/>
                    <a:pt x="438" y="128"/>
                    <a:pt x="438" y="128"/>
                  </a:cubicBezTo>
                  <a:cubicBezTo>
                    <a:pt x="438" y="128"/>
                    <a:pt x="428" y="1"/>
                    <a:pt x="315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8459400" y="5284390"/>
              <a:ext cx="123810" cy="60120"/>
            </a:xfrm>
            <a:custGeom>
              <a:avLst/>
              <a:gdLst/>
              <a:ahLst/>
              <a:cxnLst/>
              <a:rect l="l" t="t" r="r" b="b"/>
              <a:pathLst>
                <a:path w="867" h="421" extrusionOk="0">
                  <a:moveTo>
                    <a:pt x="551" y="0"/>
                  </a:moveTo>
                  <a:cubicBezTo>
                    <a:pt x="439" y="0"/>
                    <a:pt x="428" y="128"/>
                    <a:pt x="428" y="128"/>
                  </a:cubicBezTo>
                  <a:cubicBezTo>
                    <a:pt x="428" y="128"/>
                    <a:pt x="370" y="79"/>
                    <a:pt x="284" y="79"/>
                  </a:cubicBezTo>
                  <a:cubicBezTo>
                    <a:pt x="269" y="79"/>
                    <a:pt x="254" y="81"/>
                    <a:pt x="238" y="84"/>
                  </a:cubicBezTo>
                  <a:cubicBezTo>
                    <a:pt x="130" y="108"/>
                    <a:pt x="148" y="217"/>
                    <a:pt x="148" y="217"/>
                  </a:cubicBezTo>
                  <a:cubicBezTo>
                    <a:pt x="148" y="217"/>
                    <a:pt x="142" y="216"/>
                    <a:pt x="133" y="216"/>
                  </a:cubicBezTo>
                  <a:cubicBezTo>
                    <a:pt x="99" y="216"/>
                    <a:pt x="19" y="228"/>
                    <a:pt x="0" y="340"/>
                  </a:cubicBezTo>
                  <a:cubicBezTo>
                    <a:pt x="222" y="384"/>
                    <a:pt x="413" y="420"/>
                    <a:pt x="598" y="420"/>
                  </a:cubicBezTo>
                  <a:cubicBezTo>
                    <a:pt x="672" y="420"/>
                    <a:pt x="745" y="414"/>
                    <a:pt x="819" y="401"/>
                  </a:cubicBezTo>
                  <a:lnTo>
                    <a:pt x="813" y="173"/>
                  </a:lnTo>
                  <a:cubicBezTo>
                    <a:pt x="813" y="173"/>
                    <a:pt x="866" y="139"/>
                    <a:pt x="813" y="84"/>
                  </a:cubicBezTo>
                  <a:cubicBezTo>
                    <a:pt x="799" y="70"/>
                    <a:pt x="784" y="65"/>
                    <a:pt x="770" y="65"/>
                  </a:cubicBezTo>
                  <a:cubicBezTo>
                    <a:pt x="730" y="65"/>
                    <a:pt x="695" y="108"/>
                    <a:pt x="695" y="108"/>
                  </a:cubicBezTo>
                  <a:cubicBezTo>
                    <a:pt x="695" y="108"/>
                    <a:pt x="664" y="0"/>
                    <a:pt x="55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8410989" y="4865261"/>
              <a:ext cx="480245" cy="409843"/>
            </a:xfrm>
            <a:custGeom>
              <a:avLst/>
              <a:gdLst/>
              <a:ahLst/>
              <a:cxnLst/>
              <a:rect l="l" t="t" r="r" b="b"/>
              <a:pathLst>
                <a:path w="3363" h="2870" extrusionOk="0">
                  <a:moveTo>
                    <a:pt x="1662" y="1"/>
                  </a:moveTo>
                  <a:cubicBezTo>
                    <a:pt x="1658" y="1"/>
                    <a:pt x="1653" y="1"/>
                    <a:pt x="1649" y="1"/>
                  </a:cubicBezTo>
                  <a:cubicBezTo>
                    <a:pt x="1511" y="7"/>
                    <a:pt x="1395" y="110"/>
                    <a:pt x="1334" y="233"/>
                  </a:cubicBezTo>
                  <a:cubicBezTo>
                    <a:pt x="1272" y="354"/>
                    <a:pt x="1257" y="495"/>
                    <a:pt x="1248" y="632"/>
                  </a:cubicBezTo>
                  <a:cubicBezTo>
                    <a:pt x="1215" y="1155"/>
                    <a:pt x="1258" y="1681"/>
                    <a:pt x="1379" y="2190"/>
                  </a:cubicBezTo>
                  <a:cubicBezTo>
                    <a:pt x="1160" y="1798"/>
                    <a:pt x="837" y="1386"/>
                    <a:pt x="389" y="1376"/>
                  </a:cubicBezTo>
                  <a:cubicBezTo>
                    <a:pt x="386" y="1376"/>
                    <a:pt x="384" y="1376"/>
                    <a:pt x="381" y="1376"/>
                  </a:cubicBezTo>
                  <a:cubicBezTo>
                    <a:pt x="207" y="1376"/>
                    <a:pt x="0" y="1507"/>
                    <a:pt x="51" y="1673"/>
                  </a:cubicBezTo>
                  <a:cubicBezTo>
                    <a:pt x="63" y="1717"/>
                    <a:pt x="93" y="1753"/>
                    <a:pt x="124" y="1787"/>
                  </a:cubicBezTo>
                  <a:cubicBezTo>
                    <a:pt x="480" y="2177"/>
                    <a:pt x="1166" y="2553"/>
                    <a:pt x="1617" y="2869"/>
                  </a:cubicBezTo>
                  <a:cubicBezTo>
                    <a:pt x="2145" y="2514"/>
                    <a:pt x="3361" y="2373"/>
                    <a:pt x="3362" y="1659"/>
                  </a:cubicBezTo>
                  <a:cubicBezTo>
                    <a:pt x="3362" y="1531"/>
                    <a:pt x="3278" y="1469"/>
                    <a:pt x="3141" y="1469"/>
                  </a:cubicBezTo>
                  <a:cubicBezTo>
                    <a:pt x="2845" y="1469"/>
                    <a:pt x="2302" y="1763"/>
                    <a:pt x="1842" y="2322"/>
                  </a:cubicBezTo>
                  <a:cubicBezTo>
                    <a:pt x="2049" y="1824"/>
                    <a:pt x="2135" y="1151"/>
                    <a:pt x="2090" y="614"/>
                  </a:cubicBezTo>
                  <a:cubicBezTo>
                    <a:pt x="2079" y="475"/>
                    <a:pt x="2057" y="332"/>
                    <a:pt x="1987" y="211"/>
                  </a:cubicBezTo>
                  <a:cubicBezTo>
                    <a:pt x="1920" y="93"/>
                    <a:pt x="1796" y="1"/>
                    <a:pt x="1662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8642759" y="4900677"/>
              <a:ext cx="15994" cy="367574"/>
            </a:xfrm>
            <a:custGeom>
              <a:avLst/>
              <a:gdLst/>
              <a:ahLst/>
              <a:cxnLst/>
              <a:rect l="l" t="t" r="r" b="b"/>
              <a:pathLst>
                <a:path w="112" h="2574" fill="none" extrusionOk="0">
                  <a:moveTo>
                    <a:pt x="10" y="0"/>
                  </a:moveTo>
                  <a:cubicBezTo>
                    <a:pt x="112" y="632"/>
                    <a:pt x="76" y="1277"/>
                    <a:pt x="38" y="1915"/>
                  </a:cubicBezTo>
                  <a:cubicBezTo>
                    <a:pt x="26" y="2134"/>
                    <a:pt x="12" y="2354"/>
                    <a:pt x="1" y="2574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8641903" y="5105743"/>
              <a:ext cx="220344" cy="159939"/>
            </a:xfrm>
            <a:custGeom>
              <a:avLst/>
              <a:gdLst/>
              <a:ahLst/>
              <a:cxnLst/>
              <a:rect l="l" t="t" r="r" b="b"/>
              <a:pathLst>
                <a:path w="1543" h="1120" fill="none" extrusionOk="0">
                  <a:moveTo>
                    <a:pt x="1543" y="1"/>
                  </a:moveTo>
                  <a:cubicBezTo>
                    <a:pt x="1185" y="532"/>
                    <a:pt x="442" y="657"/>
                    <a:pt x="1" y="112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8461827" y="5098317"/>
              <a:ext cx="186786" cy="169649"/>
            </a:xfrm>
            <a:custGeom>
              <a:avLst/>
              <a:gdLst/>
              <a:ahLst/>
              <a:cxnLst/>
              <a:rect l="l" t="t" r="r" b="b"/>
              <a:pathLst>
                <a:path w="1308" h="1188" fill="none" extrusionOk="0">
                  <a:moveTo>
                    <a:pt x="1" y="0"/>
                  </a:moveTo>
                  <a:cubicBezTo>
                    <a:pt x="201" y="63"/>
                    <a:pt x="369" y="201"/>
                    <a:pt x="525" y="340"/>
                  </a:cubicBezTo>
                  <a:cubicBezTo>
                    <a:pt x="811" y="598"/>
                    <a:pt x="1073" y="883"/>
                    <a:pt x="1307" y="1187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8545939" y="5262398"/>
              <a:ext cx="175790" cy="95106"/>
            </a:xfrm>
            <a:custGeom>
              <a:avLst/>
              <a:gdLst/>
              <a:ahLst/>
              <a:cxnLst/>
              <a:rect l="l" t="t" r="r" b="b"/>
              <a:pathLst>
                <a:path w="1231" h="666" extrusionOk="0">
                  <a:moveTo>
                    <a:pt x="680" y="1"/>
                  </a:moveTo>
                  <a:cubicBezTo>
                    <a:pt x="592" y="1"/>
                    <a:pt x="505" y="9"/>
                    <a:pt x="419" y="26"/>
                  </a:cubicBezTo>
                  <a:cubicBezTo>
                    <a:pt x="307" y="48"/>
                    <a:pt x="193" y="87"/>
                    <a:pt x="117" y="169"/>
                  </a:cubicBezTo>
                  <a:cubicBezTo>
                    <a:pt x="12" y="279"/>
                    <a:pt x="3" y="443"/>
                    <a:pt x="0" y="592"/>
                  </a:cubicBezTo>
                  <a:cubicBezTo>
                    <a:pt x="266" y="638"/>
                    <a:pt x="549" y="665"/>
                    <a:pt x="833" y="665"/>
                  </a:cubicBezTo>
                  <a:cubicBezTo>
                    <a:pt x="933" y="665"/>
                    <a:pt x="1033" y="662"/>
                    <a:pt x="1133" y="654"/>
                  </a:cubicBezTo>
                  <a:cubicBezTo>
                    <a:pt x="1171" y="567"/>
                    <a:pt x="1210" y="477"/>
                    <a:pt x="1221" y="383"/>
                  </a:cubicBezTo>
                  <a:cubicBezTo>
                    <a:pt x="1231" y="290"/>
                    <a:pt x="1209" y="187"/>
                    <a:pt x="1139" y="119"/>
                  </a:cubicBezTo>
                  <a:cubicBezTo>
                    <a:pt x="1076" y="56"/>
                    <a:pt x="983" y="31"/>
                    <a:pt x="894" y="17"/>
                  </a:cubicBezTo>
                  <a:cubicBezTo>
                    <a:pt x="823" y="6"/>
                    <a:pt x="752" y="1"/>
                    <a:pt x="680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8620482" y="5325660"/>
              <a:ext cx="169792" cy="47696"/>
            </a:xfrm>
            <a:custGeom>
              <a:avLst/>
              <a:gdLst/>
              <a:ahLst/>
              <a:cxnLst/>
              <a:rect l="l" t="t" r="r" b="b"/>
              <a:pathLst>
                <a:path w="1189" h="334" extrusionOk="0">
                  <a:moveTo>
                    <a:pt x="881" y="0"/>
                  </a:moveTo>
                  <a:cubicBezTo>
                    <a:pt x="749" y="0"/>
                    <a:pt x="674" y="166"/>
                    <a:pt x="674" y="166"/>
                  </a:cubicBezTo>
                  <a:cubicBezTo>
                    <a:pt x="674" y="166"/>
                    <a:pt x="680" y="77"/>
                    <a:pt x="597" y="65"/>
                  </a:cubicBezTo>
                  <a:cubicBezTo>
                    <a:pt x="592" y="64"/>
                    <a:pt x="586" y="64"/>
                    <a:pt x="581" y="64"/>
                  </a:cubicBezTo>
                  <a:cubicBezTo>
                    <a:pt x="509" y="64"/>
                    <a:pt x="473" y="130"/>
                    <a:pt x="473" y="130"/>
                  </a:cubicBezTo>
                  <a:cubicBezTo>
                    <a:pt x="473" y="130"/>
                    <a:pt x="452" y="12"/>
                    <a:pt x="323" y="12"/>
                  </a:cubicBezTo>
                  <a:cubicBezTo>
                    <a:pt x="311" y="12"/>
                    <a:pt x="299" y="13"/>
                    <a:pt x="285" y="15"/>
                  </a:cubicBezTo>
                  <a:cubicBezTo>
                    <a:pt x="122" y="40"/>
                    <a:pt x="171" y="229"/>
                    <a:pt x="171" y="229"/>
                  </a:cubicBezTo>
                  <a:cubicBezTo>
                    <a:pt x="171" y="229"/>
                    <a:pt x="144" y="212"/>
                    <a:pt x="109" y="212"/>
                  </a:cubicBezTo>
                  <a:cubicBezTo>
                    <a:pt x="92" y="212"/>
                    <a:pt x="73" y="217"/>
                    <a:pt x="55" y="229"/>
                  </a:cubicBezTo>
                  <a:cubicBezTo>
                    <a:pt x="1" y="267"/>
                    <a:pt x="13" y="325"/>
                    <a:pt x="13" y="325"/>
                  </a:cubicBezTo>
                  <a:cubicBezTo>
                    <a:pt x="132" y="331"/>
                    <a:pt x="258" y="333"/>
                    <a:pt x="382" y="333"/>
                  </a:cubicBezTo>
                  <a:cubicBezTo>
                    <a:pt x="788" y="333"/>
                    <a:pt x="1164" y="308"/>
                    <a:pt x="1164" y="308"/>
                  </a:cubicBezTo>
                  <a:cubicBezTo>
                    <a:pt x="1189" y="177"/>
                    <a:pt x="1118" y="155"/>
                    <a:pt x="1068" y="155"/>
                  </a:cubicBezTo>
                  <a:cubicBezTo>
                    <a:pt x="1042" y="155"/>
                    <a:pt x="1021" y="161"/>
                    <a:pt x="1021" y="161"/>
                  </a:cubicBezTo>
                  <a:cubicBezTo>
                    <a:pt x="1021" y="161"/>
                    <a:pt x="1057" y="31"/>
                    <a:pt x="909" y="3"/>
                  </a:cubicBezTo>
                  <a:cubicBezTo>
                    <a:pt x="900" y="1"/>
                    <a:pt x="890" y="0"/>
                    <a:pt x="88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8490531" y="5315950"/>
              <a:ext cx="141803" cy="56264"/>
            </a:xfrm>
            <a:custGeom>
              <a:avLst/>
              <a:gdLst/>
              <a:ahLst/>
              <a:cxnLst/>
              <a:rect l="l" t="t" r="r" b="b"/>
              <a:pathLst>
                <a:path w="993" h="394" extrusionOk="0">
                  <a:moveTo>
                    <a:pt x="597" y="1"/>
                  </a:moveTo>
                  <a:cubicBezTo>
                    <a:pt x="459" y="1"/>
                    <a:pt x="401" y="121"/>
                    <a:pt x="401" y="121"/>
                  </a:cubicBezTo>
                  <a:cubicBezTo>
                    <a:pt x="401" y="121"/>
                    <a:pt x="377" y="48"/>
                    <a:pt x="291" y="48"/>
                  </a:cubicBezTo>
                  <a:cubicBezTo>
                    <a:pt x="274" y="48"/>
                    <a:pt x="255" y="50"/>
                    <a:pt x="233" y="57"/>
                  </a:cubicBezTo>
                  <a:cubicBezTo>
                    <a:pt x="99" y="99"/>
                    <a:pt x="142" y="192"/>
                    <a:pt x="142" y="192"/>
                  </a:cubicBezTo>
                  <a:cubicBezTo>
                    <a:pt x="142" y="192"/>
                    <a:pt x="132" y="189"/>
                    <a:pt x="117" y="189"/>
                  </a:cubicBezTo>
                  <a:cubicBezTo>
                    <a:pt x="96" y="189"/>
                    <a:pt x="65" y="195"/>
                    <a:pt x="41" y="224"/>
                  </a:cubicBezTo>
                  <a:cubicBezTo>
                    <a:pt x="0" y="273"/>
                    <a:pt x="45" y="322"/>
                    <a:pt x="45" y="322"/>
                  </a:cubicBezTo>
                  <a:cubicBezTo>
                    <a:pt x="241" y="368"/>
                    <a:pt x="937" y="393"/>
                    <a:pt x="937" y="393"/>
                  </a:cubicBezTo>
                  <a:cubicBezTo>
                    <a:pt x="937" y="393"/>
                    <a:pt x="993" y="226"/>
                    <a:pt x="927" y="176"/>
                  </a:cubicBezTo>
                  <a:cubicBezTo>
                    <a:pt x="904" y="157"/>
                    <a:pt x="878" y="151"/>
                    <a:pt x="855" y="151"/>
                  </a:cubicBezTo>
                  <a:cubicBezTo>
                    <a:pt x="817" y="151"/>
                    <a:pt x="786" y="168"/>
                    <a:pt x="786" y="168"/>
                  </a:cubicBezTo>
                  <a:cubicBezTo>
                    <a:pt x="786" y="168"/>
                    <a:pt x="761" y="11"/>
                    <a:pt x="612" y="1"/>
                  </a:cubicBezTo>
                  <a:cubicBezTo>
                    <a:pt x="607" y="1"/>
                    <a:pt x="602" y="1"/>
                    <a:pt x="597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8594777" y="6082805"/>
              <a:ext cx="152799" cy="66974"/>
            </a:xfrm>
            <a:custGeom>
              <a:avLst/>
              <a:gdLst/>
              <a:ahLst/>
              <a:cxnLst/>
              <a:rect l="l" t="t" r="r" b="b"/>
              <a:pathLst>
                <a:path w="1070" h="469" extrusionOk="0">
                  <a:moveTo>
                    <a:pt x="390" y="0"/>
                  </a:moveTo>
                  <a:cubicBezTo>
                    <a:pt x="250" y="0"/>
                    <a:pt x="213" y="133"/>
                    <a:pt x="213" y="133"/>
                  </a:cubicBezTo>
                  <a:cubicBezTo>
                    <a:pt x="213" y="133"/>
                    <a:pt x="170" y="80"/>
                    <a:pt x="120" y="80"/>
                  </a:cubicBezTo>
                  <a:cubicBezTo>
                    <a:pt x="103" y="80"/>
                    <a:pt x="85" y="87"/>
                    <a:pt x="67" y="105"/>
                  </a:cubicBezTo>
                  <a:cubicBezTo>
                    <a:pt x="0" y="174"/>
                    <a:pt x="67" y="216"/>
                    <a:pt x="67" y="216"/>
                  </a:cubicBezTo>
                  <a:lnTo>
                    <a:pt x="56" y="464"/>
                  </a:lnTo>
                  <a:cubicBezTo>
                    <a:pt x="129" y="467"/>
                    <a:pt x="203" y="469"/>
                    <a:pt x="277" y="469"/>
                  </a:cubicBezTo>
                  <a:cubicBezTo>
                    <a:pt x="534" y="469"/>
                    <a:pt x="799" y="451"/>
                    <a:pt x="1070" y="421"/>
                  </a:cubicBezTo>
                  <a:cubicBezTo>
                    <a:pt x="1046" y="283"/>
                    <a:pt x="944" y="269"/>
                    <a:pt x="903" y="269"/>
                  </a:cubicBezTo>
                  <a:cubicBezTo>
                    <a:pt x="892" y="269"/>
                    <a:pt x="886" y="270"/>
                    <a:pt x="886" y="270"/>
                  </a:cubicBezTo>
                  <a:cubicBezTo>
                    <a:pt x="886" y="270"/>
                    <a:pt x="910" y="133"/>
                    <a:pt x="775" y="105"/>
                  </a:cubicBezTo>
                  <a:cubicBezTo>
                    <a:pt x="756" y="100"/>
                    <a:pt x="737" y="99"/>
                    <a:pt x="719" y="99"/>
                  </a:cubicBezTo>
                  <a:cubicBezTo>
                    <a:pt x="614" y="99"/>
                    <a:pt x="541" y="159"/>
                    <a:pt x="541" y="159"/>
                  </a:cubicBezTo>
                  <a:cubicBezTo>
                    <a:pt x="541" y="159"/>
                    <a:pt x="529" y="0"/>
                    <a:pt x="390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296461" y="6063098"/>
              <a:ext cx="152941" cy="74400"/>
            </a:xfrm>
            <a:custGeom>
              <a:avLst/>
              <a:gdLst/>
              <a:ahLst/>
              <a:cxnLst/>
              <a:rect l="l" t="t" r="r" b="b"/>
              <a:pathLst>
                <a:path w="1071" h="521" extrusionOk="0">
                  <a:moveTo>
                    <a:pt x="679" y="1"/>
                  </a:moveTo>
                  <a:cubicBezTo>
                    <a:pt x="540" y="1"/>
                    <a:pt x="529" y="160"/>
                    <a:pt x="529" y="160"/>
                  </a:cubicBezTo>
                  <a:cubicBezTo>
                    <a:pt x="529" y="160"/>
                    <a:pt x="457" y="100"/>
                    <a:pt x="353" y="100"/>
                  </a:cubicBezTo>
                  <a:cubicBezTo>
                    <a:pt x="334" y="100"/>
                    <a:pt x="315" y="102"/>
                    <a:pt x="295" y="106"/>
                  </a:cubicBezTo>
                  <a:cubicBezTo>
                    <a:pt x="161" y="134"/>
                    <a:pt x="183" y="271"/>
                    <a:pt x="183" y="271"/>
                  </a:cubicBezTo>
                  <a:cubicBezTo>
                    <a:pt x="183" y="271"/>
                    <a:pt x="176" y="270"/>
                    <a:pt x="165" y="270"/>
                  </a:cubicBezTo>
                  <a:cubicBezTo>
                    <a:pt x="123" y="270"/>
                    <a:pt x="23" y="285"/>
                    <a:pt x="0" y="422"/>
                  </a:cubicBezTo>
                  <a:cubicBezTo>
                    <a:pt x="274" y="476"/>
                    <a:pt x="509" y="521"/>
                    <a:pt x="739" y="521"/>
                  </a:cubicBezTo>
                  <a:cubicBezTo>
                    <a:pt x="830" y="521"/>
                    <a:pt x="921" y="514"/>
                    <a:pt x="1012" y="497"/>
                  </a:cubicBezTo>
                  <a:lnTo>
                    <a:pt x="1003" y="217"/>
                  </a:lnTo>
                  <a:cubicBezTo>
                    <a:pt x="1003" y="217"/>
                    <a:pt x="1070" y="174"/>
                    <a:pt x="1003" y="106"/>
                  </a:cubicBezTo>
                  <a:cubicBezTo>
                    <a:pt x="985" y="88"/>
                    <a:pt x="967" y="81"/>
                    <a:pt x="949" y="81"/>
                  </a:cubicBezTo>
                  <a:cubicBezTo>
                    <a:pt x="899" y="81"/>
                    <a:pt x="856" y="134"/>
                    <a:pt x="856" y="134"/>
                  </a:cubicBezTo>
                  <a:cubicBezTo>
                    <a:pt x="856" y="134"/>
                    <a:pt x="819" y="1"/>
                    <a:pt x="679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277325" y="5481602"/>
              <a:ext cx="649894" cy="595486"/>
            </a:xfrm>
            <a:custGeom>
              <a:avLst/>
              <a:gdLst/>
              <a:ahLst/>
              <a:cxnLst/>
              <a:rect l="l" t="t" r="r" b="b"/>
              <a:pathLst>
                <a:path w="4551" h="4170" extrusionOk="0">
                  <a:moveTo>
                    <a:pt x="3075" y="1"/>
                  </a:moveTo>
                  <a:cubicBezTo>
                    <a:pt x="2983" y="1"/>
                    <a:pt x="2896" y="45"/>
                    <a:pt x="2820" y="93"/>
                  </a:cubicBezTo>
                  <a:cubicBezTo>
                    <a:pt x="2529" y="284"/>
                    <a:pt x="2318" y="560"/>
                    <a:pt x="2151" y="847"/>
                  </a:cubicBezTo>
                  <a:cubicBezTo>
                    <a:pt x="1791" y="1462"/>
                    <a:pt x="1604" y="2157"/>
                    <a:pt x="1610" y="2851"/>
                  </a:cubicBezTo>
                  <a:cubicBezTo>
                    <a:pt x="1503" y="2350"/>
                    <a:pt x="1061" y="1576"/>
                    <a:pt x="647" y="1361"/>
                  </a:cubicBezTo>
                  <a:cubicBezTo>
                    <a:pt x="554" y="1312"/>
                    <a:pt x="466" y="1290"/>
                    <a:pt x="387" y="1290"/>
                  </a:cubicBezTo>
                  <a:cubicBezTo>
                    <a:pt x="154" y="1290"/>
                    <a:pt x="1" y="1481"/>
                    <a:pt x="22" y="1724"/>
                  </a:cubicBezTo>
                  <a:cubicBezTo>
                    <a:pt x="79" y="2387"/>
                    <a:pt x="1117" y="3481"/>
                    <a:pt x="1697" y="4170"/>
                  </a:cubicBezTo>
                  <a:cubicBezTo>
                    <a:pt x="2432" y="3819"/>
                    <a:pt x="3453" y="3379"/>
                    <a:pt x="4219" y="2976"/>
                  </a:cubicBezTo>
                  <a:cubicBezTo>
                    <a:pt x="4354" y="2906"/>
                    <a:pt x="4497" y="2808"/>
                    <a:pt x="4516" y="2668"/>
                  </a:cubicBezTo>
                  <a:cubicBezTo>
                    <a:pt x="4550" y="2427"/>
                    <a:pt x="4220" y="2283"/>
                    <a:pt x="3950" y="2271"/>
                  </a:cubicBezTo>
                  <a:cubicBezTo>
                    <a:pt x="3924" y="2270"/>
                    <a:pt x="3897" y="2270"/>
                    <a:pt x="3871" y="2270"/>
                  </a:cubicBezTo>
                  <a:cubicBezTo>
                    <a:pt x="3217" y="2270"/>
                    <a:pt x="2575" y="2614"/>
                    <a:pt x="2266" y="3133"/>
                  </a:cubicBezTo>
                  <a:cubicBezTo>
                    <a:pt x="2678" y="2303"/>
                    <a:pt x="3091" y="1467"/>
                    <a:pt x="3325" y="584"/>
                  </a:cubicBezTo>
                  <a:cubicBezTo>
                    <a:pt x="3355" y="470"/>
                    <a:pt x="3382" y="351"/>
                    <a:pt x="3355" y="238"/>
                  </a:cubicBezTo>
                  <a:cubicBezTo>
                    <a:pt x="3327" y="124"/>
                    <a:pt x="3231" y="15"/>
                    <a:pt x="3103" y="2"/>
                  </a:cubicBezTo>
                  <a:cubicBezTo>
                    <a:pt x="3093" y="1"/>
                    <a:pt x="3084" y="1"/>
                    <a:pt x="3075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518092" y="5534296"/>
              <a:ext cx="184929" cy="530797"/>
            </a:xfrm>
            <a:custGeom>
              <a:avLst/>
              <a:gdLst/>
              <a:ahLst/>
              <a:cxnLst/>
              <a:rect l="l" t="t" r="r" b="b"/>
              <a:pathLst>
                <a:path w="1295" h="3717" fill="none" extrusionOk="0">
                  <a:moveTo>
                    <a:pt x="1295" y="1"/>
                  </a:moveTo>
                  <a:cubicBezTo>
                    <a:pt x="697" y="1170"/>
                    <a:pt x="260" y="2424"/>
                    <a:pt x="1" y="3716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514522" y="5855462"/>
              <a:ext cx="347581" cy="211633"/>
            </a:xfrm>
            <a:custGeom>
              <a:avLst/>
              <a:gdLst/>
              <a:ahLst/>
              <a:cxnLst/>
              <a:rect l="l" t="t" r="r" b="b"/>
              <a:pathLst>
                <a:path w="2434" h="1482" fill="none" extrusionOk="0">
                  <a:moveTo>
                    <a:pt x="2434" y="1"/>
                  </a:moveTo>
                  <a:cubicBezTo>
                    <a:pt x="1501" y="226"/>
                    <a:pt x="640" y="750"/>
                    <a:pt x="1" y="1482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0876" y="5723940"/>
              <a:ext cx="185786" cy="339156"/>
            </a:xfrm>
            <a:custGeom>
              <a:avLst/>
              <a:gdLst/>
              <a:ahLst/>
              <a:cxnLst/>
              <a:rect l="l" t="t" r="r" b="b"/>
              <a:pathLst>
                <a:path w="1301" h="2375" fill="none" extrusionOk="0">
                  <a:moveTo>
                    <a:pt x="0" y="1"/>
                  </a:moveTo>
                  <a:cubicBezTo>
                    <a:pt x="475" y="773"/>
                    <a:pt x="1074" y="1493"/>
                    <a:pt x="1300" y="2375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400993" y="6023113"/>
              <a:ext cx="246334" cy="136091"/>
            </a:xfrm>
            <a:custGeom>
              <a:avLst/>
              <a:gdLst/>
              <a:ahLst/>
              <a:cxnLst/>
              <a:rect l="l" t="t" r="r" b="b"/>
              <a:pathLst>
                <a:path w="1725" h="953" extrusionOk="0">
                  <a:moveTo>
                    <a:pt x="954" y="1"/>
                  </a:moveTo>
                  <a:cubicBezTo>
                    <a:pt x="830" y="1"/>
                    <a:pt x="707" y="13"/>
                    <a:pt x="586" y="37"/>
                  </a:cubicBezTo>
                  <a:cubicBezTo>
                    <a:pt x="429" y="68"/>
                    <a:pt x="270" y="124"/>
                    <a:pt x="164" y="240"/>
                  </a:cubicBezTo>
                  <a:cubicBezTo>
                    <a:pt x="19" y="400"/>
                    <a:pt x="5" y="632"/>
                    <a:pt x="0" y="847"/>
                  </a:cubicBezTo>
                  <a:cubicBezTo>
                    <a:pt x="377" y="912"/>
                    <a:pt x="778" y="953"/>
                    <a:pt x="1181" y="953"/>
                  </a:cubicBezTo>
                  <a:cubicBezTo>
                    <a:pt x="1317" y="953"/>
                    <a:pt x="1454" y="948"/>
                    <a:pt x="1590" y="938"/>
                  </a:cubicBezTo>
                  <a:cubicBezTo>
                    <a:pt x="1642" y="811"/>
                    <a:pt x="1697" y="683"/>
                    <a:pt x="1711" y="548"/>
                  </a:cubicBezTo>
                  <a:cubicBezTo>
                    <a:pt x="1725" y="413"/>
                    <a:pt x="1694" y="267"/>
                    <a:pt x="1597" y="170"/>
                  </a:cubicBezTo>
                  <a:cubicBezTo>
                    <a:pt x="1508" y="81"/>
                    <a:pt x="1378" y="44"/>
                    <a:pt x="1253" y="24"/>
                  </a:cubicBezTo>
                  <a:cubicBezTo>
                    <a:pt x="1154" y="9"/>
                    <a:pt x="1054" y="1"/>
                    <a:pt x="954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495672" y="6114507"/>
              <a:ext cx="210205" cy="58977"/>
            </a:xfrm>
            <a:custGeom>
              <a:avLst/>
              <a:gdLst/>
              <a:ahLst/>
              <a:cxnLst/>
              <a:rect l="l" t="t" r="r" b="b"/>
              <a:pathLst>
                <a:path w="1472" h="413" extrusionOk="0">
                  <a:moveTo>
                    <a:pt x="1087" y="1"/>
                  </a:moveTo>
                  <a:cubicBezTo>
                    <a:pt x="925" y="1"/>
                    <a:pt x="834" y="205"/>
                    <a:pt x="834" y="205"/>
                  </a:cubicBezTo>
                  <a:cubicBezTo>
                    <a:pt x="834" y="205"/>
                    <a:pt x="840" y="93"/>
                    <a:pt x="737" y="79"/>
                  </a:cubicBezTo>
                  <a:cubicBezTo>
                    <a:pt x="731" y="78"/>
                    <a:pt x="724" y="78"/>
                    <a:pt x="718" y="78"/>
                  </a:cubicBezTo>
                  <a:cubicBezTo>
                    <a:pt x="629" y="78"/>
                    <a:pt x="584" y="159"/>
                    <a:pt x="584" y="159"/>
                  </a:cubicBezTo>
                  <a:cubicBezTo>
                    <a:pt x="584" y="159"/>
                    <a:pt x="557" y="13"/>
                    <a:pt x="397" y="13"/>
                  </a:cubicBezTo>
                  <a:cubicBezTo>
                    <a:pt x="383" y="13"/>
                    <a:pt x="367" y="14"/>
                    <a:pt x="351" y="17"/>
                  </a:cubicBezTo>
                  <a:cubicBezTo>
                    <a:pt x="149" y="48"/>
                    <a:pt x="210" y="283"/>
                    <a:pt x="210" y="283"/>
                  </a:cubicBezTo>
                  <a:cubicBezTo>
                    <a:pt x="210" y="283"/>
                    <a:pt x="176" y="263"/>
                    <a:pt x="133" y="263"/>
                  </a:cubicBezTo>
                  <a:cubicBezTo>
                    <a:pt x="112" y="263"/>
                    <a:pt x="88" y="268"/>
                    <a:pt x="66" y="283"/>
                  </a:cubicBezTo>
                  <a:cubicBezTo>
                    <a:pt x="1" y="330"/>
                    <a:pt x="16" y="402"/>
                    <a:pt x="16" y="402"/>
                  </a:cubicBezTo>
                  <a:cubicBezTo>
                    <a:pt x="163" y="410"/>
                    <a:pt x="319" y="413"/>
                    <a:pt x="471" y="413"/>
                  </a:cubicBezTo>
                  <a:cubicBezTo>
                    <a:pt x="973" y="413"/>
                    <a:pt x="1440" y="382"/>
                    <a:pt x="1439" y="382"/>
                  </a:cubicBezTo>
                  <a:cubicBezTo>
                    <a:pt x="1471" y="220"/>
                    <a:pt x="1384" y="193"/>
                    <a:pt x="1321" y="193"/>
                  </a:cubicBezTo>
                  <a:cubicBezTo>
                    <a:pt x="1289" y="193"/>
                    <a:pt x="1264" y="200"/>
                    <a:pt x="1264" y="200"/>
                  </a:cubicBezTo>
                  <a:cubicBezTo>
                    <a:pt x="1264" y="200"/>
                    <a:pt x="1307" y="38"/>
                    <a:pt x="1124" y="4"/>
                  </a:cubicBezTo>
                  <a:cubicBezTo>
                    <a:pt x="1111" y="2"/>
                    <a:pt x="1099" y="1"/>
                    <a:pt x="1087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4446" y="6102512"/>
              <a:ext cx="175504" cy="69402"/>
            </a:xfrm>
            <a:custGeom>
              <a:avLst/>
              <a:gdLst/>
              <a:ahLst/>
              <a:cxnLst/>
              <a:rect l="l" t="t" r="r" b="b"/>
              <a:pathLst>
                <a:path w="1229" h="486" extrusionOk="0">
                  <a:moveTo>
                    <a:pt x="739" y="0"/>
                  </a:moveTo>
                  <a:cubicBezTo>
                    <a:pt x="567" y="0"/>
                    <a:pt x="496" y="149"/>
                    <a:pt x="496" y="149"/>
                  </a:cubicBezTo>
                  <a:cubicBezTo>
                    <a:pt x="496" y="149"/>
                    <a:pt x="466" y="57"/>
                    <a:pt x="359" y="57"/>
                  </a:cubicBezTo>
                  <a:cubicBezTo>
                    <a:pt x="338" y="57"/>
                    <a:pt x="314" y="60"/>
                    <a:pt x="287" y="69"/>
                  </a:cubicBezTo>
                  <a:cubicBezTo>
                    <a:pt x="122" y="120"/>
                    <a:pt x="176" y="235"/>
                    <a:pt x="176" y="235"/>
                  </a:cubicBezTo>
                  <a:cubicBezTo>
                    <a:pt x="176" y="235"/>
                    <a:pt x="164" y="232"/>
                    <a:pt x="146" y="232"/>
                  </a:cubicBezTo>
                  <a:cubicBezTo>
                    <a:pt x="121" y="232"/>
                    <a:pt x="83" y="239"/>
                    <a:pt x="52" y="276"/>
                  </a:cubicBezTo>
                  <a:cubicBezTo>
                    <a:pt x="0" y="336"/>
                    <a:pt x="57" y="397"/>
                    <a:pt x="57" y="397"/>
                  </a:cubicBezTo>
                  <a:cubicBezTo>
                    <a:pt x="300" y="455"/>
                    <a:pt x="1159" y="485"/>
                    <a:pt x="1159" y="485"/>
                  </a:cubicBezTo>
                  <a:cubicBezTo>
                    <a:pt x="1159" y="485"/>
                    <a:pt x="1229" y="279"/>
                    <a:pt x="1148" y="217"/>
                  </a:cubicBezTo>
                  <a:cubicBezTo>
                    <a:pt x="1119" y="193"/>
                    <a:pt x="1087" y="186"/>
                    <a:pt x="1059" y="186"/>
                  </a:cubicBezTo>
                  <a:cubicBezTo>
                    <a:pt x="1010" y="186"/>
                    <a:pt x="972" y="207"/>
                    <a:pt x="972" y="207"/>
                  </a:cubicBezTo>
                  <a:cubicBezTo>
                    <a:pt x="972" y="207"/>
                    <a:pt x="942" y="12"/>
                    <a:pt x="758" y="1"/>
                  </a:cubicBezTo>
                  <a:cubicBezTo>
                    <a:pt x="751" y="0"/>
                    <a:pt x="745" y="0"/>
                    <a:pt x="739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6964103" y="4184088"/>
              <a:ext cx="50980" cy="22420"/>
            </a:xfrm>
            <a:custGeom>
              <a:avLst/>
              <a:gdLst/>
              <a:ahLst/>
              <a:cxnLst/>
              <a:rect l="l" t="t" r="r" b="b"/>
              <a:pathLst>
                <a:path w="357" h="157" extrusionOk="0">
                  <a:moveTo>
                    <a:pt x="130" y="1"/>
                  </a:moveTo>
                  <a:cubicBezTo>
                    <a:pt x="83" y="1"/>
                    <a:pt x="71" y="44"/>
                    <a:pt x="71" y="44"/>
                  </a:cubicBezTo>
                  <a:cubicBezTo>
                    <a:pt x="71" y="44"/>
                    <a:pt x="57" y="27"/>
                    <a:pt x="41" y="27"/>
                  </a:cubicBezTo>
                  <a:cubicBezTo>
                    <a:pt x="35" y="27"/>
                    <a:pt x="28" y="30"/>
                    <a:pt x="22" y="36"/>
                  </a:cubicBezTo>
                  <a:cubicBezTo>
                    <a:pt x="1" y="58"/>
                    <a:pt x="22" y="72"/>
                    <a:pt x="22" y="72"/>
                  </a:cubicBezTo>
                  <a:lnTo>
                    <a:pt x="19" y="155"/>
                  </a:lnTo>
                  <a:cubicBezTo>
                    <a:pt x="43" y="156"/>
                    <a:pt x="68" y="157"/>
                    <a:pt x="92" y="157"/>
                  </a:cubicBezTo>
                  <a:cubicBezTo>
                    <a:pt x="178" y="157"/>
                    <a:pt x="265" y="150"/>
                    <a:pt x="356" y="140"/>
                  </a:cubicBezTo>
                  <a:cubicBezTo>
                    <a:pt x="349" y="94"/>
                    <a:pt x="314" y="89"/>
                    <a:pt x="301" y="89"/>
                  </a:cubicBezTo>
                  <a:cubicBezTo>
                    <a:pt x="297" y="89"/>
                    <a:pt x="295" y="90"/>
                    <a:pt x="295" y="90"/>
                  </a:cubicBezTo>
                  <a:cubicBezTo>
                    <a:pt x="295" y="90"/>
                    <a:pt x="301" y="44"/>
                    <a:pt x="258" y="36"/>
                  </a:cubicBezTo>
                  <a:cubicBezTo>
                    <a:pt x="251" y="35"/>
                    <a:pt x="245" y="34"/>
                    <a:pt x="239" y="34"/>
                  </a:cubicBezTo>
                  <a:cubicBezTo>
                    <a:pt x="204" y="34"/>
                    <a:pt x="180" y="54"/>
                    <a:pt x="180" y="54"/>
                  </a:cubicBezTo>
                  <a:cubicBezTo>
                    <a:pt x="180" y="54"/>
                    <a:pt x="176" y="1"/>
                    <a:pt x="130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6874708" y="4179233"/>
              <a:ext cx="50838" cy="24848"/>
            </a:xfrm>
            <a:custGeom>
              <a:avLst/>
              <a:gdLst/>
              <a:ahLst/>
              <a:cxnLst/>
              <a:rect l="l" t="t" r="r" b="b"/>
              <a:pathLst>
                <a:path w="356" h="174" extrusionOk="0">
                  <a:moveTo>
                    <a:pt x="227" y="1"/>
                  </a:moveTo>
                  <a:cubicBezTo>
                    <a:pt x="180" y="1"/>
                    <a:pt x="176" y="55"/>
                    <a:pt x="176" y="55"/>
                  </a:cubicBezTo>
                  <a:cubicBezTo>
                    <a:pt x="176" y="55"/>
                    <a:pt x="151" y="34"/>
                    <a:pt x="116" y="34"/>
                  </a:cubicBezTo>
                  <a:cubicBezTo>
                    <a:pt x="111" y="34"/>
                    <a:pt x="105" y="35"/>
                    <a:pt x="99" y="36"/>
                  </a:cubicBezTo>
                  <a:cubicBezTo>
                    <a:pt x="53" y="45"/>
                    <a:pt x="61" y="91"/>
                    <a:pt x="61" y="91"/>
                  </a:cubicBezTo>
                  <a:cubicBezTo>
                    <a:pt x="61" y="91"/>
                    <a:pt x="59" y="90"/>
                    <a:pt x="55" y="90"/>
                  </a:cubicBezTo>
                  <a:cubicBezTo>
                    <a:pt x="40" y="90"/>
                    <a:pt x="8" y="95"/>
                    <a:pt x="0" y="140"/>
                  </a:cubicBezTo>
                  <a:cubicBezTo>
                    <a:pt x="90" y="158"/>
                    <a:pt x="169" y="173"/>
                    <a:pt x="245" y="173"/>
                  </a:cubicBezTo>
                  <a:cubicBezTo>
                    <a:pt x="276" y="173"/>
                    <a:pt x="306" y="171"/>
                    <a:pt x="336" y="165"/>
                  </a:cubicBezTo>
                  <a:lnTo>
                    <a:pt x="333" y="72"/>
                  </a:lnTo>
                  <a:cubicBezTo>
                    <a:pt x="333" y="72"/>
                    <a:pt x="356" y="59"/>
                    <a:pt x="333" y="36"/>
                  </a:cubicBezTo>
                  <a:cubicBezTo>
                    <a:pt x="327" y="30"/>
                    <a:pt x="321" y="28"/>
                    <a:pt x="316" y="28"/>
                  </a:cubicBezTo>
                  <a:cubicBezTo>
                    <a:pt x="300" y="28"/>
                    <a:pt x="286" y="45"/>
                    <a:pt x="286" y="45"/>
                  </a:cubicBezTo>
                  <a:cubicBezTo>
                    <a:pt x="286" y="45"/>
                    <a:pt x="273" y="1"/>
                    <a:pt x="227" y="1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6864997" y="4011296"/>
              <a:ext cx="203922" cy="172363"/>
            </a:xfrm>
            <a:custGeom>
              <a:avLst/>
              <a:gdLst/>
              <a:ahLst/>
              <a:cxnLst/>
              <a:rect l="l" t="t" r="r" b="b"/>
              <a:pathLst>
                <a:path w="1428" h="1207" extrusionOk="0">
                  <a:moveTo>
                    <a:pt x="965" y="0"/>
                  </a:moveTo>
                  <a:cubicBezTo>
                    <a:pt x="936" y="0"/>
                    <a:pt x="909" y="14"/>
                    <a:pt x="886" y="28"/>
                  </a:cubicBezTo>
                  <a:cubicBezTo>
                    <a:pt x="794" y="83"/>
                    <a:pt x="728" y="163"/>
                    <a:pt x="675" y="246"/>
                  </a:cubicBezTo>
                  <a:cubicBezTo>
                    <a:pt x="562" y="423"/>
                    <a:pt x="503" y="625"/>
                    <a:pt x="505" y="826"/>
                  </a:cubicBezTo>
                  <a:cubicBezTo>
                    <a:pt x="472" y="682"/>
                    <a:pt x="334" y="458"/>
                    <a:pt x="204" y="394"/>
                  </a:cubicBezTo>
                  <a:cubicBezTo>
                    <a:pt x="174" y="380"/>
                    <a:pt x="147" y="374"/>
                    <a:pt x="122" y="374"/>
                  </a:cubicBezTo>
                  <a:cubicBezTo>
                    <a:pt x="48" y="374"/>
                    <a:pt x="0" y="430"/>
                    <a:pt x="7" y="501"/>
                  </a:cubicBezTo>
                  <a:cubicBezTo>
                    <a:pt x="24" y="692"/>
                    <a:pt x="349" y="1008"/>
                    <a:pt x="532" y="1207"/>
                  </a:cubicBezTo>
                  <a:cubicBezTo>
                    <a:pt x="763" y="1105"/>
                    <a:pt x="1083" y="978"/>
                    <a:pt x="1324" y="863"/>
                  </a:cubicBezTo>
                  <a:cubicBezTo>
                    <a:pt x="1366" y="842"/>
                    <a:pt x="1412" y="813"/>
                    <a:pt x="1417" y="773"/>
                  </a:cubicBezTo>
                  <a:cubicBezTo>
                    <a:pt x="1427" y="703"/>
                    <a:pt x="1324" y="662"/>
                    <a:pt x="1240" y="658"/>
                  </a:cubicBezTo>
                  <a:cubicBezTo>
                    <a:pt x="1233" y="658"/>
                    <a:pt x="1226" y="658"/>
                    <a:pt x="1218" y="658"/>
                  </a:cubicBezTo>
                  <a:cubicBezTo>
                    <a:pt x="1012" y="658"/>
                    <a:pt x="809" y="756"/>
                    <a:pt x="711" y="907"/>
                  </a:cubicBezTo>
                  <a:cubicBezTo>
                    <a:pt x="840" y="667"/>
                    <a:pt x="972" y="425"/>
                    <a:pt x="1044" y="170"/>
                  </a:cubicBezTo>
                  <a:cubicBezTo>
                    <a:pt x="1052" y="136"/>
                    <a:pt x="1061" y="103"/>
                    <a:pt x="1052" y="69"/>
                  </a:cubicBezTo>
                  <a:cubicBezTo>
                    <a:pt x="1044" y="36"/>
                    <a:pt x="1014" y="5"/>
                    <a:pt x="974" y="1"/>
                  </a:cubicBezTo>
                  <a:cubicBezTo>
                    <a:pt x="971" y="0"/>
                    <a:pt x="968" y="0"/>
                    <a:pt x="965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6940540" y="4026719"/>
              <a:ext cx="58121" cy="153370"/>
            </a:xfrm>
            <a:custGeom>
              <a:avLst/>
              <a:gdLst/>
              <a:ahLst/>
              <a:cxnLst/>
              <a:rect l="l" t="t" r="r" b="b"/>
              <a:pathLst>
                <a:path w="407" h="1074" fill="none" extrusionOk="0">
                  <a:moveTo>
                    <a:pt x="406" y="0"/>
                  </a:moveTo>
                  <a:cubicBezTo>
                    <a:pt x="218" y="338"/>
                    <a:pt x="81" y="701"/>
                    <a:pt x="0" y="1074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6939541" y="4119684"/>
              <a:ext cx="108958" cy="61405"/>
            </a:xfrm>
            <a:custGeom>
              <a:avLst/>
              <a:gdLst/>
              <a:ahLst/>
              <a:cxnLst/>
              <a:rect l="l" t="t" r="r" b="b"/>
              <a:pathLst>
                <a:path w="763" h="430" fill="none" extrusionOk="0">
                  <a:moveTo>
                    <a:pt x="763" y="0"/>
                  </a:moveTo>
                  <a:cubicBezTo>
                    <a:pt x="470" y="65"/>
                    <a:pt x="199" y="217"/>
                    <a:pt x="0" y="429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6881563" y="4081413"/>
              <a:ext cx="58549" cy="98248"/>
            </a:xfrm>
            <a:custGeom>
              <a:avLst/>
              <a:gdLst/>
              <a:ahLst/>
              <a:cxnLst/>
              <a:rect l="l" t="t" r="r" b="b"/>
              <a:pathLst>
                <a:path w="410" h="688" fill="none" extrusionOk="0">
                  <a:moveTo>
                    <a:pt x="1" y="1"/>
                  </a:moveTo>
                  <a:cubicBezTo>
                    <a:pt x="150" y="224"/>
                    <a:pt x="339" y="432"/>
                    <a:pt x="409" y="688"/>
                  </a:cubicBezTo>
                </a:path>
              </a:pathLst>
            </a:custGeom>
            <a:noFill/>
            <a:ln w="150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6904982" y="4175949"/>
              <a:ext cx="76114" cy="36272"/>
            </a:xfrm>
            <a:custGeom>
              <a:avLst/>
              <a:gdLst/>
              <a:ahLst/>
              <a:cxnLst/>
              <a:rect l="l" t="t" r="r" b="b"/>
              <a:pathLst>
                <a:path w="533" h="254" extrusionOk="0">
                  <a:moveTo>
                    <a:pt x="299" y="0"/>
                  </a:moveTo>
                  <a:cubicBezTo>
                    <a:pt x="259" y="0"/>
                    <a:pt x="220" y="4"/>
                    <a:pt x="181" y="10"/>
                  </a:cubicBezTo>
                  <a:cubicBezTo>
                    <a:pt x="133" y="18"/>
                    <a:pt x="84" y="33"/>
                    <a:pt x="51" y="64"/>
                  </a:cubicBezTo>
                  <a:cubicBezTo>
                    <a:pt x="5" y="108"/>
                    <a:pt x="1" y="170"/>
                    <a:pt x="0" y="226"/>
                  </a:cubicBezTo>
                  <a:cubicBezTo>
                    <a:pt x="114" y="243"/>
                    <a:pt x="235" y="254"/>
                    <a:pt x="356" y="254"/>
                  </a:cubicBezTo>
                  <a:cubicBezTo>
                    <a:pt x="401" y="254"/>
                    <a:pt x="445" y="252"/>
                    <a:pt x="489" y="249"/>
                  </a:cubicBezTo>
                  <a:cubicBezTo>
                    <a:pt x="507" y="216"/>
                    <a:pt x="523" y="182"/>
                    <a:pt x="527" y="146"/>
                  </a:cubicBezTo>
                  <a:cubicBezTo>
                    <a:pt x="532" y="110"/>
                    <a:pt x="522" y="71"/>
                    <a:pt x="492" y="46"/>
                  </a:cubicBezTo>
                  <a:cubicBezTo>
                    <a:pt x="465" y="22"/>
                    <a:pt x="425" y="11"/>
                    <a:pt x="387" y="6"/>
                  </a:cubicBezTo>
                  <a:cubicBezTo>
                    <a:pt x="358" y="2"/>
                    <a:pt x="328" y="0"/>
                    <a:pt x="299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6931115" y="4194656"/>
              <a:ext cx="69830" cy="19564"/>
            </a:xfrm>
            <a:custGeom>
              <a:avLst/>
              <a:gdLst/>
              <a:ahLst/>
              <a:cxnLst/>
              <a:rect l="l" t="t" r="r" b="b"/>
              <a:pathLst>
                <a:path w="489" h="137" extrusionOk="0">
                  <a:moveTo>
                    <a:pt x="478" y="127"/>
                  </a:moveTo>
                  <a:cubicBezTo>
                    <a:pt x="478" y="127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lose/>
                  <a:moveTo>
                    <a:pt x="361" y="0"/>
                  </a:moveTo>
                  <a:cubicBezTo>
                    <a:pt x="306" y="0"/>
                    <a:pt x="276" y="68"/>
                    <a:pt x="276" y="68"/>
                  </a:cubicBezTo>
                  <a:cubicBezTo>
                    <a:pt x="276" y="68"/>
                    <a:pt x="278" y="33"/>
                    <a:pt x="245" y="27"/>
                  </a:cubicBezTo>
                  <a:cubicBezTo>
                    <a:pt x="242" y="27"/>
                    <a:pt x="240" y="27"/>
                    <a:pt x="237" y="27"/>
                  </a:cubicBezTo>
                  <a:cubicBezTo>
                    <a:pt x="208" y="27"/>
                    <a:pt x="194" y="53"/>
                    <a:pt x="194" y="53"/>
                  </a:cubicBezTo>
                  <a:cubicBezTo>
                    <a:pt x="194" y="53"/>
                    <a:pt x="186" y="6"/>
                    <a:pt x="134" y="6"/>
                  </a:cubicBezTo>
                  <a:cubicBezTo>
                    <a:pt x="129" y="6"/>
                    <a:pt x="123" y="6"/>
                    <a:pt x="117" y="8"/>
                  </a:cubicBezTo>
                  <a:cubicBezTo>
                    <a:pt x="50" y="18"/>
                    <a:pt x="70" y="95"/>
                    <a:pt x="70" y="95"/>
                  </a:cubicBezTo>
                  <a:cubicBezTo>
                    <a:pt x="70" y="95"/>
                    <a:pt x="59" y="88"/>
                    <a:pt x="45" y="88"/>
                  </a:cubicBezTo>
                  <a:cubicBezTo>
                    <a:pt x="38" y="88"/>
                    <a:pt x="30" y="90"/>
                    <a:pt x="23" y="95"/>
                  </a:cubicBezTo>
                  <a:cubicBezTo>
                    <a:pt x="0" y="109"/>
                    <a:pt x="5" y="134"/>
                    <a:pt x="5" y="134"/>
                  </a:cubicBezTo>
                  <a:cubicBezTo>
                    <a:pt x="53" y="136"/>
                    <a:pt x="104" y="137"/>
                    <a:pt x="154" y="137"/>
                  </a:cubicBezTo>
                  <a:cubicBezTo>
                    <a:pt x="316" y="137"/>
                    <a:pt x="467" y="127"/>
                    <a:pt x="477" y="127"/>
                  </a:cubicBezTo>
                  <a:cubicBezTo>
                    <a:pt x="477" y="127"/>
                    <a:pt x="478" y="127"/>
                    <a:pt x="478" y="127"/>
                  </a:cubicBezTo>
                  <a:lnTo>
                    <a:pt x="478" y="127"/>
                  </a:lnTo>
                  <a:cubicBezTo>
                    <a:pt x="489" y="73"/>
                    <a:pt x="459" y="64"/>
                    <a:pt x="438" y="64"/>
                  </a:cubicBezTo>
                  <a:cubicBezTo>
                    <a:pt x="427" y="64"/>
                    <a:pt x="419" y="66"/>
                    <a:pt x="419" y="66"/>
                  </a:cubicBezTo>
                  <a:cubicBezTo>
                    <a:pt x="419" y="66"/>
                    <a:pt x="433" y="14"/>
                    <a:pt x="372" y="1"/>
                  </a:cubicBezTo>
                  <a:cubicBezTo>
                    <a:pt x="368" y="1"/>
                    <a:pt x="364" y="0"/>
                    <a:pt x="36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6877564" y="4190800"/>
              <a:ext cx="58549" cy="22991"/>
            </a:xfrm>
            <a:custGeom>
              <a:avLst/>
              <a:gdLst/>
              <a:ahLst/>
              <a:cxnLst/>
              <a:rect l="l" t="t" r="r" b="b"/>
              <a:pathLst>
                <a:path w="410" h="161" extrusionOk="0">
                  <a:moveTo>
                    <a:pt x="248" y="0"/>
                  </a:moveTo>
                  <a:cubicBezTo>
                    <a:pt x="191" y="0"/>
                    <a:pt x="167" y="50"/>
                    <a:pt x="167" y="50"/>
                  </a:cubicBezTo>
                  <a:cubicBezTo>
                    <a:pt x="167" y="50"/>
                    <a:pt x="157" y="18"/>
                    <a:pt x="121" y="18"/>
                  </a:cubicBezTo>
                  <a:cubicBezTo>
                    <a:pt x="114" y="18"/>
                    <a:pt x="107" y="20"/>
                    <a:pt x="98" y="22"/>
                  </a:cubicBezTo>
                  <a:cubicBezTo>
                    <a:pt x="42" y="40"/>
                    <a:pt x="60" y="78"/>
                    <a:pt x="60" y="78"/>
                  </a:cubicBezTo>
                  <a:cubicBezTo>
                    <a:pt x="60" y="78"/>
                    <a:pt x="56" y="77"/>
                    <a:pt x="50" y="77"/>
                  </a:cubicBezTo>
                  <a:cubicBezTo>
                    <a:pt x="41" y="77"/>
                    <a:pt x="29" y="79"/>
                    <a:pt x="19" y="91"/>
                  </a:cubicBezTo>
                  <a:cubicBezTo>
                    <a:pt x="1" y="112"/>
                    <a:pt x="21" y="131"/>
                    <a:pt x="21" y="131"/>
                  </a:cubicBezTo>
                  <a:cubicBezTo>
                    <a:pt x="100" y="150"/>
                    <a:pt x="388" y="161"/>
                    <a:pt x="388" y="161"/>
                  </a:cubicBezTo>
                  <a:cubicBezTo>
                    <a:pt x="388" y="161"/>
                    <a:pt x="409" y="92"/>
                    <a:pt x="383" y="72"/>
                  </a:cubicBezTo>
                  <a:cubicBezTo>
                    <a:pt x="374" y="64"/>
                    <a:pt x="363" y="62"/>
                    <a:pt x="354" y="62"/>
                  </a:cubicBezTo>
                  <a:cubicBezTo>
                    <a:pt x="338" y="62"/>
                    <a:pt x="325" y="69"/>
                    <a:pt x="325" y="69"/>
                  </a:cubicBezTo>
                  <a:cubicBezTo>
                    <a:pt x="325" y="69"/>
                    <a:pt x="315" y="5"/>
                    <a:pt x="254" y="0"/>
                  </a:cubicBezTo>
                  <a:cubicBezTo>
                    <a:pt x="252" y="0"/>
                    <a:pt x="250" y="0"/>
                    <a:pt x="24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3142679" y="6166345"/>
              <a:ext cx="228912" cy="100533"/>
            </a:xfrm>
            <a:custGeom>
              <a:avLst/>
              <a:gdLst/>
              <a:ahLst/>
              <a:cxnLst/>
              <a:rect l="l" t="t" r="r" b="b"/>
              <a:pathLst>
                <a:path w="1603" h="704" extrusionOk="0">
                  <a:moveTo>
                    <a:pt x="583" y="0"/>
                  </a:moveTo>
                  <a:cubicBezTo>
                    <a:pt x="376" y="0"/>
                    <a:pt x="319" y="200"/>
                    <a:pt x="319" y="200"/>
                  </a:cubicBezTo>
                  <a:cubicBezTo>
                    <a:pt x="319" y="200"/>
                    <a:pt x="255" y="121"/>
                    <a:pt x="182" y="121"/>
                  </a:cubicBezTo>
                  <a:cubicBezTo>
                    <a:pt x="155" y="121"/>
                    <a:pt x="128" y="130"/>
                    <a:pt x="102" y="157"/>
                  </a:cubicBezTo>
                  <a:cubicBezTo>
                    <a:pt x="1" y="260"/>
                    <a:pt x="102" y="324"/>
                    <a:pt x="102" y="324"/>
                  </a:cubicBezTo>
                  <a:lnTo>
                    <a:pt x="83" y="697"/>
                  </a:lnTo>
                  <a:cubicBezTo>
                    <a:pt x="194" y="701"/>
                    <a:pt x="306" y="704"/>
                    <a:pt x="418" y="704"/>
                  </a:cubicBezTo>
                  <a:cubicBezTo>
                    <a:pt x="803" y="704"/>
                    <a:pt x="1199" y="677"/>
                    <a:pt x="1603" y="633"/>
                  </a:cubicBezTo>
                  <a:cubicBezTo>
                    <a:pt x="1569" y="425"/>
                    <a:pt x="1418" y="404"/>
                    <a:pt x="1356" y="404"/>
                  </a:cubicBezTo>
                  <a:cubicBezTo>
                    <a:pt x="1339" y="404"/>
                    <a:pt x="1329" y="405"/>
                    <a:pt x="1329" y="405"/>
                  </a:cubicBezTo>
                  <a:cubicBezTo>
                    <a:pt x="1329" y="405"/>
                    <a:pt x="1364" y="201"/>
                    <a:pt x="1162" y="157"/>
                  </a:cubicBezTo>
                  <a:cubicBezTo>
                    <a:pt x="1132" y="151"/>
                    <a:pt x="1103" y="148"/>
                    <a:pt x="1076" y="148"/>
                  </a:cubicBezTo>
                  <a:cubicBezTo>
                    <a:pt x="919" y="148"/>
                    <a:pt x="811" y="238"/>
                    <a:pt x="811" y="238"/>
                  </a:cubicBezTo>
                  <a:cubicBezTo>
                    <a:pt x="811" y="238"/>
                    <a:pt x="794" y="0"/>
                    <a:pt x="585" y="0"/>
                  </a:cubicBezTo>
                  <a:cubicBezTo>
                    <a:pt x="584" y="0"/>
                    <a:pt x="583" y="0"/>
                    <a:pt x="583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739401" y="6144639"/>
              <a:ext cx="228912" cy="111386"/>
            </a:xfrm>
            <a:custGeom>
              <a:avLst/>
              <a:gdLst/>
              <a:ahLst/>
              <a:cxnLst/>
              <a:rect l="l" t="t" r="r" b="b"/>
              <a:pathLst>
                <a:path w="1603" h="780" extrusionOk="0">
                  <a:moveTo>
                    <a:pt x="1020" y="0"/>
                  </a:moveTo>
                  <a:cubicBezTo>
                    <a:pt x="1019" y="0"/>
                    <a:pt x="1019" y="0"/>
                    <a:pt x="1018" y="0"/>
                  </a:cubicBezTo>
                  <a:cubicBezTo>
                    <a:pt x="808" y="0"/>
                    <a:pt x="792" y="238"/>
                    <a:pt x="792" y="238"/>
                  </a:cubicBezTo>
                  <a:cubicBezTo>
                    <a:pt x="792" y="238"/>
                    <a:pt x="683" y="147"/>
                    <a:pt x="525" y="147"/>
                  </a:cubicBezTo>
                  <a:cubicBezTo>
                    <a:pt x="498" y="147"/>
                    <a:pt x="470" y="150"/>
                    <a:pt x="441" y="156"/>
                  </a:cubicBezTo>
                  <a:cubicBezTo>
                    <a:pt x="239" y="201"/>
                    <a:pt x="274" y="404"/>
                    <a:pt x="274" y="404"/>
                  </a:cubicBezTo>
                  <a:cubicBezTo>
                    <a:pt x="274" y="404"/>
                    <a:pt x="264" y="403"/>
                    <a:pt x="247" y="403"/>
                  </a:cubicBezTo>
                  <a:cubicBezTo>
                    <a:pt x="185" y="403"/>
                    <a:pt x="34" y="425"/>
                    <a:pt x="0" y="632"/>
                  </a:cubicBezTo>
                  <a:cubicBezTo>
                    <a:pt x="411" y="712"/>
                    <a:pt x="764" y="780"/>
                    <a:pt x="1108" y="780"/>
                  </a:cubicBezTo>
                  <a:cubicBezTo>
                    <a:pt x="1244" y="780"/>
                    <a:pt x="1380" y="769"/>
                    <a:pt x="1516" y="744"/>
                  </a:cubicBezTo>
                  <a:lnTo>
                    <a:pt x="1501" y="323"/>
                  </a:lnTo>
                  <a:cubicBezTo>
                    <a:pt x="1501" y="323"/>
                    <a:pt x="1602" y="260"/>
                    <a:pt x="1501" y="156"/>
                  </a:cubicBezTo>
                  <a:cubicBezTo>
                    <a:pt x="1475" y="129"/>
                    <a:pt x="1447" y="120"/>
                    <a:pt x="1421" y="120"/>
                  </a:cubicBezTo>
                  <a:cubicBezTo>
                    <a:pt x="1348" y="120"/>
                    <a:pt x="1284" y="199"/>
                    <a:pt x="1284" y="199"/>
                  </a:cubicBezTo>
                  <a:cubicBezTo>
                    <a:pt x="1284" y="199"/>
                    <a:pt x="1227" y="0"/>
                    <a:pt x="1020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684279" y="5418197"/>
              <a:ext cx="822257" cy="759566"/>
            </a:xfrm>
            <a:custGeom>
              <a:avLst/>
              <a:gdLst/>
              <a:ahLst/>
              <a:cxnLst/>
              <a:rect l="l" t="t" r="r" b="b"/>
              <a:pathLst>
                <a:path w="5758" h="5319" extrusionOk="0">
                  <a:moveTo>
                    <a:pt x="2870" y="0"/>
                  </a:moveTo>
                  <a:cubicBezTo>
                    <a:pt x="2857" y="0"/>
                    <a:pt x="2844" y="1"/>
                    <a:pt x="2831" y="3"/>
                  </a:cubicBezTo>
                  <a:cubicBezTo>
                    <a:pt x="2660" y="22"/>
                    <a:pt x="2534" y="168"/>
                    <a:pt x="2451" y="315"/>
                  </a:cubicBezTo>
                  <a:cubicBezTo>
                    <a:pt x="2214" y="735"/>
                    <a:pt x="2172" y="1228"/>
                    <a:pt x="2167" y="1707"/>
                  </a:cubicBezTo>
                  <a:cubicBezTo>
                    <a:pt x="2157" y="2494"/>
                    <a:pt x="2232" y="3284"/>
                    <a:pt x="2388" y="4056"/>
                  </a:cubicBezTo>
                  <a:cubicBezTo>
                    <a:pt x="2239" y="3657"/>
                    <a:pt x="2064" y="3260"/>
                    <a:pt x="1786" y="2933"/>
                  </a:cubicBezTo>
                  <a:cubicBezTo>
                    <a:pt x="1509" y="2606"/>
                    <a:pt x="1114" y="2353"/>
                    <a:pt x="679" y="2316"/>
                  </a:cubicBezTo>
                  <a:cubicBezTo>
                    <a:pt x="650" y="2314"/>
                    <a:pt x="621" y="2313"/>
                    <a:pt x="592" y="2313"/>
                  </a:cubicBezTo>
                  <a:cubicBezTo>
                    <a:pt x="461" y="2313"/>
                    <a:pt x="328" y="2340"/>
                    <a:pt x="225" y="2418"/>
                  </a:cubicBezTo>
                  <a:cubicBezTo>
                    <a:pt x="1" y="2590"/>
                    <a:pt x="17" y="2938"/>
                    <a:pt x="152" y="3181"/>
                  </a:cubicBezTo>
                  <a:cubicBezTo>
                    <a:pt x="337" y="3517"/>
                    <a:pt x="681" y="3740"/>
                    <a:pt x="1010" y="3947"/>
                  </a:cubicBezTo>
                  <a:cubicBezTo>
                    <a:pt x="1626" y="4334"/>
                    <a:pt x="2580" y="5319"/>
                    <a:pt x="2580" y="5319"/>
                  </a:cubicBezTo>
                  <a:cubicBezTo>
                    <a:pt x="2580" y="5319"/>
                    <a:pt x="4518" y="4079"/>
                    <a:pt x="5269" y="3608"/>
                  </a:cubicBezTo>
                  <a:cubicBezTo>
                    <a:pt x="5412" y="3518"/>
                    <a:pt x="5560" y="3424"/>
                    <a:pt x="5650" y="3284"/>
                  </a:cubicBezTo>
                  <a:cubicBezTo>
                    <a:pt x="5741" y="3144"/>
                    <a:pt x="5757" y="2945"/>
                    <a:pt x="5642" y="2823"/>
                  </a:cubicBezTo>
                  <a:cubicBezTo>
                    <a:pt x="5551" y="2727"/>
                    <a:pt x="5409" y="2703"/>
                    <a:pt x="5272" y="2703"/>
                  </a:cubicBezTo>
                  <a:cubicBezTo>
                    <a:pt x="5254" y="2703"/>
                    <a:pt x="5236" y="2703"/>
                    <a:pt x="5219" y="2704"/>
                  </a:cubicBezTo>
                  <a:cubicBezTo>
                    <a:pt x="4321" y="2733"/>
                    <a:pt x="3461" y="3265"/>
                    <a:pt x="3054" y="4042"/>
                  </a:cubicBezTo>
                  <a:cubicBezTo>
                    <a:pt x="3333" y="3280"/>
                    <a:pt x="3502" y="2480"/>
                    <a:pt x="3554" y="1673"/>
                  </a:cubicBezTo>
                  <a:cubicBezTo>
                    <a:pt x="3585" y="1191"/>
                    <a:pt x="3566" y="675"/>
                    <a:pt x="3290" y="273"/>
                  </a:cubicBezTo>
                  <a:cubicBezTo>
                    <a:pt x="3192" y="132"/>
                    <a:pt x="3041" y="0"/>
                    <a:pt x="2870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055426" y="5522444"/>
              <a:ext cx="41698" cy="646895"/>
            </a:xfrm>
            <a:custGeom>
              <a:avLst/>
              <a:gdLst/>
              <a:ahLst/>
              <a:cxnLst/>
              <a:rect l="l" t="t" r="r" b="b"/>
              <a:pathLst>
                <a:path w="292" h="4530" fill="none" extrusionOk="0">
                  <a:moveTo>
                    <a:pt x="263" y="0"/>
                  </a:moveTo>
                  <a:cubicBezTo>
                    <a:pt x="291" y="1514"/>
                    <a:pt x="203" y="3030"/>
                    <a:pt x="1" y="4530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053712" y="5860460"/>
              <a:ext cx="384853" cy="308882"/>
            </a:xfrm>
            <a:custGeom>
              <a:avLst/>
              <a:gdLst/>
              <a:ahLst/>
              <a:cxnLst/>
              <a:rect l="l" t="t" r="r" b="b"/>
              <a:pathLst>
                <a:path w="2695" h="2163" fill="none" extrusionOk="0">
                  <a:moveTo>
                    <a:pt x="2695" y="1"/>
                  </a:moveTo>
                  <a:cubicBezTo>
                    <a:pt x="1671" y="523"/>
                    <a:pt x="748" y="1264"/>
                    <a:pt x="1" y="2163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2769819" y="5811335"/>
              <a:ext cx="281035" cy="361433"/>
            </a:xfrm>
            <a:custGeom>
              <a:avLst/>
              <a:gdLst/>
              <a:ahLst/>
              <a:cxnLst/>
              <a:rect l="l" t="t" r="r" b="b"/>
              <a:pathLst>
                <a:path w="1968" h="2531" fill="none" extrusionOk="0">
                  <a:moveTo>
                    <a:pt x="0" y="1"/>
                  </a:moveTo>
                  <a:cubicBezTo>
                    <a:pt x="416" y="345"/>
                    <a:pt x="834" y="688"/>
                    <a:pt x="1191" y="1099"/>
                  </a:cubicBezTo>
                  <a:cubicBezTo>
                    <a:pt x="1547" y="1508"/>
                    <a:pt x="1841" y="1992"/>
                    <a:pt x="1968" y="2531"/>
                  </a:cubicBezTo>
                </a:path>
              </a:pathLst>
            </a:custGeom>
            <a:noFill/>
            <a:ln w="325" cap="rnd" cmpd="sng">
              <a:solidFill>
                <a:srgbClr val="2F6E68"/>
              </a:solidFill>
              <a:prstDash val="solid"/>
              <a:miter lim="10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939469" y="6139070"/>
              <a:ext cx="228341" cy="135520"/>
            </a:xfrm>
            <a:custGeom>
              <a:avLst/>
              <a:gdLst/>
              <a:ahLst/>
              <a:cxnLst/>
              <a:rect l="l" t="t" r="r" b="b"/>
              <a:pathLst>
                <a:path w="1599" h="949" extrusionOk="0">
                  <a:moveTo>
                    <a:pt x="887" y="1"/>
                  </a:moveTo>
                  <a:cubicBezTo>
                    <a:pt x="772" y="1"/>
                    <a:pt x="656" y="13"/>
                    <a:pt x="543" y="38"/>
                  </a:cubicBezTo>
                  <a:cubicBezTo>
                    <a:pt x="399" y="69"/>
                    <a:pt x="251" y="124"/>
                    <a:pt x="153" y="241"/>
                  </a:cubicBezTo>
                  <a:cubicBezTo>
                    <a:pt x="17" y="400"/>
                    <a:pt x="6" y="632"/>
                    <a:pt x="1" y="844"/>
                  </a:cubicBezTo>
                  <a:cubicBezTo>
                    <a:pt x="347" y="908"/>
                    <a:pt x="715" y="948"/>
                    <a:pt x="1087" y="948"/>
                  </a:cubicBezTo>
                  <a:cubicBezTo>
                    <a:pt x="1216" y="948"/>
                    <a:pt x="1345" y="943"/>
                    <a:pt x="1473" y="933"/>
                  </a:cubicBezTo>
                  <a:cubicBezTo>
                    <a:pt x="1522" y="809"/>
                    <a:pt x="1572" y="681"/>
                    <a:pt x="1586" y="547"/>
                  </a:cubicBezTo>
                  <a:cubicBezTo>
                    <a:pt x="1598" y="412"/>
                    <a:pt x="1570" y="267"/>
                    <a:pt x="1479" y="169"/>
                  </a:cubicBezTo>
                  <a:cubicBezTo>
                    <a:pt x="1398" y="80"/>
                    <a:pt x="1277" y="44"/>
                    <a:pt x="1160" y="25"/>
                  </a:cubicBezTo>
                  <a:cubicBezTo>
                    <a:pt x="1070" y="9"/>
                    <a:pt x="979" y="1"/>
                    <a:pt x="887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2994449" y="6205188"/>
              <a:ext cx="315022" cy="87966"/>
            </a:xfrm>
            <a:custGeom>
              <a:avLst/>
              <a:gdLst/>
              <a:ahLst/>
              <a:cxnLst/>
              <a:rect l="l" t="t" r="r" b="b"/>
              <a:pathLst>
                <a:path w="2206" h="616" extrusionOk="0">
                  <a:moveTo>
                    <a:pt x="1631" y="0"/>
                  </a:moveTo>
                  <a:cubicBezTo>
                    <a:pt x="1388" y="0"/>
                    <a:pt x="1249" y="306"/>
                    <a:pt x="1249" y="306"/>
                  </a:cubicBezTo>
                  <a:cubicBezTo>
                    <a:pt x="1249" y="306"/>
                    <a:pt x="1261" y="139"/>
                    <a:pt x="1108" y="119"/>
                  </a:cubicBezTo>
                  <a:cubicBezTo>
                    <a:pt x="1097" y="117"/>
                    <a:pt x="1086" y="116"/>
                    <a:pt x="1076" y="116"/>
                  </a:cubicBezTo>
                  <a:cubicBezTo>
                    <a:pt x="943" y="116"/>
                    <a:pt x="877" y="238"/>
                    <a:pt x="877" y="238"/>
                  </a:cubicBezTo>
                  <a:cubicBezTo>
                    <a:pt x="877" y="238"/>
                    <a:pt x="838" y="19"/>
                    <a:pt x="599" y="19"/>
                  </a:cubicBezTo>
                  <a:cubicBezTo>
                    <a:pt x="577" y="19"/>
                    <a:pt x="554" y="21"/>
                    <a:pt x="529" y="25"/>
                  </a:cubicBezTo>
                  <a:cubicBezTo>
                    <a:pt x="226" y="72"/>
                    <a:pt x="317" y="424"/>
                    <a:pt x="317" y="424"/>
                  </a:cubicBezTo>
                  <a:cubicBezTo>
                    <a:pt x="317" y="424"/>
                    <a:pt x="266" y="393"/>
                    <a:pt x="202" y="393"/>
                  </a:cubicBezTo>
                  <a:cubicBezTo>
                    <a:pt x="170" y="393"/>
                    <a:pt x="135" y="401"/>
                    <a:pt x="101" y="424"/>
                  </a:cubicBezTo>
                  <a:cubicBezTo>
                    <a:pt x="0" y="492"/>
                    <a:pt x="25" y="600"/>
                    <a:pt x="25" y="600"/>
                  </a:cubicBezTo>
                  <a:cubicBezTo>
                    <a:pt x="242" y="611"/>
                    <a:pt x="473" y="615"/>
                    <a:pt x="699" y="615"/>
                  </a:cubicBezTo>
                  <a:cubicBezTo>
                    <a:pt x="1448" y="615"/>
                    <a:pt x="2146" y="569"/>
                    <a:pt x="2158" y="569"/>
                  </a:cubicBezTo>
                  <a:cubicBezTo>
                    <a:pt x="2158" y="569"/>
                    <a:pt x="2158" y="569"/>
                    <a:pt x="2158" y="569"/>
                  </a:cubicBezTo>
                  <a:cubicBezTo>
                    <a:pt x="2206" y="327"/>
                    <a:pt x="2074" y="286"/>
                    <a:pt x="1980" y="286"/>
                  </a:cubicBezTo>
                  <a:cubicBezTo>
                    <a:pt x="1933" y="286"/>
                    <a:pt x="1894" y="296"/>
                    <a:pt x="1894" y="296"/>
                  </a:cubicBezTo>
                  <a:cubicBezTo>
                    <a:pt x="1894" y="296"/>
                    <a:pt x="1961" y="56"/>
                    <a:pt x="1685" y="5"/>
                  </a:cubicBezTo>
                  <a:cubicBezTo>
                    <a:pt x="1666" y="2"/>
                    <a:pt x="1648" y="0"/>
                    <a:pt x="1631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2753111" y="6187480"/>
              <a:ext cx="262614" cy="104103"/>
            </a:xfrm>
            <a:custGeom>
              <a:avLst/>
              <a:gdLst/>
              <a:ahLst/>
              <a:cxnLst/>
              <a:rect l="l" t="t" r="r" b="b"/>
              <a:pathLst>
                <a:path w="1839" h="729" extrusionOk="0">
                  <a:moveTo>
                    <a:pt x="1108" y="0"/>
                  </a:moveTo>
                  <a:cubicBezTo>
                    <a:pt x="851" y="0"/>
                    <a:pt x="744" y="223"/>
                    <a:pt x="744" y="223"/>
                  </a:cubicBezTo>
                  <a:cubicBezTo>
                    <a:pt x="744" y="223"/>
                    <a:pt x="699" y="86"/>
                    <a:pt x="539" y="86"/>
                  </a:cubicBezTo>
                  <a:cubicBezTo>
                    <a:pt x="507" y="86"/>
                    <a:pt x="472" y="91"/>
                    <a:pt x="431" y="103"/>
                  </a:cubicBezTo>
                  <a:cubicBezTo>
                    <a:pt x="183" y="179"/>
                    <a:pt x="264" y="351"/>
                    <a:pt x="264" y="351"/>
                  </a:cubicBezTo>
                  <a:cubicBezTo>
                    <a:pt x="264" y="351"/>
                    <a:pt x="246" y="346"/>
                    <a:pt x="219" y="346"/>
                  </a:cubicBezTo>
                  <a:cubicBezTo>
                    <a:pt x="181" y="346"/>
                    <a:pt x="124" y="357"/>
                    <a:pt x="78" y="410"/>
                  </a:cubicBezTo>
                  <a:cubicBezTo>
                    <a:pt x="0" y="501"/>
                    <a:pt x="86" y="591"/>
                    <a:pt x="86" y="591"/>
                  </a:cubicBezTo>
                  <a:cubicBezTo>
                    <a:pt x="449" y="678"/>
                    <a:pt x="1737" y="728"/>
                    <a:pt x="1737" y="728"/>
                  </a:cubicBezTo>
                  <a:cubicBezTo>
                    <a:pt x="1737" y="728"/>
                    <a:pt x="1839" y="418"/>
                    <a:pt x="1720" y="325"/>
                  </a:cubicBezTo>
                  <a:cubicBezTo>
                    <a:pt x="1676" y="291"/>
                    <a:pt x="1628" y="280"/>
                    <a:pt x="1585" y="280"/>
                  </a:cubicBezTo>
                  <a:cubicBezTo>
                    <a:pt x="1514" y="280"/>
                    <a:pt x="1457" y="311"/>
                    <a:pt x="1457" y="311"/>
                  </a:cubicBezTo>
                  <a:cubicBezTo>
                    <a:pt x="1457" y="311"/>
                    <a:pt x="1411" y="17"/>
                    <a:pt x="1135" y="1"/>
                  </a:cubicBezTo>
                  <a:cubicBezTo>
                    <a:pt x="1126" y="0"/>
                    <a:pt x="1117" y="0"/>
                    <a:pt x="110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7"/>
          <p:cNvGrpSpPr/>
          <p:nvPr/>
        </p:nvGrpSpPr>
        <p:grpSpPr>
          <a:xfrm>
            <a:off x="-983793" y="2997003"/>
            <a:ext cx="3771972" cy="1342299"/>
            <a:chOff x="-629248" y="3834124"/>
            <a:chExt cx="5201286" cy="1850936"/>
          </a:xfrm>
        </p:grpSpPr>
        <p:sp>
          <p:nvSpPr>
            <p:cNvPr id="813" name="Google Shape;813;p7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 rot="188569" flipH="1">
              <a:off x="-271649" y="4229347"/>
              <a:ext cx="572801" cy="976783"/>
            </a:xfrm>
            <a:custGeom>
              <a:avLst/>
              <a:gdLst/>
              <a:ahLst/>
              <a:cxnLst/>
              <a:rect l="l" t="t" r="r" b="b"/>
              <a:pathLst>
                <a:path w="2029" h="3460" extrusionOk="0">
                  <a:moveTo>
                    <a:pt x="1599" y="1"/>
                  </a:moveTo>
                  <a:cubicBezTo>
                    <a:pt x="1580" y="1"/>
                    <a:pt x="1562" y="11"/>
                    <a:pt x="1555" y="34"/>
                  </a:cubicBezTo>
                  <a:cubicBezTo>
                    <a:pt x="1412" y="469"/>
                    <a:pt x="1253" y="898"/>
                    <a:pt x="1074" y="1321"/>
                  </a:cubicBezTo>
                  <a:cubicBezTo>
                    <a:pt x="970" y="1038"/>
                    <a:pt x="867" y="755"/>
                    <a:pt x="769" y="469"/>
                  </a:cubicBezTo>
                  <a:cubicBezTo>
                    <a:pt x="762" y="447"/>
                    <a:pt x="745" y="438"/>
                    <a:pt x="728" y="438"/>
                  </a:cubicBezTo>
                  <a:cubicBezTo>
                    <a:pt x="695" y="438"/>
                    <a:pt x="659" y="471"/>
                    <a:pt x="674" y="512"/>
                  </a:cubicBezTo>
                  <a:cubicBezTo>
                    <a:pt x="782" y="826"/>
                    <a:pt x="895" y="1138"/>
                    <a:pt x="1012" y="1449"/>
                  </a:cubicBezTo>
                  <a:cubicBezTo>
                    <a:pt x="1013" y="1451"/>
                    <a:pt x="1013" y="1452"/>
                    <a:pt x="1014" y="1453"/>
                  </a:cubicBezTo>
                  <a:cubicBezTo>
                    <a:pt x="975" y="1547"/>
                    <a:pt x="933" y="1642"/>
                    <a:pt x="890" y="1736"/>
                  </a:cubicBezTo>
                  <a:cubicBezTo>
                    <a:pt x="634" y="2300"/>
                    <a:pt x="334" y="2837"/>
                    <a:pt x="25" y="3374"/>
                  </a:cubicBezTo>
                  <a:cubicBezTo>
                    <a:pt x="1" y="3415"/>
                    <a:pt x="36" y="3459"/>
                    <a:pt x="71" y="3459"/>
                  </a:cubicBezTo>
                  <a:cubicBezTo>
                    <a:pt x="85" y="3459"/>
                    <a:pt x="99" y="3453"/>
                    <a:pt x="110" y="3436"/>
                  </a:cubicBezTo>
                  <a:cubicBezTo>
                    <a:pt x="422" y="2945"/>
                    <a:pt x="689" y="2420"/>
                    <a:pt x="934" y="1891"/>
                  </a:cubicBezTo>
                  <a:cubicBezTo>
                    <a:pt x="1312" y="1763"/>
                    <a:pt x="1666" y="1572"/>
                    <a:pt x="1984" y="1332"/>
                  </a:cubicBezTo>
                  <a:cubicBezTo>
                    <a:pt x="2029" y="1301"/>
                    <a:pt x="1993" y="1240"/>
                    <a:pt x="1948" y="1240"/>
                  </a:cubicBezTo>
                  <a:cubicBezTo>
                    <a:pt x="1937" y="1240"/>
                    <a:pt x="1926" y="1244"/>
                    <a:pt x="1915" y="1252"/>
                  </a:cubicBezTo>
                  <a:cubicBezTo>
                    <a:pt x="1635" y="1464"/>
                    <a:pt x="1326" y="1632"/>
                    <a:pt x="998" y="1757"/>
                  </a:cubicBezTo>
                  <a:cubicBezTo>
                    <a:pt x="1248" y="1209"/>
                    <a:pt x="1468" y="647"/>
                    <a:pt x="1656" y="74"/>
                  </a:cubicBezTo>
                  <a:cubicBezTo>
                    <a:pt x="1670" y="32"/>
                    <a:pt x="1633" y="1"/>
                    <a:pt x="1599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 rot="188569" flipH="1">
              <a:off x="695144" y="4420497"/>
              <a:ext cx="603290" cy="734845"/>
            </a:xfrm>
            <a:custGeom>
              <a:avLst/>
              <a:gdLst/>
              <a:ahLst/>
              <a:cxnLst/>
              <a:rect l="l" t="t" r="r" b="b"/>
              <a:pathLst>
                <a:path w="2137" h="2603" extrusionOk="0">
                  <a:moveTo>
                    <a:pt x="1002" y="0"/>
                  </a:moveTo>
                  <a:cubicBezTo>
                    <a:pt x="973" y="0"/>
                    <a:pt x="941" y="23"/>
                    <a:pt x="945" y="61"/>
                  </a:cubicBezTo>
                  <a:cubicBezTo>
                    <a:pt x="1016" y="753"/>
                    <a:pt x="1139" y="1447"/>
                    <a:pt x="1328" y="2120"/>
                  </a:cubicBezTo>
                  <a:cubicBezTo>
                    <a:pt x="857" y="1792"/>
                    <a:pt x="445" y="1386"/>
                    <a:pt x="110" y="920"/>
                  </a:cubicBezTo>
                  <a:cubicBezTo>
                    <a:pt x="100" y="906"/>
                    <a:pt x="87" y="900"/>
                    <a:pt x="74" y="900"/>
                  </a:cubicBezTo>
                  <a:cubicBezTo>
                    <a:pt x="37" y="900"/>
                    <a:pt x="1" y="946"/>
                    <a:pt x="31" y="986"/>
                  </a:cubicBezTo>
                  <a:cubicBezTo>
                    <a:pt x="389" y="1489"/>
                    <a:pt x="839" y="1925"/>
                    <a:pt x="1354" y="2267"/>
                  </a:cubicBezTo>
                  <a:cubicBezTo>
                    <a:pt x="1360" y="2272"/>
                    <a:pt x="1366" y="2273"/>
                    <a:pt x="1372" y="2275"/>
                  </a:cubicBezTo>
                  <a:cubicBezTo>
                    <a:pt x="1401" y="2373"/>
                    <a:pt x="1432" y="2473"/>
                    <a:pt x="1464" y="2571"/>
                  </a:cubicBezTo>
                  <a:cubicBezTo>
                    <a:pt x="1471" y="2593"/>
                    <a:pt x="1487" y="2602"/>
                    <a:pt x="1504" y="2602"/>
                  </a:cubicBezTo>
                  <a:cubicBezTo>
                    <a:pt x="1536" y="2602"/>
                    <a:pt x="1573" y="2569"/>
                    <a:pt x="1561" y="2528"/>
                  </a:cubicBezTo>
                  <a:cubicBezTo>
                    <a:pt x="1485" y="2269"/>
                    <a:pt x="1415" y="2011"/>
                    <a:pt x="1352" y="1751"/>
                  </a:cubicBezTo>
                  <a:lnTo>
                    <a:pt x="1352" y="1751"/>
                  </a:lnTo>
                  <a:cubicBezTo>
                    <a:pt x="1354" y="1751"/>
                    <a:pt x="1355" y="1751"/>
                    <a:pt x="1356" y="1751"/>
                  </a:cubicBezTo>
                  <a:cubicBezTo>
                    <a:pt x="1371" y="1751"/>
                    <a:pt x="1387" y="1745"/>
                    <a:pt x="1399" y="1732"/>
                  </a:cubicBezTo>
                  <a:cubicBezTo>
                    <a:pt x="1534" y="1574"/>
                    <a:pt x="1663" y="1409"/>
                    <a:pt x="1783" y="1238"/>
                  </a:cubicBezTo>
                  <a:cubicBezTo>
                    <a:pt x="1902" y="1069"/>
                    <a:pt x="2021" y="894"/>
                    <a:pt x="2117" y="709"/>
                  </a:cubicBezTo>
                  <a:cubicBezTo>
                    <a:pt x="2136" y="670"/>
                    <a:pt x="2097" y="634"/>
                    <a:pt x="2060" y="634"/>
                  </a:cubicBezTo>
                  <a:cubicBezTo>
                    <a:pt x="2045" y="634"/>
                    <a:pt x="2030" y="641"/>
                    <a:pt x="2020" y="656"/>
                  </a:cubicBezTo>
                  <a:cubicBezTo>
                    <a:pt x="1910" y="832"/>
                    <a:pt x="1808" y="1009"/>
                    <a:pt x="1689" y="1178"/>
                  </a:cubicBezTo>
                  <a:cubicBezTo>
                    <a:pt x="1576" y="1339"/>
                    <a:pt x="1453" y="1496"/>
                    <a:pt x="1325" y="1647"/>
                  </a:cubicBezTo>
                  <a:cubicBezTo>
                    <a:pt x="1201" y="1120"/>
                    <a:pt x="1105" y="587"/>
                    <a:pt x="1050" y="44"/>
                  </a:cubicBezTo>
                  <a:cubicBezTo>
                    <a:pt x="1047" y="14"/>
                    <a:pt x="1025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 rot="188569" flipH="1">
              <a:off x="437798" y="4485032"/>
              <a:ext cx="4109827" cy="1003319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 rot="188569" flipH="1">
              <a:off x="1656508" y="4700439"/>
              <a:ext cx="387608" cy="496014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 rot="188569" flipH="1">
              <a:off x="2306631" y="4781992"/>
              <a:ext cx="688547" cy="481051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7"/>
          <p:cNvSpPr/>
          <p:nvPr/>
        </p:nvSpPr>
        <p:spPr>
          <a:xfrm>
            <a:off x="8035331" y="1640826"/>
            <a:ext cx="1520687" cy="31260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7"/>
          <p:cNvSpPr txBox="1">
            <a:spLocks noGrp="1"/>
          </p:cNvSpPr>
          <p:nvPr>
            <p:ph type="body" idx="1"/>
          </p:nvPr>
        </p:nvSpPr>
        <p:spPr>
          <a:xfrm>
            <a:off x="4003875" y="1277225"/>
            <a:ext cx="4252200" cy="23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9"/>
          <p:cNvGrpSpPr/>
          <p:nvPr/>
        </p:nvGrpSpPr>
        <p:grpSpPr>
          <a:xfrm rot="759708" flipH="1">
            <a:off x="5465534" y="3684083"/>
            <a:ext cx="4425293" cy="1305818"/>
            <a:chOff x="4001493" y="4300402"/>
            <a:chExt cx="4425206" cy="1305793"/>
          </a:xfrm>
        </p:grpSpPr>
        <p:sp>
          <p:nvSpPr>
            <p:cNvPr id="1076" name="Google Shape;1076;p9"/>
            <p:cNvSpPr/>
            <p:nvPr/>
          </p:nvSpPr>
          <p:spPr>
            <a:xfrm rot="-188574">
              <a:off x="4027471" y="4419484"/>
              <a:ext cx="4373250" cy="1067628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 rot="-188574">
              <a:off x="6691455" y="4648701"/>
              <a:ext cx="412452" cy="527806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 rot="-188574">
              <a:off x="5679429" y="4735482"/>
              <a:ext cx="732680" cy="511885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 rot="188574" flipH="1">
              <a:off x="4455929" y="4697357"/>
              <a:ext cx="732680" cy="511885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9"/>
          <p:cNvGrpSpPr/>
          <p:nvPr/>
        </p:nvGrpSpPr>
        <p:grpSpPr>
          <a:xfrm>
            <a:off x="-147375" y="3043280"/>
            <a:ext cx="5045767" cy="1795593"/>
            <a:chOff x="-629248" y="3834124"/>
            <a:chExt cx="5201286" cy="1850936"/>
          </a:xfrm>
        </p:grpSpPr>
        <p:sp>
          <p:nvSpPr>
            <p:cNvPr id="1081" name="Google Shape;1081;p9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 rot="188569" flipH="1">
              <a:off x="-585969" y="3924386"/>
              <a:ext cx="3338564" cy="1670411"/>
            </a:xfrm>
            <a:custGeom>
              <a:avLst/>
              <a:gdLst/>
              <a:ahLst/>
              <a:cxnLst/>
              <a:rect l="l" t="t" r="r" b="b"/>
              <a:pathLst>
                <a:path w="11826" h="5917" extrusionOk="0">
                  <a:moveTo>
                    <a:pt x="10521" y="1"/>
                  </a:moveTo>
                  <a:cubicBezTo>
                    <a:pt x="10433" y="1"/>
                    <a:pt x="10345" y="11"/>
                    <a:pt x="10259" y="34"/>
                  </a:cubicBezTo>
                  <a:cubicBezTo>
                    <a:pt x="9748" y="167"/>
                    <a:pt x="9355" y="699"/>
                    <a:pt x="9350" y="1268"/>
                  </a:cubicBezTo>
                  <a:cubicBezTo>
                    <a:pt x="9271" y="1227"/>
                    <a:pt x="9185" y="1208"/>
                    <a:pt x="9099" y="1208"/>
                  </a:cubicBezTo>
                  <a:cubicBezTo>
                    <a:pt x="8922" y="1208"/>
                    <a:pt x="8745" y="1290"/>
                    <a:pt x="8633" y="1438"/>
                  </a:cubicBezTo>
                  <a:cubicBezTo>
                    <a:pt x="8467" y="1656"/>
                    <a:pt x="8461" y="2001"/>
                    <a:pt x="8619" y="2230"/>
                  </a:cubicBezTo>
                  <a:cubicBezTo>
                    <a:pt x="8554" y="2209"/>
                    <a:pt x="8487" y="2199"/>
                    <a:pt x="8420" y="2199"/>
                  </a:cubicBezTo>
                  <a:cubicBezTo>
                    <a:pt x="8177" y="2199"/>
                    <a:pt x="7935" y="2329"/>
                    <a:pt x="7800" y="2545"/>
                  </a:cubicBezTo>
                  <a:cubicBezTo>
                    <a:pt x="7794" y="2261"/>
                    <a:pt x="7530" y="2033"/>
                    <a:pt x="7274" y="2033"/>
                  </a:cubicBezTo>
                  <a:cubicBezTo>
                    <a:pt x="7209" y="2033"/>
                    <a:pt x="7143" y="2048"/>
                    <a:pt x="7083" y="2081"/>
                  </a:cubicBezTo>
                  <a:cubicBezTo>
                    <a:pt x="7314" y="1528"/>
                    <a:pt x="6891" y="787"/>
                    <a:pt x="6327" y="753"/>
                  </a:cubicBezTo>
                  <a:cubicBezTo>
                    <a:pt x="6314" y="752"/>
                    <a:pt x="6301" y="752"/>
                    <a:pt x="6288" y="752"/>
                  </a:cubicBezTo>
                  <a:cubicBezTo>
                    <a:pt x="5740" y="752"/>
                    <a:pt x="5284" y="1422"/>
                    <a:pt x="5465" y="1986"/>
                  </a:cubicBezTo>
                  <a:cubicBezTo>
                    <a:pt x="5271" y="1841"/>
                    <a:pt x="5037" y="1772"/>
                    <a:pt x="4803" y="1772"/>
                  </a:cubicBezTo>
                  <a:cubicBezTo>
                    <a:pt x="4461" y="1772"/>
                    <a:pt x="4118" y="1921"/>
                    <a:pt x="3898" y="2203"/>
                  </a:cubicBezTo>
                  <a:cubicBezTo>
                    <a:pt x="3865" y="1929"/>
                    <a:pt x="3604" y="1725"/>
                    <a:pt x="3354" y="1725"/>
                  </a:cubicBezTo>
                  <a:cubicBezTo>
                    <a:pt x="3277" y="1725"/>
                    <a:pt x="3202" y="1744"/>
                    <a:pt x="3135" y="1785"/>
                  </a:cubicBezTo>
                  <a:cubicBezTo>
                    <a:pt x="3179" y="1290"/>
                    <a:pt x="2754" y="808"/>
                    <a:pt x="2296" y="808"/>
                  </a:cubicBezTo>
                  <a:cubicBezTo>
                    <a:pt x="2275" y="808"/>
                    <a:pt x="2253" y="809"/>
                    <a:pt x="2231" y="811"/>
                  </a:cubicBezTo>
                  <a:cubicBezTo>
                    <a:pt x="1750" y="858"/>
                    <a:pt x="1386" y="1444"/>
                    <a:pt x="1530" y="1945"/>
                  </a:cubicBezTo>
                  <a:cubicBezTo>
                    <a:pt x="1465" y="1896"/>
                    <a:pt x="1390" y="1874"/>
                    <a:pt x="1314" y="1874"/>
                  </a:cubicBezTo>
                  <a:cubicBezTo>
                    <a:pt x="1114" y="1874"/>
                    <a:pt x="908" y="2024"/>
                    <a:pt x="878" y="2242"/>
                  </a:cubicBezTo>
                  <a:cubicBezTo>
                    <a:pt x="827" y="2227"/>
                    <a:pt x="774" y="2220"/>
                    <a:pt x="722" y="2220"/>
                  </a:cubicBezTo>
                  <a:cubicBezTo>
                    <a:pt x="468" y="2220"/>
                    <a:pt x="216" y="2387"/>
                    <a:pt x="118" y="2641"/>
                  </a:cubicBezTo>
                  <a:cubicBezTo>
                    <a:pt x="0" y="2946"/>
                    <a:pt x="123" y="3339"/>
                    <a:pt x="390" y="3509"/>
                  </a:cubicBezTo>
                  <a:cubicBezTo>
                    <a:pt x="4141" y="5916"/>
                    <a:pt x="8065" y="5332"/>
                    <a:pt x="11598" y="5791"/>
                  </a:cubicBezTo>
                  <a:cubicBezTo>
                    <a:pt x="11660" y="4560"/>
                    <a:pt x="11721" y="3328"/>
                    <a:pt x="11783" y="2096"/>
                  </a:cubicBezTo>
                  <a:cubicBezTo>
                    <a:pt x="11807" y="1615"/>
                    <a:pt x="11826" y="1105"/>
                    <a:pt x="11609" y="680"/>
                  </a:cubicBezTo>
                  <a:cubicBezTo>
                    <a:pt x="11396" y="264"/>
                    <a:pt x="10957" y="1"/>
                    <a:pt x="10521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 rot="188569" flipH="1">
              <a:off x="-271649" y="4229347"/>
              <a:ext cx="572801" cy="976783"/>
            </a:xfrm>
            <a:custGeom>
              <a:avLst/>
              <a:gdLst/>
              <a:ahLst/>
              <a:cxnLst/>
              <a:rect l="l" t="t" r="r" b="b"/>
              <a:pathLst>
                <a:path w="2029" h="3460" extrusionOk="0">
                  <a:moveTo>
                    <a:pt x="1599" y="1"/>
                  </a:moveTo>
                  <a:cubicBezTo>
                    <a:pt x="1580" y="1"/>
                    <a:pt x="1562" y="11"/>
                    <a:pt x="1555" y="34"/>
                  </a:cubicBezTo>
                  <a:cubicBezTo>
                    <a:pt x="1412" y="469"/>
                    <a:pt x="1253" y="898"/>
                    <a:pt x="1074" y="1321"/>
                  </a:cubicBezTo>
                  <a:cubicBezTo>
                    <a:pt x="970" y="1038"/>
                    <a:pt x="867" y="755"/>
                    <a:pt x="769" y="469"/>
                  </a:cubicBezTo>
                  <a:cubicBezTo>
                    <a:pt x="762" y="447"/>
                    <a:pt x="745" y="438"/>
                    <a:pt x="728" y="438"/>
                  </a:cubicBezTo>
                  <a:cubicBezTo>
                    <a:pt x="695" y="438"/>
                    <a:pt x="659" y="471"/>
                    <a:pt x="674" y="512"/>
                  </a:cubicBezTo>
                  <a:cubicBezTo>
                    <a:pt x="782" y="826"/>
                    <a:pt x="895" y="1138"/>
                    <a:pt x="1012" y="1449"/>
                  </a:cubicBezTo>
                  <a:cubicBezTo>
                    <a:pt x="1013" y="1451"/>
                    <a:pt x="1013" y="1452"/>
                    <a:pt x="1014" y="1453"/>
                  </a:cubicBezTo>
                  <a:cubicBezTo>
                    <a:pt x="975" y="1547"/>
                    <a:pt x="933" y="1642"/>
                    <a:pt x="890" y="1736"/>
                  </a:cubicBezTo>
                  <a:cubicBezTo>
                    <a:pt x="634" y="2300"/>
                    <a:pt x="334" y="2837"/>
                    <a:pt x="25" y="3374"/>
                  </a:cubicBezTo>
                  <a:cubicBezTo>
                    <a:pt x="1" y="3415"/>
                    <a:pt x="36" y="3459"/>
                    <a:pt x="71" y="3459"/>
                  </a:cubicBezTo>
                  <a:cubicBezTo>
                    <a:pt x="85" y="3459"/>
                    <a:pt x="99" y="3453"/>
                    <a:pt x="110" y="3436"/>
                  </a:cubicBezTo>
                  <a:cubicBezTo>
                    <a:pt x="422" y="2945"/>
                    <a:pt x="689" y="2420"/>
                    <a:pt x="934" y="1891"/>
                  </a:cubicBezTo>
                  <a:cubicBezTo>
                    <a:pt x="1312" y="1763"/>
                    <a:pt x="1666" y="1572"/>
                    <a:pt x="1984" y="1332"/>
                  </a:cubicBezTo>
                  <a:cubicBezTo>
                    <a:pt x="2029" y="1301"/>
                    <a:pt x="1993" y="1240"/>
                    <a:pt x="1948" y="1240"/>
                  </a:cubicBezTo>
                  <a:cubicBezTo>
                    <a:pt x="1937" y="1240"/>
                    <a:pt x="1926" y="1244"/>
                    <a:pt x="1915" y="1252"/>
                  </a:cubicBezTo>
                  <a:cubicBezTo>
                    <a:pt x="1635" y="1464"/>
                    <a:pt x="1326" y="1632"/>
                    <a:pt x="998" y="1757"/>
                  </a:cubicBezTo>
                  <a:cubicBezTo>
                    <a:pt x="1248" y="1209"/>
                    <a:pt x="1468" y="647"/>
                    <a:pt x="1656" y="74"/>
                  </a:cubicBezTo>
                  <a:cubicBezTo>
                    <a:pt x="1670" y="32"/>
                    <a:pt x="1633" y="1"/>
                    <a:pt x="1599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 rot="188569" flipH="1">
              <a:off x="695144" y="4420497"/>
              <a:ext cx="603290" cy="734845"/>
            </a:xfrm>
            <a:custGeom>
              <a:avLst/>
              <a:gdLst/>
              <a:ahLst/>
              <a:cxnLst/>
              <a:rect l="l" t="t" r="r" b="b"/>
              <a:pathLst>
                <a:path w="2137" h="2603" extrusionOk="0">
                  <a:moveTo>
                    <a:pt x="1002" y="0"/>
                  </a:moveTo>
                  <a:cubicBezTo>
                    <a:pt x="973" y="0"/>
                    <a:pt x="941" y="23"/>
                    <a:pt x="945" y="61"/>
                  </a:cubicBezTo>
                  <a:cubicBezTo>
                    <a:pt x="1016" y="753"/>
                    <a:pt x="1139" y="1447"/>
                    <a:pt x="1328" y="2120"/>
                  </a:cubicBezTo>
                  <a:cubicBezTo>
                    <a:pt x="857" y="1792"/>
                    <a:pt x="445" y="1386"/>
                    <a:pt x="110" y="920"/>
                  </a:cubicBezTo>
                  <a:cubicBezTo>
                    <a:pt x="100" y="906"/>
                    <a:pt x="87" y="900"/>
                    <a:pt x="74" y="900"/>
                  </a:cubicBezTo>
                  <a:cubicBezTo>
                    <a:pt x="37" y="900"/>
                    <a:pt x="1" y="946"/>
                    <a:pt x="31" y="986"/>
                  </a:cubicBezTo>
                  <a:cubicBezTo>
                    <a:pt x="389" y="1489"/>
                    <a:pt x="839" y="1925"/>
                    <a:pt x="1354" y="2267"/>
                  </a:cubicBezTo>
                  <a:cubicBezTo>
                    <a:pt x="1360" y="2272"/>
                    <a:pt x="1366" y="2273"/>
                    <a:pt x="1372" y="2275"/>
                  </a:cubicBezTo>
                  <a:cubicBezTo>
                    <a:pt x="1401" y="2373"/>
                    <a:pt x="1432" y="2473"/>
                    <a:pt x="1464" y="2571"/>
                  </a:cubicBezTo>
                  <a:cubicBezTo>
                    <a:pt x="1471" y="2593"/>
                    <a:pt x="1487" y="2602"/>
                    <a:pt x="1504" y="2602"/>
                  </a:cubicBezTo>
                  <a:cubicBezTo>
                    <a:pt x="1536" y="2602"/>
                    <a:pt x="1573" y="2569"/>
                    <a:pt x="1561" y="2528"/>
                  </a:cubicBezTo>
                  <a:cubicBezTo>
                    <a:pt x="1485" y="2269"/>
                    <a:pt x="1415" y="2011"/>
                    <a:pt x="1352" y="1751"/>
                  </a:cubicBezTo>
                  <a:lnTo>
                    <a:pt x="1352" y="1751"/>
                  </a:lnTo>
                  <a:cubicBezTo>
                    <a:pt x="1354" y="1751"/>
                    <a:pt x="1355" y="1751"/>
                    <a:pt x="1356" y="1751"/>
                  </a:cubicBezTo>
                  <a:cubicBezTo>
                    <a:pt x="1371" y="1751"/>
                    <a:pt x="1387" y="1745"/>
                    <a:pt x="1399" y="1732"/>
                  </a:cubicBezTo>
                  <a:cubicBezTo>
                    <a:pt x="1534" y="1574"/>
                    <a:pt x="1663" y="1409"/>
                    <a:pt x="1783" y="1238"/>
                  </a:cubicBezTo>
                  <a:cubicBezTo>
                    <a:pt x="1902" y="1069"/>
                    <a:pt x="2021" y="894"/>
                    <a:pt x="2117" y="709"/>
                  </a:cubicBezTo>
                  <a:cubicBezTo>
                    <a:pt x="2136" y="670"/>
                    <a:pt x="2097" y="634"/>
                    <a:pt x="2060" y="634"/>
                  </a:cubicBezTo>
                  <a:cubicBezTo>
                    <a:pt x="2045" y="634"/>
                    <a:pt x="2030" y="641"/>
                    <a:pt x="2020" y="656"/>
                  </a:cubicBezTo>
                  <a:cubicBezTo>
                    <a:pt x="1910" y="832"/>
                    <a:pt x="1808" y="1009"/>
                    <a:pt x="1689" y="1178"/>
                  </a:cubicBezTo>
                  <a:cubicBezTo>
                    <a:pt x="1576" y="1339"/>
                    <a:pt x="1453" y="1496"/>
                    <a:pt x="1325" y="1647"/>
                  </a:cubicBezTo>
                  <a:cubicBezTo>
                    <a:pt x="1201" y="1120"/>
                    <a:pt x="1105" y="587"/>
                    <a:pt x="1050" y="44"/>
                  </a:cubicBezTo>
                  <a:cubicBezTo>
                    <a:pt x="1047" y="14"/>
                    <a:pt x="1025" y="0"/>
                    <a:pt x="1002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 rot="188569" flipH="1">
              <a:off x="437798" y="4485032"/>
              <a:ext cx="4109827" cy="1003319"/>
            </a:xfrm>
            <a:custGeom>
              <a:avLst/>
              <a:gdLst/>
              <a:ahLst/>
              <a:cxnLst/>
              <a:rect l="l" t="t" r="r" b="b"/>
              <a:pathLst>
                <a:path w="14558" h="3554" extrusionOk="0">
                  <a:moveTo>
                    <a:pt x="6070" y="1"/>
                  </a:moveTo>
                  <a:cubicBezTo>
                    <a:pt x="6006" y="1"/>
                    <a:pt x="5943" y="12"/>
                    <a:pt x="5882" y="37"/>
                  </a:cubicBezTo>
                  <a:cubicBezTo>
                    <a:pt x="5488" y="196"/>
                    <a:pt x="5326" y="849"/>
                    <a:pt x="5583" y="1244"/>
                  </a:cubicBezTo>
                  <a:cubicBezTo>
                    <a:pt x="5475" y="1163"/>
                    <a:pt x="5349" y="1124"/>
                    <a:pt x="5223" y="1124"/>
                  </a:cubicBezTo>
                  <a:cubicBezTo>
                    <a:pt x="5064" y="1124"/>
                    <a:pt x="4906" y="1186"/>
                    <a:pt x="4788" y="1307"/>
                  </a:cubicBezTo>
                  <a:cubicBezTo>
                    <a:pt x="4683" y="996"/>
                    <a:pt x="4387" y="809"/>
                    <a:pt x="4099" y="809"/>
                  </a:cubicBezTo>
                  <a:cubicBezTo>
                    <a:pt x="3954" y="809"/>
                    <a:pt x="3810" y="857"/>
                    <a:pt x="3695" y="962"/>
                  </a:cubicBezTo>
                  <a:cubicBezTo>
                    <a:pt x="3701" y="729"/>
                    <a:pt x="3563" y="496"/>
                    <a:pt x="3371" y="420"/>
                  </a:cubicBezTo>
                  <a:cubicBezTo>
                    <a:pt x="3325" y="401"/>
                    <a:pt x="3276" y="392"/>
                    <a:pt x="3227" y="392"/>
                  </a:cubicBezTo>
                  <a:cubicBezTo>
                    <a:pt x="3076" y="392"/>
                    <a:pt x="2925" y="478"/>
                    <a:pt x="2842" y="622"/>
                  </a:cubicBezTo>
                  <a:cubicBezTo>
                    <a:pt x="2752" y="290"/>
                    <a:pt x="2451" y="61"/>
                    <a:pt x="2157" y="61"/>
                  </a:cubicBezTo>
                  <a:cubicBezTo>
                    <a:pt x="2084" y="61"/>
                    <a:pt x="2011" y="75"/>
                    <a:pt x="1942" y="105"/>
                  </a:cubicBezTo>
                  <a:cubicBezTo>
                    <a:pt x="1598" y="258"/>
                    <a:pt x="1423" y="785"/>
                    <a:pt x="1589" y="1178"/>
                  </a:cubicBezTo>
                  <a:cubicBezTo>
                    <a:pt x="1532" y="1099"/>
                    <a:pt x="1444" y="1054"/>
                    <a:pt x="1357" y="1054"/>
                  </a:cubicBezTo>
                  <a:cubicBezTo>
                    <a:pt x="1315" y="1054"/>
                    <a:pt x="1274" y="1065"/>
                    <a:pt x="1236" y="1086"/>
                  </a:cubicBezTo>
                  <a:cubicBezTo>
                    <a:pt x="1122" y="1151"/>
                    <a:pt x="1055" y="1315"/>
                    <a:pt x="1085" y="1462"/>
                  </a:cubicBezTo>
                  <a:cubicBezTo>
                    <a:pt x="974" y="1372"/>
                    <a:pt x="840" y="1328"/>
                    <a:pt x="706" y="1328"/>
                  </a:cubicBezTo>
                  <a:cubicBezTo>
                    <a:pt x="543" y="1328"/>
                    <a:pt x="381" y="1393"/>
                    <a:pt x="263" y="1521"/>
                  </a:cubicBezTo>
                  <a:cubicBezTo>
                    <a:pt x="48" y="1756"/>
                    <a:pt x="0" y="2170"/>
                    <a:pt x="153" y="2470"/>
                  </a:cubicBezTo>
                  <a:cubicBezTo>
                    <a:pt x="5024" y="3095"/>
                    <a:pt x="9792" y="3327"/>
                    <a:pt x="14557" y="3554"/>
                  </a:cubicBezTo>
                  <a:cubicBezTo>
                    <a:pt x="14552" y="3218"/>
                    <a:pt x="14261" y="2944"/>
                    <a:pt x="13982" y="2944"/>
                  </a:cubicBezTo>
                  <a:cubicBezTo>
                    <a:pt x="13911" y="2944"/>
                    <a:pt x="13842" y="2961"/>
                    <a:pt x="13778" y="2999"/>
                  </a:cubicBezTo>
                  <a:cubicBezTo>
                    <a:pt x="14119" y="2559"/>
                    <a:pt x="14021" y="1761"/>
                    <a:pt x="13586" y="1428"/>
                  </a:cubicBezTo>
                  <a:cubicBezTo>
                    <a:pt x="13446" y="1322"/>
                    <a:pt x="13283" y="1272"/>
                    <a:pt x="13120" y="1272"/>
                  </a:cubicBezTo>
                  <a:cubicBezTo>
                    <a:pt x="12774" y="1272"/>
                    <a:pt x="12425" y="1493"/>
                    <a:pt x="12288" y="1862"/>
                  </a:cubicBezTo>
                  <a:cubicBezTo>
                    <a:pt x="12197" y="1719"/>
                    <a:pt x="12052" y="1654"/>
                    <a:pt x="11903" y="1654"/>
                  </a:cubicBezTo>
                  <a:cubicBezTo>
                    <a:pt x="11675" y="1654"/>
                    <a:pt x="11441" y="1810"/>
                    <a:pt x="11396" y="2075"/>
                  </a:cubicBezTo>
                  <a:cubicBezTo>
                    <a:pt x="11369" y="1776"/>
                    <a:pt x="11111" y="1540"/>
                    <a:pt x="10859" y="1540"/>
                  </a:cubicBezTo>
                  <a:cubicBezTo>
                    <a:pt x="10808" y="1540"/>
                    <a:pt x="10757" y="1550"/>
                    <a:pt x="10708" y="1571"/>
                  </a:cubicBezTo>
                  <a:cubicBezTo>
                    <a:pt x="10832" y="970"/>
                    <a:pt x="10446" y="282"/>
                    <a:pt x="9921" y="162"/>
                  </a:cubicBezTo>
                  <a:cubicBezTo>
                    <a:pt x="9866" y="150"/>
                    <a:pt x="9811" y="144"/>
                    <a:pt x="9755" y="144"/>
                  </a:cubicBezTo>
                  <a:cubicBezTo>
                    <a:pt x="9284" y="144"/>
                    <a:pt x="8831" y="582"/>
                    <a:pt x="8780" y="1134"/>
                  </a:cubicBezTo>
                  <a:cubicBezTo>
                    <a:pt x="8671" y="860"/>
                    <a:pt x="8410" y="716"/>
                    <a:pt x="8156" y="716"/>
                  </a:cubicBezTo>
                  <a:cubicBezTo>
                    <a:pt x="7941" y="716"/>
                    <a:pt x="7731" y="818"/>
                    <a:pt x="7618" y="1030"/>
                  </a:cubicBezTo>
                  <a:cubicBezTo>
                    <a:pt x="7521" y="797"/>
                    <a:pt x="7296" y="658"/>
                    <a:pt x="7077" y="658"/>
                  </a:cubicBezTo>
                  <a:cubicBezTo>
                    <a:pt x="6974" y="658"/>
                    <a:pt x="6872" y="689"/>
                    <a:pt x="6787" y="756"/>
                  </a:cubicBezTo>
                  <a:cubicBezTo>
                    <a:pt x="6769" y="343"/>
                    <a:pt x="6417" y="1"/>
                    <a:pt x="6070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 rot="188569" flipH="1">
              <a:off x="1656508" y="4700439"/>
              <a:ext cx="387608" cy="496014"/>
            </a:xfrm>
            <a:custGeom>
              <a:avLst/>
              <a:gdLst/>
              <a:ahLst/>
              <a:cxnLst/>
              <a:rect l="l" t="t" r="r" b="b"/>
              <a:pathLst>
                <a:path w="1373" h="1757" extrusionOk="0">
                  <a:moveTo>
                    <a:pt x="856" y="1"/>
                  </a:moveTo>
                  <a:cubicBezTo>
                    <a:pt x="838" y="1"/>
                    <a:pt x="820" y="11"/>
                    <a:pt x="813" y="36"/>
                  </a:cubicBezTo>
                  <a:cubicBezTo>
                    <a:pt x="750" y="258"/>
                    <a:pt x="670" y="472"/>
                    <a:pt x="580" y="680"/>
                  </a:cubicBezTo>
                  <a:cubicBezTo>
                    <a:pt x="514" y="501"/>
                    <a:pt x="447" y="320"/>
                    <a:pt x="380" y="140"/>
                  </a:cubicBezTo>
                  <a:cubicBezTo>
                    <a:pt x="371" y="118"/>
                    <a:pt x="355" y="109"/>
                    <a:pt x="337" y="109"/>
                  </a:cubicBezTo>
                  <a:cubicBezTo>
                    <a:pt x="304" y="109"/>
                    <a:pt x="269" y="142"/>
                    <a:pt x="285" y="183"/>
                  </a:cubicBezTo>
                  <a:cubicBezTo>
                    <a:pt x="362" y="393"/>
                    <a:pt x="441" y="602"/>
                    <a:pt x="518" y="814"/>
                  </a:cubicBezTo>
                  <a:cubicBezTo>
                    <a:pt x="380" y="1111"/>
                    <a:pt x="214" y="1396"/>
                    <a:pt x="28" y="1671"/>
                  </a:cubicBezTo>
                  <a:cubicBezTo>
                    <a:pt x="1" y="1712"/>
                    <a:pt x="37" y="1756"/>
                    <a:pt x="75" y="1756"/>
                  </a:cubicBezTo>
                  <a:cubicBezTo>
                    <a:pt x="89" y="1756"/>
                    <a:pt x="104" y="1750"/>
                    <a:pt x="115" y="1734"/>
                  </a:cubicBezTo>
                  <a:cubicBezTo>
                    <a:pt x="229" y="1578"/>
                    <a:pt x="332" y="1412"/>
                    <a:pt x="427" y="1242"/>
                  </a:cubicBezTo>
                  <a:cubicBezTo>
                    <a:pt x="735" y="1091"/>
                    <a:pt x="1034" y="923"/>
                    <a:pt x="1324" y="740"/>
                  </a:cubicBezTo>
                  <a:cubicBezTo>
                    <a:pt x="1373" y="709"/>
                    <a:pt x="1335" y="647"/>
                    <a:pt x="1287" y="647"/>
                  </a:cubicBezTo>
                  <a:cubicBezTo>
                    <a:pt x="1277" y="647"/>
                    <a:pt x="1266" y="650"/>
                    <a:pt x="1256" y="656"/>
                  </a:cubicBezTo>
                  <a:cubicBezTo>
                    <a:pt x="1015" y="807"/>
                    <a:pt x="768" y="945"/>
                    <a:pt x="518" y="1076"/>
                  </a:cubicBezTo>
                  <a:cubicBezTo>
                    <a:pt x="681" y="754"/>
                    <a:pt x="814" y="416"/>
                    <a:pt x="912" y="74"/>
                  </a:cubicBezTo>
                  <a:cubicBezTo>
                    <a:pt x="924" y="32"/>
                    <a:pt x="889" y="1"/>
                    <a:pt x="856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 rot="188569" flipH="1">
              <a:off x="2306631" y="4781992"/>
              <a:ext cx="688547" cy="481051"/>
            </a:xfrm>
            <a:custGeom>
              <a:avLst/>
              <a:gdLst/>
              <a:ahLst/>
              <a:cxnLst/>
              <a:rect l="l" t="t" r="r" b="b"/>
              <a:pathLst>
                <a:path w="2439" h="1704" extrusionOk="0">
                  <a:moveTo>
                    <a:pt x="697" y="1"/>
                  </a:moveTo>
                  <a:cubicBezTo>
                    <a:pt x="665" y="1"/>
                    <a:pt x="629" y="34"/>
                    <a:pt x="643" y="74"/>
                  </a:cubicBezTo>
                  <a:cubicBezTo>
                    <a:pt x="752" y="402"/>
                    <a:pt x="856" y="732"/>
                    <a:pt x="958" y="1061"/>
                  </a:cubicBezTo>
                  <a:cubicBezTo>
                    <a:pt x="903" y="1041"/>
                    <a:pt x="849" y="1022"/>
                    <a:pt x="797" y="1000"/>
                  </a:cubicBezTo>
                  <a:cubicBezTo>
                    <a:pt x="714" y="967"/>
                    <a:pt x="631" y="932"/>
                    <a:pt x="549" y="898"/>
                  </a:cubicBezTo>
                  <a:cubicBezTo>
                    <a:pt x="397" y="836"/>
                    <a:pt x="242" y="777"/>
                    <a:pt x="107" y="681"/>
                  </a:cubicBezTo>
                  <a:cubicBezTo>
                    <a:pt x="98" y="674"/>
                    <a:pt x="88" y="671"/>
                    <a:pt x="78" y="671"/>
                  </a:cubicBezTo>
                  <a:cubicBezTo>
                    <a:pt x="34" y="671"/>
                    <a:pt x="0" y="734"/>
                    <a:pt x="45" y="767"/>
                  </a:cubicBezTo>
                  <a:cubicBezTo>
                    <a:pt x="184" y="863"/>
                    <a:pt x="339" y="925"/>
                    <a:pt x="493" y="989"/>
                  </a:cubicBezTo>
                  <a:cubicBezTo>
                    <a:pt x="578" y="1025"/>
                    <a:pt x="663" y="1060"/>
                    <a:pt x="748" y="1094"/>
                  </a:cubicBezTo>
                  <a:cubicBezTo>
                    <a:pt x="833" y="1130"/>
                    <a:pt x="916" y="1175"/>
                    <a:pt x="1001" y="1203"/>
                  </a:cubicBezTo>
                  <a:cubicBezTo>
                    <a:pt x="1045" y="1341"/>
                    <a:pt x="1088" y="1480"/>
                    <a:pt x="1131" y="1618"/>
                  </a:cubicBezTo>
                  <a:cubicBezTo>
                    <a:pt x="1100" y="1654"/>
                    <a:pt x="1133" y="1704"/>
                    <a:pt x="1174" y="1704"/>
                  </a:cubicBezTo>
                  <a:cubicBezTo>
                    <a:pt x="1184" y="1704"/>
                    <a:pt x="1195" y="1700"/>
                    <a:pt x="1206" y="1693"/>
                  </a:cubicBezTo>
                  <a:cubicBezTo>
                    <a:pt x="1647" y="1386"/>
                    <a:pt x="2047" y="995"/>
                    <a:pt x="2401" y="592"/>
                  </a:cubicBezTo>
                  <a:cubicBezTo>
                    <a:pt x="2439" y="557"/>
                    <a:pt x="2402" y="514"/>
                    <a:pt x="2362" y="514"/>
                  </a:cubicBezTo>
                  <a:cubicBezTo>
                    <a:pt x="2348" y="514"/>
                    <a:pt x="2333" y="520"/>
                    <a:pt x="2321" y="533"/>
                  </a:cubicBezTo>
                  <a:cubicBezTo>
                    <a:pt x="2197" y="674"/>
                    <a:pt x="2065" y="808"/>
                    <a:pt x="1929" y="939"/>
                  </a:cubicBezTo>
                  <a:cubicBezTo>
                    <a:pt x="1893" y="776"/>
                    <a:pt x="1852" y="612"/>
                    <a:pt x="1791" y="456"/>
                  </a:cubicBezTo>
                  <a:cubicBezTo>
                    <a:pt x="1783" y="435"/>
                    <a:pt x="1761" y="423"/>
                    <a:pt x="1740" y="423"/>
                  </a:cubicBezTo>
                  <a:cubicBezTo>
                    <a:pt x="1733" y="423"/>
                    <a:pt x="1725" y="425"/>
                    <a:pt x="1719" y="428"/>
                  </a:cubicBezTo>
                  <a:cubicBezTo>
                    <a:pt x="1689" y="441"/>
                    <a:pt x="1682" y="472"/>
                    <a:pt x="1692" y="500"/>
                  </a:cubicBezTo>
                  <a:cubicBezTo>
                    <a:pt x="1742" y="671"/>
                    <a:pt x="1794" y="839"/>
                    <a:pt x="1830" y="1014"/>
                  </a:cubicBezTo>
                  <a:cubicBezTo>
                    <a:pt x="1831" y="1020"/>
                    <a:pt x="1833" y="1024"/>
                    <a:pt x="1836" y="1029"/>
                  </a:cubicBezTo>
                  <a:cubicBezTo>
                    <a:pt x="1810" y="1055"/>
                    <a:pt x="1782" y="1082"/>
                    <a:pt x="1754" y="1108"/>
                  </a:cubicBezTo>
                  <a:cubicBezTo>
                    <a:pt x="1583" y="1264"/>
                    <a:pt x="1402" y="1405"/>
                    <a:pt x="1220" y="1549"/>
                  </a:cubicBezTo>
                  <a:cubicBezTo>
                    <a:pt x="1160" y="1339"/>
                    <a:pt x="1094" y="1130"/>
                    <a:pt x="1029" y="921"/>
                  </a:cubicBezTo>
                  <a:cubicBezTo>
                    <a:pt x="1042" y="917"/>
                    <a:pt x="1052" y="907"/>
                    <a:pt x="1057" y="892"/>
                  </a:cubicBezTo>
                  <a:cubicBezTo>
                    <a:pt x="1125" y="731"/>
                    <a:pt x="1196" y="567"/>
                    <a:pt x="1262" y="405"/>
                  </a:cubicBezTo>
                  <a:cubicBezTo>
                    <a:pt x="1277" y="365"/>
                    <a:pt x="1243" y="335"/>
                    <a:pt x="1210" y="335"/>
                  </a:cubicBezTo>
                  <a:cubicBezTo>
                    <a:pt x="1192" y="335"/>
                    <a:pt x="1174" y="344"/>
                    <a:pt x="1165" y="366"/>
                  </a:cubicBezTo>
                  <a:cubicBezTo>
                    <a:pt x="1104" y="507"/>
                    <a:pt x="1046" y="648"/>
                    <a:pt x="986" y="789"/>
                  </a:cubicBezTo>
                  <a:cubicBezTo>
                    <a:pt x="905" y="535"/>
                    <a:pt x="821" y="283"/>
                    <a:pt x="737" y="32"/>
                  </a:cubicBezTo>
                  <a:cubicBezTo>
                    <a:pt x="730" y="10"/>
                    <a:pt x="714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9"/>
          <p:cNvGrpSpPr/>
          <p:nvPr/>
        </p:nvGrpSpPr>
        <p:grpSpPr>
          <a:xfrm rot="315183">
            <a:off x="-144615" y="4103679"/>
            <a:ext cx="9337305" cy="2328732"/>
            <a:chOff x="1837325" y="3089875"/>
            <a:chExt cx="1040625" cy="256000"/>
          </a:xfrm>
        </p:grpSpPr>
        <p:sp>
          <p:nvSpPr>
            <p:cNvPr id="1089" name="Google Shape;1089;p9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1837325" y="3089875"/>
              <a:ext cx="1040625" cy="256000"/>
            </a:xfrm>
            <a:custGeom>
              <a:avLst/>
              <a:gdLst/>
              <a:ahLst/>
              <a:cxnLst/>
              <a:rect l="l" t="t" r="r" b="b"/>
              <a:pathLst>
                <a:path w="41625" h="10240" extrusionOk="0">
                  <a:moveTo>
                    <a:pt x="20813" y="0"/>
                  </a:moveTo>
                  <a:cubicBezTo>
                    <a:pt x="11685" y="0"/>
                    <a:pt x="2558" y="775"/>
                    <a:pt x="0" y="2323"/>
                  </a:cubicBezTo>
                  <a:lnTo>
                    <a:pt x="0" y="10239"/>
                  </a:lnTo>
                  <a:lnTo>
                    <a:pt x="41625" y="10239"/>
                  </a:lnTo>
                  <a:lnTo>
                    <a:pt x="41625" y="2323"/>
                  </a:lnTo>
                  <a:cubicBezTo>
                    <a:pt x="39067" y="775"/>
                    <a:pt x="29940" y="0"/>
                    <a:pt x="20813" y="0"/>
                  </a:cubicBez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9"/>
          <p:cNvGrpSpPr/>
          <p:nvPr/>
        </p:nvGrpSpPr>
        <p:grpSpPr>
          <a:xfrm flipH="1">
            <a:off x="-445712" y="4528895"/>
            <a:ext cx="9852368" cy="2003052"/>
            <a:chOff x="-81000" y="3254975"/>
            <a:chExt cx="9853354" cy="2003252"/>
          </a:xfrm>
        </p:grpSpPr>
        <p:sp>
          <p:nvSpPr>
            <p:cNvPr id="1092" name="Google Shape;1092;p9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4" name="Google Shape;1094;p9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1095" name="Google Shape;1095;p9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7" name="Google Shape;1097;p9"/>
          <p:cNvSpPr/>
          <p:nvPr/>
        </p:nvSpPr>
        <p:spPr>
          <a:xfrm>
            <a:off x="7635900" y="1722550"/>
            <a:ext cx="2347026" cy="48250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9"/>
          <p:cNvSpPr/>
          <p:nvPr/>
        </p:nvSpPr>
        <p:spPr>
          <a:xfrm>
            <a:off x="-769175" y="535012"/>
            <a:ext cx="3283158" cy="67494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9"/>
          <p:cNvSpPr/>
          <p:nvPr/>
        </p:nvSpPr>
        <p:spPr>
          <a:xfrm>
            <a:off x="3734671" y="-223362"/>
            <a:ext cx="4094783" cy="841800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9"/>
          <p:cNvSpPr/>
          <p:nvPr/>
        </p:nvSpPr>
        <p:spPr>
          <a:xfrm>
            <a:off x="1988770" y="1901286"/>
            <a:ext cx="1770142" cy="363896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9"/>
          <p:cNvSpPr/>
          <p:nvPr/>
        </p:nvSpPr>
        <p:spPr>
          <a:xfrm rot="165285">
            <a:off x="-3856906" y="-1987848"/>
            <a:ext cx="9143999" cy="6530137"/>
          </a:xfrm>
          <a:custGeom>
            <a:avLst/>
            <a:gdLst/>
            <a:ahLst/>
            <a:cxnLst/>
            <a:rect l="l" t="t" r="r" b="b"/>
            <a:pathLst>
              <a:path w="15179" h="10840" extrusionOk="0">
                <a:moveTo>
                  <a:pt x="3179" y="0"/>
                </a:moveTo>
                <a:cubicBezTo>
                  <a:pt x="3135" y="0"/>
                  <a:pt x="3090" y="4"/>
                  <a:pt x="3046" y="12"/>
                </a:cubicBezTo>
                <a:cubicBezTo>
                  <a:pt x="2789" y="55"/>
                  <a:pt x="2584" y="219"/>
                  <a:pt x="2475" y="434"/>
                </a:cubicBezTo>
                <a:cubicBezTo>
                  <a:pt x="2445" y="431"/>
                  <a:pt x="2416" y="429"/>
                  <a:pt x="2386" y="429"/>
                </a:cubicBezTo>
                <a:cubicBezTo>
                  <a:pt x="2344" y="429"/>
                  <a:pt x="2301" y="433"/>
                  <a:pt x="2259" y="441"/>
                </a:cubicBezTo>
                <a:cubicBezTo>
                  <a:pt x="2257" y="441"/>
                  <a:pt x="2255" y="442"/>
                  <a:pt x="2253" y="442"/>
                </a:cubicBezTo>
                <a:cubicBezTo>
                  <a:pt x="2118" y="342"/>
                  <a:pt x="1954" y="283"/>
                  <a:pt x="1779" y="283"/>
                </a:cubicBezTo>
                <a:cubicBezTo>
                  <a:pt x="1736" y="283"/>
                  <a:pt x="1692" y="286"/>
                  <a:pt x="1647" y="294"/>
                </a:cubicBezTo>
                <a:cubicBezTo>
                  <a:pt x="1390" y="338"/>
                  <a:pt x="1184" y="503"/>
                  <a:pt x="1076" y="717"/>
                </a:cubicBezTo>
                <a:cubicBezTo>
                  <a:pt x="1047" y="714"/>
                  <a:pt x="1018" y="712"/>
                  <a:pt x="988" y="712"/>
                </a:cubicBezTo>
                <a:cubicBezTo>
                  <a:pt x="946" y="712"/>
                  <a:pt x="903" y="715"/>
                  <a:pt x="860" y="723"/>
                </a:cubicBezTo>
                <a:cubicBezTo>
                  <a:pt x="430" y="797"/>
                  <a:pt x="141" y="1205"/>
                  <a:pt x="214" y="1635"/>
                </a:cubicBezTo>
                <a:cubicBezTo>
                  <a:pt x="235" y="1756"/>
                  <a:pt x="284" y="1867"/>
                  <a:pt x="351" y="1961"/>
                </a:cubicBezTo>
                <a:cubicBezTo>
                  <a:pt x="217" y="2131"/>
                  <a:pt x="151" y="2355"/>
                  <a:pt x="191" y="2585"/>
                </a:cubicBezTo>
                <a:cubicBezTo>
                  <a:pt x="252" y="2942"/>
                  <a:pt x="544" y="3201"/>
                  <a:pt x="888" y="3237"/>
                </a:cubicBezTo>
                <a:cubicBezTo>
                  <a:pt x="862" y="3322"/>
                  <a:pt x="854" y="3415"/>
                  <a:pt x="870" y="3510"/>
                </a:cubicBezTo>
                <a:cubicBezTo>
                  <a:pt x="877" y="3548"/>
                  <a:pt x="888" y="3585"/>
                  <a:pt x="901" y="3622"/>
                </a:cubicBezTo>
                <a:cubicBezTo>
                  <a:pt x="841" y="3637"/>
                  <a:pt x="780" y="3657"/>
                  <a:pt x="720" y="3686"/>
                </a:cubicBezTo>
                <a:cubicBezTo>
                  <a:pt x="218" y="3919"/>
                  <a:pt x="0" y="4518"/>
                  <a:pt x="234" y="5020"/>
                </a:cubicBezTo>
                <a:cubicBezTo>
                  <a:pt x="300" y="5161"/>
                  <a:pt x="395" y="5280"/>
                  <a:pt x="511" y="5373"/>
                </a:cubicBezTo>
                <a:cubicBezTo>
                  <a:pt x="402" y="5626"/>
                  <a:pt x="397" y="5924"/>
                  <a:pt x="522" y="6193"/>
                </a:cubicBezTo>
                <a:cubicBezTo>
                  <a:pt x="692" y="6559"/>
                  <a:pt x="1056" y="6773"/>
                  <a:pt x="1435" y="6773"/>
                </a:cubicBezTo>
                <a:cubicBezTo>
                  <a:pt x="1488" y="6773"/>
                  <a:pt x="1541" y="6769"/>
                  <a:pt x="1594" y="6760"/>
                </a:cubicBezTo>
                <a:lnTo>
                  <a:pt x="1594" y="6760"/>
                </a:lnTo>
                <a:cubicBezTo>
                  <a:pt x="1592" y="6874"/>
                  <a:pt x="1613" y="6990"/>
                  <a:pt x="1664" y="7100"/>
                </a:cubicBezTo>
                <a:cubicBezTo>
                  <a:pt x="1793" y="7377"/>
                  <a:pt x="2069" y="7540"/>
                  <a:pt x="2356" y="7540"/>
                </a:cubicBezTo>
                <a:cubicBezTo>
                  <a:pt x="2464" y="7540"/>
                  <a:pt x="2573" y="7517"/>
                  <a:pt x="2677" y="7469"/>
                </a:cubicBezTo>
                <a:cubicBezTo>
                  <a:pt x="2781" y="7419"/>
                  <a:pt x="2868" y="7351"/>
                  <a:pt x="2937" y="7269"/>
                </a:cubicBezTo>
                <a:cubicBezTo>
                  <a:pt x="3020" y="7426"/>
                  <a:pt x="3180" y="7516"/>
                  <a:pt x="3347" y="7516"/>
                </a:cubicBezTo>
                <a:cubicBezTo>
                  <a:pt x="3353" y="7516"/>
                  <a:pt x="3360" y="7516"/>
                  <a:pt x="3366" y="7516"/>
                </a:cubicBezTo>
                <a:lnTo>
                  <a:pt x="3366" y="7516"/>
                </a:lnTo>
                <a:cubicBezTo>
                  <a:pt x="3345" y="7611"/>
                  <a:pt x="3354" y="7713"/>
                  <a:pt x="3399" y="7809"/>
                </a:cubicBezTo>
                <a:cubicBezTo>
                  <a:pt x="3477" y="7977"/>
                  <a:pt x="3643" y="8075"/>
                  <a:pt x="3818" y="8075"/>
                </a:cubicBezTo>
                <a:cubicBezTo>
                  <a:pt x="3819" y="8075"/>
                  <a:pt x="3820" y="8075"/>
                  <a:pt x="3821" y="8075"/>
                </a:cubicBezTo>
                <a:cubicBezTo>
                  <a:pt x="3844" y="8151"/>
                  <a:pt x="3872" y="8228"/>
                  <a:pt x="3907" y="8302"/>
                </a:cubicBezTo>
                <a:cubicBezTo>
                  <a:pt x="4193" y="8915"/>
                  <a:pt x="4801" y="9276"/>
                  <a:pt x="5436" y="9276"/>
                </a:cubicBezTo>
                <a:cubicBezTo>
                  <a:pt x="5608" y="9276"/>
                  <a:pt x="5782" y="9250"/>
                  <a:pt x="5952" y="9195"/>
                </a:cubicBezTo>
                <a:cubicBezTo>
                  <a:pt x="6085" y="9298"/>
                  <a:pt x="6249" y="9355"/>
                  <a:pt x="6418" y="9355"/>
                </a:cubicBezTo>
                <a:cubicBezTo>
                  <a:pt x="6526" y="9355"/>
                  <a:pt x="6635" y="9332"/>
                  <a:pt x="6739" y="9284"/>
                </a:cubicBezTo>
                <a:cubicBezTo>
                  <a:pt x="6905" y="9206"/>
                  <a:pt x="7029" y="9077"/>
                  <a:pt x="7104" y="8923"/>
                </a:cubicBezTo>
                <a:cubicBezTo>
                  <a:pt x="7236" y="9072"/>
                  <a:pt x="7409" y="9174"/>
                  <a:pt x="7596" y="9223"/>
                </a:cubicBezTo>
                <a:cubicBezTo>
                  <a:pt x="7567" y="9294"/>
                  <a:pt x="7551" y="9372"/>
                  <a:pt x="7551" y="9453"/>
                </a:cubicBezTo>
                <a:cubicBezTo>
                  <a:pt x="7551" y="9798"/>
                  <a:pt x="7832" y="10078"/>
                  <a:pt x="8177" y="10078"/>
                </a:cubicBezTo>
                <a:cubicBezTo>
                  <a:pt x="8181" y="10078"/>
                  <a:pt x="8185" y="10077"/>
                  <a:pt x="8189" y="10077"/>
                </a:cubicBezTo>
                <a:cubicBezTo>
                  <a:pt x="8254" y="10508"/>
                  <a:pt x="8625" y="10839"/>
                  <a:pt x="9075" y="10839"/>
                </a:cubicBezTo>
                <a:cubicBezTo>
                  <a:pt x="9348" y="10839"/>
                  <a:pt x="9590" y="10718"/>
                  <a:pt x="9756" y="10525"/>
                </a:cubicBezTo>
                <a:cubicBezTo>
                  <a:pt x="9823" y="10551"/>
                  <a:pt x="9896" y="10566"/>
                  <a:pt x="9973" y="10566"/>
                </a:cubicBezTo>
                <a:cubicBezTo>
                  <a:pt x="10215" y="10566"/>
                  <a:pt x="10423" y="10430"/>
                  <a:pt x="10527" y="10228"/>
                </a:cubicBezTo>
                <a:cubicBezTo>
                  <a:pt x="10621" y="10303"/>
                  <a:pt x="10740" y="10347"/>
                  <a:pt x="10869" y="10347"/>
                </a:cubicBezTo>
                <a:cubicBezTo>
                  <a:pt x="11065" y="10347"/>
                  <a:pt x="11238" y="10245"/>
                  <a:pt x="11336" y="10091"/>
                </a:cubicBezTo>
                <a:cubicBezTo>
                  <a:pt x="11462" y="10160"/>
                  <a:pt x="11607" y="10198"/>
                  <a:pt x="11761" y="10198"/>
                </a:cubicBezTo>
                <a:cubicBezTo>
                  <a:pt x="11884" y="10198"/>
                  <a:pt x="11999" y="10174"/>
                  <a:pt x="12106" y="10129"/>
                </a:cubicBezTo>
                <a:cubicBezTo>
                  <a:pt x="12233" y="10290"/>
                  <a:pt x="12429" y="10395"/>
                  <a:pt x="12651" y="10395"/>
                </a:cubicBezTo>
                <a:cubicBezTo>
                  <a:pt x="12789" y="10395"/>
                  <a:pt x="12917" y="10354"/>
                  <a:pt x="13026" y="10285"/>
                </a:cubicBezTo>
                <a:cubicBezTo>
                  <a:pt x="13114" y="10470"/>
                  <a:pt x="13305" y="10597"/>
                  <a:pt x="13523" y="10597"/>
                </a:cubicBezTo>
                <a:cubicBezTo>
                  <a:pt x="13726" y="10597"/>
                  <a:pt x="13905" y="10487"/>
                  <a:pt x="14000" y="10321"/>
                </a:cubicBezTo>
                <a:cubicBezTo>
                  <a:pt x="14029" y="10312"/>
                  <a:pt x="14055" y="10302"/>
                  <a:pt x="14081" y="10289"/>
                </a:cubicBezTo>
                <a:cubicBezTo>
                  <a:pt x="14124" y="10550"/>
                  <a:pt x="14351" y="10750"/>
                  <a:pt x="14625" y="10750"/>
                </a:cubicBezTo>
                <a:cubicBezTo>
                  <a:pt x="14932" y="10750"/>
                  <a:pt x="15178" y="10502"/>
                  <a:pt x="15178" y="10197"/>
                </a:cubicBezTo>
                <a:cubicBezTo>
                  <a:pt x="15177" y="9897"/>
                  <a:pt x="14929" y="9650"/>
                  <a:pt x="14623" y="9650"/>
                </a:cubicBezTo>
                <a:cubicBezTo>
                  <a:pt x="14615" y="9650"/>
                  <a:pt x="14609" y="9651"/>
                  <a:pt x="14602" y="9651"/>
                </a:cubicBezTo>
                <a:cubicBezTo>
                  <a:pt x="14615" y="9602"/>
                  <a:pt x="14623" y="9550"/>
                  <a:pt x="14623" y="9497"/>
                </a:cubicBezTo>
                <a:cubicBezTo>
                  <a:pt x="14623" y="9191"/>
                  <a:pt x="14375" y="8944"/>
                  <a:pt x="14070" y="8944"/>
                </a:cubicBezTo>
                <a:cubicBezTo>
                  <a:pt x="14035" y="8944"/>
                  <a:pt x="14000" y="8948"/>
                  <a:pt x="13967" y="8954"/>
                </a:cubicBezTo>
                <a:cubicBezTo>
                  <a:pt x="14013" y="8861"/>
                  <a:pt x="14039" y="8758"/>
                  <a:pt x="14039" y="8647"/>
                </a:cubicBezTo>
                <a:cubicBezTo>
                  <a:pt x="14039" y="8463"/>
                  <a:pt x="13968" y="8297"/>
                  <a:pt x="13852" y="8173"/>
                </a:cubicBezTo>
                <a:cubicBezTo>
                  <a:pt x="13881" y="8106"/>
                  <a:pt x="13899" y="8031"/>
                  <a:pt x="13899" y="7953"/>
                </a:cubicBezTo>
                <a:cubicBezTo>
                  <a:pt x="13899" y="7672"/>
                  <a:pt x="13690" y="7442"/>
                  <a:pt x="13421" y="7404"/>
                </a:cubicBezTo>
                <a:cubicBezTo>
                  <a:pt x="13437" y="7334"/>
                  <a:pt x="13447" y="7259"/>
                  <a:pt x="13447" y="7184"/>
                </a:cubicBezTo>
                <a:cubicBezTo>
                  <a:pt x="13447" y="6881"/>
                  <a:pt x="13313" y="6610"/>
                  <a:pt x="13101" y="6425"/>
                </a:cubicBezTo>
                <a:cubicBezTo>
                  <a:pt x="13166" y="6334"/>
                  <a:pt x="13204" y="6224"/>
                  <a:pt x="13204" y="6105"/>
                </a:cubicBezTo>
                <a:cubicBezTo>
                  <a:pt x="13204" y="5835"/>
                  <a:pt x="13012" y="5611"/>
                  <a:pt x="12757" y="5562"/>
                </a:cubicBezTo>
                <a:cubicBezTo>
                  <a:pt x="12763" y="5518"/>
                  <a:pt x="12767" y="5473"/>
                  <a:pt x="12767" y="5427"/>
                </a:cubicBezTo>
                <a:cubicBezTo>
                  <a:pt x="12767" y="4872"/>
                  <a:pt x="12318" y="4421"/>
                  <a:pt x="11762" y="4421"/>
                </a:cubicBezTo>
                <a:cubicBezTo>
                  <a:pt x="11693" y="4421"/>
                  <a:pt x="11626" y="4429"/>
                  <a:pt x="11561" y="4441"/>
                </a:cubicBezTo>
                <a:cubicBezTo>
                  <a:pt x="11460" y="3995"/>
                  <a:pt x="11060" y="3661"/>
                  <a:pt x="10582" y="3661"/>
                </a:cubicBezTo>
                <a:cubicBezTo>
                  <a:pt x="10566" y="3661"/>
                  <a:pt x="10548" y="3662"/>
                  <a:pt x="10532" y="3664"/>
                </a:cubicBezTo>
                <a:cubicBezTo>
                  <a:pt x="10262" y="3367"/>
                  <a:pt x="9887" y="3169"/>
                  <a:pt x="9466" y="3124"/>
                </a:cubicBezTo>
                <a:cubicBezTo>
                  <a:pt x="9477" y="3068"/>
                  <a:pt x="9482" y="3010"/>
                  <a:pt x="9482" y="2950"/>
                </a:cubicBezTo>
                <a:cubicBezTo>
                  <a:pt x="9482" y="2396"/>
                  <a:pt x="9032" y="1945"/>
                  <a:pt x="8476" y="1945"/>
                </a:cubicBezTo>
                <a:cubicBezTo>
                  <a:pt x="8469" y="1945"/>
                  <a:pt x="8463" y="1946"/>
                  <a:pt x="8456" y="1946"/>
                </a:cubicBezTo>
                <a:cubicBezTo>
                  <a:pt x="8329" y="1141"/>
                  <a:pt x="7632" y="526"/>
                  <a:pt x="6791" y="526"/>
                </a:cubicBezTo>
                <a:cubicBezTo>
                  <a:pt x="6744" y="526"/>
                  <a:pt x="6699" y="529"/>
                  <a:pt x="6654" y="534"/>
                </a:cubicBezTo>
                <a:cubicBezTo>
                  <a:pt x="6475" y="261"/>
                  <a:pt x="6166" y="80"/>
                  <a:pt x="5814" y="80"/>
                </a:cubicBezTo>
                <a:cubicBezTo>
                  <a:pt x="5483" y="80"/>
                  <a:pt x="5190" y="240"/>
                  <a:pt x="5008" y="487"/>
                </a:cubicBezTo>
                <a:cubicBezTo>
                  <a:pt x="4960" y="473"/>
                  <a:pt x="4909" y="463"/>
                  <a:pt x="4856" y="456"/>
                </a:cubicBezTo>
                <a:cubicBezTo>
                  <a:pt x="4636" y="299"/>
                  <a:pt x="4370" y="210"/>
                  <a:pt x="4088" y="210"/>
                </a:cubicBezTo>
                <a:cubicBezTo>
                  <a:pt x="4014" y="210"/>
                  <a:pt x="3938" y="216"/>
                  <a:pt x="3862" y="229"/>
                </a:cubicBezTo>
                <a:cubicBezTo>
                  <a:pt x="3826" y="235"/>
                  <a:pt x="3792" y="242"/>
                  <a:pt x="3757" y="251"/>
                </a:cubicBezTo>
                <a:cubicBezTo>
                  <a:pt x="3610" y="95"/>
                  <a:pt x="3402" y="0"/>
                  <a:pt x="3179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9"/>
          <p:cNvSpPr/>
          <p:nvPr/>
        </p:nvSpPr>
        <p:spPr>
          <a:xfrm rot="-586707">
            <a:off x="-4550281" y="-1017724"/>
            <a:ext cx="9143972" cy="6530118"/>
          </a:xfrm>
          <a:custGeom>
            <a:avLst/>
            <a:gdLst/>
            <a:ahLst/>
            <a:cxnLst/>
            <a:rect l="l" t="t" r="r" b="b"/>
            <a:pathLst>
              <a:path w="15179" h="10840" extrusionOk="0">
                <a:moveTo>
                  <a:pt x="3179" y="0"/>
                </a:moveTo>
                <a:cubicBezTo>
                  <a:pt x="3135" y="0"/>
                  <a:pt x="3090" y="4"/>
                  <a:pt x="3046" y="12"/>
                </a:cubicBezTo>
                <a:cubicBezTo>
                  <a:pt x="2789" y="55"/>
                  <a:pt x="2584" y="219"/>
                  <a:pt x="2475" y="434"/>
                </a:cubicBezTo>
                <a:cubicBezTo>
                  <a:pt x="2445" y="431"/>
                  <a:pt x="2416" y="429"/>
                  <a:pt x="2386" y="429"/>
                </a:cubicBezTo>
                <a:cubicBezTo>
                  <a:pt x="2344" y="429"/>
                  <a:pt x="2301" y="433"/>
                  <a:pt x="2259" y="441"/>
                </a:cubicBezTo>
                <a:cubicBezTo>
                  <a:pt x="2257" y="441"/>
                  <a:pt x="2255" y="442"/>
                  <a:pt x="2253" y="442"/>
                </a:cubicBezTo>
                <a:cubicBezTo>
                  <a:pt x="2118" y="342"/>
                  <a:pt x="1954" y="283"/>
                  <a:pt x="1779" y="283"/>
                </a:cubicBezTo>
                <a:cubicBezTo>
                  <a:pt x="1736" y="283"/>
                  <a:pt x="1692" y="286"/>
                  <a:pt x="1647" y="294"/>
                </a:cubicBezTo>
                <a:cubicBezTo>
                  <a:pt x="1390" y="338"/>
                  <a:pt x="1184" y="503"/>
                  <a:pt x="1076" y="717"/>
                </a:cubicBezTo>
                <a:cubicBezTo>
                  <a:pt x="1047" y="714"/>
                  <a:pt x="1018" y="712"/>
                  <a:pt x="988" y="712"/>
                </a:cubicBezTo>
                <a:cubicBezTo>
                  <a:pt x="946" y="712"/>
                  <a:pt x="903" y="715"/>
                  <a:pt x="860" y="723"/>
                </a:cubicBezTo>
                <a:cubicBezTo>
                  <a:pt x="430" y="797"/>
                  <a:pt x="141" y="1205"/>
                  <a:pt x="214" y="1635"/>
                </a:cubicBezTo>
                <a:cubicBezTo>
                  <a:pt x="235" y="1756"/>
                  <a:pt x="284" y="1867"/>
                  <a:pt x="351" y="1961"/>
                </a:cubicBezTo>
                <a:cubicBezTo>
                  <a:pt x="217" y="2131"/>
                  <a:pt x="151" y="2355"/>
                  <a:pt x="191" y="2585"/>
                </a:cubicBezTo>
                <a:cubicBezTo>
                  <a:pt x="252" y="2942"/>
                  <a:pt x="544" y="3201"/>
                  <a:pt x="888" y="3237"/>
                </a:cubicBezTo>
                <a:cubicBezTo>
                  <a:pt x="862" y="3322"/>
                  <a:pt x="854" y="3415"/>
                  <a:pt x="870" y="3510"/>
                </a:cubicBezTo>
                <a:cubicBezTo>
                  <a:pt x="877" y="3548"/>
                  <a:pt x="888" y="3585"/>
                  <a:pt x="901" y="3622"/>
                </a:cubicBezTo>
                <a:cubicBezTo>
                  <a:pt x="841" y="3637"/>
                  <a:pt x="780" y="3657"/>
                  <a:pt x="720" y="3686"/>
                </a:cubicBezTo>
                <a:cubicBezTo>
                  <a:pt x="218" y="3919"/>
                  <a:pt x="0" y="4518"/>
                  <a:pt x="234" y="5020"/>
                </a:cubicBezTo>
                <a:cubicBezTo>
                  <a:pt x="300" y="5161"/>
                  <a:pt x="395" y="5280"/>
                  <a:pt x="511" y="5373"/>
                </a:cubicBezTo>
                <a:cubicBezTo>
                  <a:pt x="402" y="5626"/>
                  <a:pt x="397" y="5924"/>
                  <a:pt x="522" y="6193"/>
                </a:cubicBezTo>
                <a:cubicBezTo>
                  <a:pt x="692" y="6559"/>
                  <a:pt x="1056" y="6773"/>
                  <a:pt x="1435" y="6773"/>
                </a:cubicBezTo>
                <a:cubicBezTo>
                  <a:pt x="1488" y="6773"/>
                  <a:pt x="1541" y="6769"/>
                  <a:pt x="1594" y="6760"/>
                </a:cubicBezTo>
                <a:lnTo>
                  <a:pt x="1594" y="6760"/>
                </a:lnTo>
                <a:cubicBezTo>
                  <a:pt x="1592" y="6874"/>
                  <a:pt x="1613" y="6990"/>
                  <a:pt x="1664" y="7100"/>
                </a:cubicBezTo>
                <a:cubicBezTo>
                  <a:pt x="1793" y="7377"/>
                  <a:pt x="2069" y="7540"/>
                  <a:pt x="2356" y="7540"/>
                </a:cubicBezTo>
                <a:cubicBezTo>
                  <a:pt x="2464" y="7540"/>
                  <a:pt x="2573" y="7517"/>
                  <a:pt x="2677" y="7469"/>
                </a:cubicBezTo>
                <a:cubicBezTo>
                  <a:pt x="2781" y="7419"/>
                  <a:pt x="2868" y="7351"/>
                  <a:pt x="2937" y="7269"/>
                </a:cubicBezTo>
                <a:cubicBezTo>
                  <a:pt x="3020" y="7426"/>
                  <a:pt x="3180" y="7516"/>
                  <a:pt x="3347" y="7516"/>
                </a:cubicBezTo>
                <a:cubicBezTo>
                  <a:pt x="3353" y="7516"/>
                  <a:pt x="3360" y="7516"/>
                  <a:pt x="3366" y="7516"/>
                </a:cubicBezTo>
                <a:lnTo>
                  <a:pt x="3366" y="7516"/>
                </a:lnTo>
                <a:cubicBezTo>
                  <a:pt x="3345" y="7611"/>
                  <a:pt x="3354" y="7713"/>
                  <a:pt x="3399" y="7809"/>
                </a:cubicBezTo>
                <a:cubicBezTo>
                  <a:pt x="3477" y="7977"/>
                  <a:pt x="3643" y="8075"/>
                  <a:pt x="3818" y="8075"/>
                </a:cubicBezTo>
                <a:cubicBezTo>
                  <a:pt x="3819" y="8075"/>
                  <a:pt x="3820" y="8075"/>
                  <a:pt x="3821" y="8075"/>
                </a:cubicBezTo>
                <a:cubicBezTo>
                  <a:pt x="3844" y="8151"/>
                  <a:pt x="3872" y="8228"/>
                  <a:pt x="3907" y="8302"/>
                </a:cubicBezTo>
                <a:cubicBezTo>
                  <a:pt x="4193" y="8915"/>
                  <a:pt x="4801" y="9276"/>
                  <a:pt x="5436" y="9276"/>
                </a:cubicBezTo>
                <a:cubicBezTo>
                  <a:pt x="5608" y="9276"/>
                  <a:pt x="5782" y="9250"/>
                  <a:pt x="5952" y="9195"/>
                </a:cubicBezTo>
                <a:cubicBezTo>
                  <a:pt x="6085" y="9298"/>
                  <a:pt x="6249" y="9355"/>
                  <a:pt x="6418" y="9355"/>
                </a:cubicBezTo>
                <a:cubicBezTo>
                  <a:pt x="6526" y="9355"/>
                  <a:pt x="6635" y="9332"/>
                  <a:pt x="6739" y="9284"/>
                </a:cubicBezTo>
                <a:cubicBezTo>
                  <a:pt x="6905" y="9206"/>
                  <a:pt x="7029" y="9077"/>
                  <a:pt x="7104" y="8923"/>
                </a:cubicBezTo>
                <a:cubicBezTo>
                  <a:pt x="7236" y="9072"/>
                  <a:pt x="7409" y="9174"/>
                  <a:pt x="7596" y="9223"/>
                </a:cubicBezTo>
                <a:cubicBezTo>
                  <a:pt x="7567" y="9294"/>
                  <a:pt x="7551" y="9372"/>
                  <a:pt x="7551" y="9453"/>
                </a:cubicBezTo>
                <a:cubicBezTo>
                  <a:pt x="7551" y="9798"/>
                  <a:pt x="7832" y="10078"/>
                  <a:pt x="8177" y="10078"/>
                </a:cubicBezTo>
                <a:cubicBezTo>
                  <a:pt x="8181" y="10078"/>
                  <a:pt x="8185" y="10077"/>
                  <a:pt x="8189" y="10077"/>
                </a:cubicBezTo>
                <a:cubicBezTo>
                  <a:pt x="8254" y="10508"/>
                  <a:pt x="8625" y="10839"/>
                  <a:pt x="9075" y="10839"/>
                </a:cubicBezTo>
                <a:cubicBezTo>
                  <a:pt x="9348" y="10839"/>
                  <a:pt x="9590" y="10718"/>
                  <a:pt x="9756" y="10525"/>
                </a:cubicBezTo>
                <a:cubicBezTo>
                  <a:pt x="9823" y="10551"/>
                  <a:pt x="9896" y="10566"/>
                  <a:pt x="9973" y="10566"/>
                </a:cubicBezTo>
                <a:cubicBezTo>
                  <a:pt x="10215" y="10566"/>
                  <a:pt x="10423" y="10430"/>
                  <a:pt x="10527" y="10228"/>
                </a:cubicBezTo>
                <a:cubicBezTo>
                  <a:pt x="10621" y="10303"/>
                  <a:pt x="10740" y="10347"/>
                  <a:pt x="10869" y="10347"/>
                </a:cubicBezTo>
                <a:cubicBezTo>
                  <a:pt x="11065" y="10347"/>
                  <a:pt x="11238" y="10245"/>
                  <a:pt x="11336" y="10091"/>
                </a:cubicBezTo>
                <a:cubicBezTo>
                  <a:pt x="11462" y="10160"/>
                  <a:pt x="11607" y="10198"/>
                  <a:pt x="11761" y="10198"/>
                </a:cubicBezTo>
                <a:cubicBezTo>
                  <a:pt x="11884" y="10198"/>
                  <a:pt x="11999" y="10174"/>
                  <a:pt x="12106" y="10129"/>
                </a:cubicBezTo>
                <a:cubicBezTo>
                  <a:pt x="12233" y="10290"/>
                  <a:pt x="12429" y="10395"/>
                  <a:pt x="12651" y="10395"/>
                </a:cubicBezTo>
                <a:cubicBezTo>
                  <a:pt x="12789" y="10395"/>
                  <a:pt x="12917" y="10354"/>
                  <a:pt x="13026" y="10285"/>
                </a:cubicBezTo>
                <a:cubicBezTo>
                  <a:pt x="13114" y="10470"/>
                  <a:pt x="13305" y="10597"/>
                  <a:pt x="13523" y="10597"/>
                </a:cubicBezTo>
                <a:cubicBezTo>
                  <a:pt x="13726" y="10597"/>
                  <a:pt x="13905" y="10487"/>
                  <a:pt x="14000" y="10321"/>
                </a:cubicBezTo>
                <a:cubicBezTo>
                  <a:pt x="14029" y="10312"/>
                  <a:pt x="14055" y="10302"/>
                  <a:pt x="14081" y="10289"/>
                </a:cubicBezTo>
                <a:cubicBezTo>
                  <a:pt x="14124" y="10550"/>
                  <a:pt x="14351" y="10750"/>
                  <a:pt x="14625" y="10750"/>
                </a:cubicBezTo>
                <a:cubicBezTo>
                  <a:pt x="14932" y="10750"/>
                  <a:pt x="15178" y="10502"/>
                  <a:pt x="15178" y="10197"/>
                </a:cubicBezTo>
                <a:cubicBezTo>
                  <a:pt x="15177" y="9897"/>
                  <a:pt x="14929" y="9650"/>
                  <a:pt x="14623" y="9650"/>
                </a:cubicBezTo>
                <a:cubicBezTo>
                  <a:pt x="14615" y="9650"/>
                  <a:pt x="14609" y="9651"/>
                  <a:pt x="14602" y="9651"/>
                </a:cubicBezTo>
                <a:cubicBezTo>
                  <a:pt x="14615" y="9602"/>
                  <a:pt x="14623" y="9550"/>
                  <a:pt x="14623" y="9497"/>
                </a:cubicBezTo>
                <a:cubicBezTo>
                  <a:pt x="14623" y="9191"/>
                  <a:pt x="14375" y="8944"/>
                  <a:pt x="14070" y="8944"/>
                </a:cubicBezTo>
                <a:cubicBezTo>
                  <a:pt x="14035" y="8944"/>
                  <a:pt x="14000" y="8948"/>
                  <a:pt x="13967" y="8954"/>
                </a:cubicBezTo>
                <a:cubicBezTo>
                  <a:pt x="14013" y="8861"/>
                  <a:pt x="14039" y="8758"/>
                  <a:pt x="14039" y="8647"/>
                </a:cubicBezTo>
                <a:cubicBezTo>
                  <a:pt x="14039" y="8463"/>
                  <a:pt x="13968" y="8297"/>
                  <a:pt x="13852" y="8173"/>
                </a:cubicBezTo>
                <a:cubicBezTo>
                  <a:pt x="13881" y="8106"/>
                  <a:pt x="13899" y="8031"/>
                  <a:pt x="13899" y="7953"/>
                </a:cubicBezTo>
                <a:cubicBezTo>
                  <a:pt x="13899" y="7672"/>
                  <a:pt x="13690" y="7442"/>
                  <a:pt x="13421" y="7404"/>
                </a:cubicBezTo>
                <a:cubicBezTo>
                  <a:pt x="13437" y="7334"/>
                  <a:pt x="13447" y="7259"/>
                  <a:pt x="13447" y="7184"/>
                </a:cubicBezTo>
                <a:cubicBezTo>
                  <a:pt x="13447" y="6881"/>
                  <a:pt x="13313" y="6610"/>
                  <a:pt x="13101" y="6425"/>
                </a:cubicBezTo>
                <a:cubicBezTo>
                  <a:pt x="13166" y="6334"/>
                  <a:pt x="13204" y="6224"/>
                  <a:pt x="13204" y="6105"/>
                </a:cubicBezTo>
                <a:cubicBezTo>
                  <a:pt x="13204" y="5835"/>
                  <a:pt x="13012" y="5611"/>
                  <a:pt x="12757" y="5562"/>
                </a:cubicBezTo>
                <a:cubicBezTo>
                  <a:pt x="12763" y="5518"/>
                  <a:pt x="12767" y="5473"/>
                  <a:pt x="12767" y="5427"/>
                </a:cubicBezTo>
                <a:cubicBezTo>
                  <a:pt x="12767" y="4872"/>
                  <a:pt x="12318" y="4421"/>
                  <a:pt x="11762" y="4421"/>
                </a:cubicBezTo>
                <a:cubicBezTo>
                  <a:pt x="11693" y="4421"/>
                  <a:pt x="11626" y="4429"/>
                  <a:pt x="11561" y="4441"/>
                </a:cubicBezTo>
                <a:cubicBezTo>
                  <a:pt x="11460" y="3995"/>
                  <a:pt x="11060" y="3661"/>
                  <a:pt x="10582" y="3661"/>
                </a:cubicBezTo>
                <a:cubicBezTo>
                  <a:pt x="10566" y="3661"/>
                  <a:pt x="10548" y="3662"/>
                  <a:pt x="10532" y="3664"/>
                </a:cubicBezTo>
                <a:cubicBezTo>
                  <a:pt x="10262" y="3367"/>
                  <a:pt x="9887" y="3169"/>
                  <a:pt x="9466" y="3124"/>
                </a:cubicBezTo>
                <a:cubicBezTo>
                  <a:pt x="9477" y="3068"/>
                  <a:pt x="9482" y="3010"/>
                  <a:pt x="9482" y="2950"/>
                </a:cubicBezTo>
                <a:cubicBezTo>
                  <a:pt x="9482" y="2396"/>
                  <a:pt x="9032" y="1945"/>
                  <a:pt x="8476" y="1945"/>
                </a:cubicBezTo>
                <a:cubicBezTo>
                  <a:pt x="8469" y="1945"/>
                  <a:pt x="8463" y="1946"/>
                  <a:pt x="8456" y="1946"/>
                </a:cubicBezTo>
                <a:cubicBezTo>
                  <a:pt x="8329" y="1141"/>
                  <a:pt x="7632" y="526"/>
                  <a:pt x="6791" y="526"/>
                </a:cubicBezTo>
                <a:cubicBezTo>
                  <a:pt x="6744" y="526"/>
                  <a:pt x="6699" y="529"/>
                  <a:pt x="6654" y="534"/>
                </a:cubicBezTo>
                <a:cubicBezTo>
                  <a:pt x="6475" y="261"/>
                  <a:pt x="6166" y="80"/>
                  <a:pt x="5814" y="80"/>
                </a:cubicBezTo>
                <a:cubicBezTo>
                  <a:pt x="5483" y="80"/>
                  <a:pt x="5190" y="240"/>
                  <a:pt x="5008" y="487"/>
                </a:cubicBezTo>
                <a:cubicBezTo>
                  <a:pt x="4960" y="473"/>
                  <a:pt x="4909" y="463"/>
                  <a:pt x="4856" y="456"/>
                </a:cubicBezTo>
                <a:cubicBezTo>
                  <a:pt x="4636" y="299"/>
                  <a:pt x="4370" y="210"/>
                  <a:pt x="4088" y="210"/>
                </a:cubicBezTo>
                <a:cubicBezTo>
                  <a:pt x="4014" y="210"/>
                  <a:pt x="3938" y="216"/>
                  <a:pt x="3862" y="229"/>
                </a:cubicBezTo>
                <a:cubicBezTo>
                  <a:pt x="3826" y="235"/>
                  <a:pt x="3792" y="242"/>
                  <a:pt x="3757" y="251"/>
                </a:cubicBezTo>
                <a:cubicBezTo>
                  <a:pt x="3610" y="95"/>
                  <a:pt x="3402" y="0"/>
                  <a:pt x="3179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9"/>
          <p:cNvSpPr txBox="1">
            <a:spLocks noGrp="1"/>
          </p:cNvSpPr>
          <p:nvPr>
            <p:ph type="title"/>
          </p:nvPr>
        </p:nvSpPr>
        <p:spPr>
          <a:xfrm>
            <a:off x="2476500" y="1429650"/>
            <a:ext cx="419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4" name="Google Shape;1104;p9"/>
          <p:cNvSpPr txBox="1">
            <a:spLocks noGrp="1"/>
          </p:cNvSpPr>
          <p:nvPr>
            <p:ph type="subTitle" idx="1"/>
          </p:nvPr>
        </p:nvSpPr>
        <p:spPr>
          <a:xfrm>
            <a:off x="2476500" y="2315838"/>
            <a:ext cx="4191000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0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0"/>
          <p:cNvSpPr/>
          <p:nvPr/>
        </p:nvSpPr>
        <p:spPr>
          <a:xfrm rot="268578">
            <a:off x="-2888197" y="931630"/>
            <a:ext cx="8983814" cy="4669890"/>
          </a:xfrm>
          <a:custGeom>
            <a:avLst/>
            <a:gdLst/>
            <a:ahLst/>
            <a:cxnLst/>
            <a:rect l="l" t="t" r="r" b="b"/>
            <a:pathLst>
              <a:path w="8735" h="3247" extrusionOk="0">
                <a:moveTo>
                  <a:pt x="3953" y="0"/>
                </a:moveTo>
                <a:cubicBezTo>
                  <a:pt x="3377" y="0"/>
                  <a:pt x="2761" y="438"/>
                  <a:pt x="2638" y="1029"/>
                </a:cubicBezTo>
                <a:cubicBezTo>
                  <a:pt x="2552" y="1018"/>
                  <a:pt x="2472" y="1012"/>
                  <a:pt x="2397" y="1012"/>
                </a:cubicBezTo>
                <a:cubicBezTo>
                  <a:pt x="1509" y="1012"/>
                  <a:pt x="1370" y="1774"/>
                  <a:pt x="1402" y="1847"/>
                </a:cubicBezTo>
                <a:lnTo>
                  <a:pt x="1402" y="1847"/>
                </a:lnTo>
                <a:cubicBezTo>
                  <a:pt x="1366" y="1765"/>
                  <a:pt x="1242" y="1708"/>
                  <a:pt x="1092" y="1708"/>
                </a:cubicBezTo>
                <a:cubicBezTo>
                  <a:pt x="900" y="1708"/>
                  <a:pt x="665" y="1802"/>
                  <a:pt x="521" y="2060"/>
                </a:cubicBezTo>
                <a:cubicBezTo>
                  <a:pt x="514" y="2059"/>
                  <a:pt x="508" y="2059"/>
                  <a:pt x="502" y="2059"/>
                </a:cubicBezTo>
                <a:cubicBezTo>
                  <a:pt x="127" y="2059"/>
                  <a:pt x="0" y="2855"/>
                  <a:pt x="568" y="2855"/>
                </a:cubicBezTo>
                <a:cubicBezTo>
                  <a:pt x="597" y="2855"/>
                  <a:pt x="627" y="2852"/>
                  <a:pt x="659" y="2848"/>
                </a:cubicBezTo>
                <a:cubicBezTo>
                  <a:pt x="659" y="3044"/>
                  <a:pt x="971" y="3120"/>
                  <a:pt x="1363" y="3120"/>
                </a:cubicBezTo>
                <a:cubicBezTo>
                  <a:pt x="1758" y="3120"/>
                  <a:pt x="2235" y="3043"/>
                  <a:pt x="2559" y="2938"/>
                </a:cubicBezTo>
                <a:cubicBezTo>
                  <a:pt x="2652" y="3130"/>
                  <a:pt x="2856" y="3207"/>
                  <a:pt x="3140" y="3207"/>
                </a:cubicBezTo>
                <a:cubicBezTo>
                  <a:pt x="3442" y="3207"/>
                  <a:pt x="3835" y="3120"/>
                  <a:pt x="4284" y="2991"/>
                </a:cubicBezTo>
                <a:cubicBezTo>
                  <a:pt x="4540" y="3137"/>
                  <a:pt x="4865" y="3208"/>
                  <a:pt x="5188" y="3208"/>
                </a:cubicBezTo>
                <a:cubicBezTo>
                  <a:pt x="5592" y="3208"/>
                  <a:pt x="5994" y="3097"/>
                  <a:pt x="6263" y="2878"/>
                </a:cubicBezTo>
                <a:cubicBezTo>
                  <a:pt x="6457" y="3140"/>
                  <a:pt x="6933" y="3247"/>
                  <a:pt x="7387" y="3247"/>
                </a:cubicBezTo>
                <a:cubicBezTo>
                  <a:pt x="8087" y="3247"/>
                  <a:pt x="8734" y="2994"/>
                  <a:pt x="8218" y="2665"/>
                </a:cubicBezTo>
                <a:cubicBezTo>
                  <a:pt x="8359" y="2344"/>
                  <a:pt x="8001" y="1788"/>
                  <a:pt x="7474" y="1788"/>
                </a:cubicBezTo>
                <a:cubicBezTo>
                  <a:pt x="7404" y="1788"/>
                  <a:pt x="7331" y="1798"/>
                  <a:pt x="7256" y="1819"/>
                </a:cubicBezTo>
                <a:cubicBezTo>
                  <a:pt x="7562" y="1297"/>
                  <a:pt x="6776" y="707"/>
                  <a:pt x="6258" y="707"/>
                </a:cubicBezTo>
                <a:cubicBezTo>
                  <a:pt x="6174" y="707"/>
                  <a:pt x="6096" y="723"/>
                  <a:pt x="6032" y="757"/>
                </a:cubicBezTo>
                <a:cubicBezTo>
                  <a:pt x="5993" y="378"/>
                  <a:pt x="5675" y="130"/>
                  <a:pt x="5337" y="130"/>
                </a:cubicBezTo>
                <a:cubicBezTo>
                  <a:pt x="5135" y="130"/>
                  <a:pt x="4926" y="219"/>
                  <a:pt x="4767" y="424"/>
                </a:cubicBezTo>
                <a:cubicBezTo>
                  <a:pt x="4562" y="127"/>
                  <a:pt x="4263" y="0"/>
                  <a:pt x="3953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0"/>
          <p:cNvSpPr/>
          <p:nvPr/>
        </p:nvSpPr>
        <p:spPr>
          <a:xfrm rot="268574">
            <a:off x="2404724" y="539278"/>
            <a:ext cx="11795998" cy="5333841"/>
          </a:xfrm>
          <a:custGeom>
            <a:avLst/>
            <a:gdLst/>
            <a:ahLst/>
            <a:cxnLst/>
            <a:rect l="l" t="t" r="r" b="b"/>
            <a:pathLst>
              <a:path w="8735" h="3247" extrusionOk="0">
                <a:moveTo>
                  <a:pt x="3953" y="0"/>
                </a:moveTo>
                <a:cubicBezTo>
                  <a:pt x="3377" y="0"/>
                  <a:pt x="2761" y="438"/>
                  <a:pt x="2638" y="1029"/>
                </a:cubicBezTo>
                <a:cubicBezTo>
                  <a:pt x="2552" y="1018"/>
                  <a:pt x="2472" y="1012"/>
                  <a:pt x="2397" y="1012"/>
                </a:cubicBezTo>
                <a:cubicBezTo>
                  <a:pt x="1509" y="1012"/>
                  <a:pt x="1370" y="1774"/>
                  <a:pt x="1402" y="1847"/>
                </a:cubicBezTo>
                <a:lnTo>
                  <a:pt x="1402" y="1847"/>
                </a:lnTo>
                <a:cubicBezTo>
                  <a:pt x="1366" y="1765"/>
                  <a:pt x="1242" y="1708"/>
                  <a:pt x="1092" y="1708"/>
                </a:cubicBezTo>
                <a:cubicBezTo>
                  <a:pt x="900" y="1708"/>
                  <a:pt x="665" y="1802"/>
                  <a:pt x="521" y="2060"/>
                </a:cubicBezTo>
                <a:cubicBezTo>
                  <a:pt x="514" y="2059"/>
                  <a:pt x="508" y="2059"/>
                  <a:pt x="502" y="2059"/>
                </a:cubicBezTo>
                <a:cubicBezTo>
                  <a:pt x="127" y="2059"/>
                  <a:pt x="0" y="2855"/>
                  <a:pt x="568" y="2855"/>
                </a:cubicBezTo>
                <a:cubicBezTo>
                  <a:pt x="597" y="2855"/>
                  <a:pt x="627" y="2852"/>
                  <a:pt x="659" y="2848"/>
                </a:cubicBezTo>
                <a:cubicBezTo>
                  <a:pt x="659" y="3044"/>
                  <a:pt x="971" y="3120"/>
                  <a:pt x="1363" y="3120"/>
                </a:cubicBezTo>
                <a:cubicBezTo>
                  <a:pt x="1758" y="3120"/>
                  <a:pt x="2235" y="3043"/>
                  <a:pt x="2559" y="2938"/>
                </a:cubicBezTo>
                <a:cubicBezTo>
                  <a:pt x="2652" y="3130"/>
                  <a:pt x="2856" y="3207"/>
                  <a:pt x="3140" y="3207"/>
                </a:cubicBezTo>
                <a:cubicBezTo>
                  <a:pt x="3442" y="3207"/>
                  <a:pt x="3835" y="3120"/>
                  <a:pt x="4284" y="2991"/>
                </a:cubicBezTo>
                <a:cubicBezTo>
                  <a:pt x="4540" y="3137"/>
                  <a:pt x="4865" y="3208"/>
                  <a:pt x="5188" y="3208"/>
                </a:cubicBezTo>
                <a:cubicBezTo>
                  <a:pt x="5592" y="3208"/>
                  <a:pt x="5994" y="3097"/>
                  <a:pt x="6263" y="2878"/>
                </a:cubicBezTo>
                <a:cubicBezTo>
                  <a:pt x="6457" y="3140"/>
                  <a:pt x="6933" y="3247"/>
                  <a:pt x="7387" y="3247"/>
                </a:cubicBezTo>
                <a:cubicBezTo>
                  <a:pt x="8087" y="3247"/>
                  <a:pt x="8734" y="2994"/>
                  <a:pt x="8218" y="2665"/>
                </a:cubicBezTo>
                <a:cubicBezTo>
                  <a:pt x="8359" y="2344"/>
                  <a:pt x="8001" y="1788"/>
                  <a:pt x="7474" y="1788"/>
                </a:cubicBezTo>
                <a:cubicBezTo>
                  <a:pt x="7404" y="1788"/>
                  <a:pt x="7331" y="1798"/>
                  <a:pt x="7256" y="1819"/>
                </a:cubicBezTo>
                <a:cubicBezTo>
                  <a:pt x="7562" y="1297"/>
                  <a:pt x="6776" y="707"/>
                  <a:pt x="6258" y="707"/>
                </a:cubicBezTo>
                <a:cubicBezTo>
                  <a:pt x="6174" y="707"/>
                  <a:pt x="6096" y="723"/>
                  <a:pt x="6032" y="757"/>
                </a:cubicBezTo>
                <a:cubicBezTo>
                  <a:pt x="5993" y="378"/>
                  <a:pt x="5675" y="130"/>
                  <a:pt x="5337" y="130"/>
                </a:cubicBezTo>
                <a:cubicBezTo>
                  <a:pt x="5135" y="130"/>
                  <a:pt x="4926" y="219"/>
                  <a:pt x="4767" y="424"/>
                </a:cubicBezTo>
                <a:cubicBezTo>
                  <a:pt x="4562" y="127"/>
                  <a:pt x="4263" y="0"/>
                  <a:pt x="3953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1"/>
          <p:cNvSpPr/>
          <p:nvPr/>
        </p:nvSpPr>
        <p:spPr>
          <a:xfrm>
            <a:off x="5646148" y="461724"/>
            <a:ext cx="3359875" cy="69075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1"/>
          <p:cNvSpPr/>
          <p:nvPr/>
        </p:nvSpPr>
        <p:spPr>
          <a:xfrm>
            <a:off x="153600" y="871912"/>
            <a:ext cx="2729352" cy="561131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1"/>
          <p:cNvSpPr/>
          <p:nvPr/>
        </p:nvSpPr>
        <p:spPr>
          <a:xfrm>
            <a:off x="2615337" y="59410"/>
            <a:ext cx="1956715" cy="402304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3" name="Google Shape;1113;p11"/>
          <p:cNvGrpSpPr/>
          <p:nvPr/>
        </p:nvGrpSpPr>
        <p:grpSpPr>
          <a:xfrm flipH="1">
            <a:off x="11" y="4166335"/>
            <a:ext cx="9302624" cy="2560992"/>
            <a:chOff x="161636" y="4714260"/>
            <a:chExt cx="9302624" cy="2560992"/>
          </a:xfrm>
        </p:grpSpPr>
        <p:sp>
          <p:nvSpPr>
            <p:cNvPr id="1114" name="Google Shape;1114;p11"/>
            <p:cNvSpPr/>
            <p:nvPr/>
          </p:nvSpPr>
          <p:spPr>
            <a:xfrm>
              <a:off x="161636" y="4714260"/>
              <a:ext cx="9302621" cy="2560842"/>
            </a:xfrm>
            <a:custGeom>
              <a:avLst/>
              <a:gdLst/>
              <a:ahLst/>
              <a:cxnLst/>
              <a:rect l="l" t="t" r="r" b="b"/>
              <a:pathLst>
                <a:path w="62278" h="17144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6204" y="154"/>
                    <a:pt x="31978" y="447"/>
                    <a:pt x="27787" y="927"/>
                  </a:cubicBezTo>
                  <a:cubicBezTo>
                    <a:pt x="24852" y="1263"/>
                    <a:pt x="21935" y="1692"/>
                    <a:pt x="19079" y="2218"/>
                  </a:cubicBezTo>
                  <a:cubicBezTo>
                    <a:pt x="15696" y="2838"/>
                    <a:pt x="12400" y="3593"/>
                    <a:pt x="9267" y="4483"/>
                  </a:cubicBezTo>
                  <a:cubicBezTo>
                    <a:pt x="6583" y="5246"/>
                    <a:pt x="4016" y="6111"/>
                    <a:pt x="1616" y="7079"/>
                  </a:cubicBezTo>
                  <a:cubicBezTo>
                    <a:pt x="1068" y="7300"/>
                    <a:pt x="529" y="7526"/>
                    <a:pt x="0" y="7757"/>
                  </a:cubicBezTo>
                  <a:lnTo>
                    <a:pt x="0" y="17143"/>
                  </a:lnTo>
                  <a:lnTo>
                    <a:pt x="62278" y="17143"/>
                  </a:lnTo>
                  <a:lnTo>
                    <a:pt x="62278" y="1443"/>
                  </a:lnTo>
                  <a:cubicBezTo>
                    <a:pt x="62003" y="1393"/>
                    <a:pt x="61725" y="1346"/>
                    <a:pt x="61444" y="1298"/>
                  </a:cubicBezTo>
                  <a:cubicBezTo>
                    <a:pt x="60925" y="1211"/>
                    <a:pt x="60398" y="1129"/>
                    <a:pt x="59863" y="1051"/>
                  </a:cubicBezTo>
                  <a:cubicBezTo>
                    <a:pt x="59640" y="1018"/>
                    <a:pt x="59414" y="987"/>
                    <a:pt x="59188" y="956"/>
                  </a:cubicBezTo>
                  <a:lnTo>
                    <a:pt x="59186" y="956"/>
                  </a:lnTo>
                  <a:cubicBezTo>
                    <a:pt x="58535" y="866"/>
                    <a:pt x="57873" y="783"/>
                    <a:pt x="57199" y="706"/>
                  </a:cubicBezTo>
                  <a:cubicBezTo>
                    <a:pt x="56697" y="648"/>
                    <a:pt x="56188" y="596"/>
                    <a:pt x="55673" y="545"/>
                  </a:cubicBezTo>
                  <a:cubicBezTo>
                    <a:pt x="55030" y="482"/>
                    <a:pt x="54380" y="423"/>
                    <a:pt x="53721" y="371"/>
                  </a:cubicBezTo>
                  <a:cubicBezTo>
                    <a:pt x="53168" y="328"/>
                    <a:pt x="52609" y="288"/>
                    <a:pt x="52045" y="251"/>
                  </a:cubicBezTo>
                  <a:lnTo>
                    <a:pt x="52044" y="251"/>
                  </a:lnTo>
                  <a:cubicBezTo>
                    <a:pt x="50650" y="163"/>
                    <a:pt x="49226" y="96"/>
                    <a:pt x="47777" y="55"/>
                  </a:cubicBezTo>
                  <a:cubicBezTo>
                    <a:pt x="46682" y="23"/>
                    <a:pt x="45571" y="6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rgbClr val="DD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9151773" y="4908295"/>
              <a:ext cx="312487" cy="2366807"/>
            </a:xfrm>
            <a:custGeom>
              <a:avLst/>
              <a:gdLst/>
              <a:ahLst/>
              <a:cxnLst/>
              <a:rect l="l" t="t" r="r" b="b"/>
              <a:pathLst>
                <a:path w="2092" h="15845" extrusionOk="0">
                  <a:moveTo>
                    <a:pt x="1256" y="0"/>
                  </a:moveTo>
                  <a:cubicBezTo>
                    <a:pt x="838" y="5281"/>
                    <a:pt x="419" y="10563"/>
                    <a:pt x="1" y="15844"/>
                  </a:cubicBezTo>
                  <a:lnTo>
                    <a:pt x="2092" y="15844"/>
                  </a:lnTo>
                  <a:lnTo>
                    <a:pt x="2092" y="144"/>
                  </a:lnTo>
                  <a:cubicBezTo>
                    <a:pt x="1817" y="94"/>
                    <a:pt x="1539" y="47"/>
                    <a:pt x="1256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3951368" y="4795818"/>
              <a:ext cx="4754377" cy="2479285"/>
            </a:xfrm>
            <a:custGeom>
              <a:avLst/>
              <a:gdLst/>
              <a:ahLst/>
              <a:cxnLst/>
              <a:rect l="l" t="t" r="r" b="b"/>
              <a:pathLst>
                <a:path w="31829" h="16598" extrusionOk="0">
                  <a:moveTo>
                    <a:pt x="30302" y="0"/>
                  </a:moveTo>
                  <a:cubicBezTo>
                    <a:pt x="24758" y="1382"/>
                    <a:pt x="19117" y="3937"/>
                    <a:pt x="13834" y="7032"/>
                  </a:cubicBezTo>
                  <a:cubicBezTo>
                    <a:pt x="8992" y="9867"/>
                    <a:pt x="4434" y="13153"/>
                    <a:pt x="0" y="16597"/>
                  </a:cubicBezTo>
                  <a:lnTo>
                    <a:pt x="8001" y="16597"/>
                  </a:lnTo>
                  <a:cubicBezTo>
                    <a:pt x="15577" y="10612"/>
                    <a:pt x="23542" y="5118"/>
                    <a:pt x="31828" y="162"/>
                  </a:cubicBezTo>
                  <a:lnTo>
                    <a:pt x="30302" y="0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7170346" y="4857359"/>
              <a:ext cx="1933328" cy="2417743"/>
            </a:xfrm>
            <a:custGeom>
              <a:avLst/>
              <a:gdLst/>
              <a:ahLst/>
              <a:cxnLst/>
              <a:rect l="l" t="t" r="r" b="b"/>
              <a:pathLst>
                <a:path w="12943" h="16186" extrusionOk="0">
                  <a:moveTo>
                    <a:pt x="12267" y="0"/>
                  </a:moveTo>
                  <a:cubicBezTo>
                    <a:pt x="11722" y="397"/>
                    <a:pt x="11166" y="946"/>
                    <a:pt x="10645" y="1490"/>
                  </a:cubicBezTo>
                  <a:cubicBezTo>
                    <a:pt x="6451" y="5873"/>
                    <a:pt x="2858" y="10835"/>
                    <a:pt x="1" y="16185"/>
                  </a:cubicBezTo>
                  <a:lnTo>
                    <a:pt x="8141" y="16185"/>
                  </a:lnTo>
                  <a:cubicBezTo>
                    <a:pt x="9541" y="10765"/>
                    <a:pt x="11144" y="5396"/>
                    <a:pt x="12942" y="94"/>
                  </a:cubicBezTo>
                  <a:lnTo>
                    <a:pt x="12267" y="0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279641" y="4752051"/>
              <a:ext cx="7906436" cy="2523200"/>
            </a:xfrm>
            <a:custGeom>
              <a:avLst/>
              <a:gdLst/>
              <a:ahLst/>
              <a:cxnLst/>
              <a:rect l="l" t="t" r="r" b="b"/>
              <a:pathLst>
                <a:path w="52931" h="16892" extrusionOk="0">
                  <a:moveTo>
                    <a:pt x="51254" y="1"/>
                  </a:moveTo>
                  <a:cubicBezTo>
                    <a:pt x="33268" y="3263"/>
                    <a:pt x="16006" y="8840"/>
                    <a:pt x="1" y="16891"/>
                  </a:cubicBezTo>
                  <a:lnTo>
                    <a:pt x="11258" y="16891"/>
                  </a:lnTo>
                  <a:cubicBezTo>
                    <a:pt x="24236" y="9369"/>
                    <a:pt x="38602" y="4631"/>
                    <a:pt x="52931" y="120"/>
                  </a:cubicBezTo>
                  <a:lnTo>
                    <a:pt x="51255" y="1"/>
                  </a:ln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161636" y="4714260"/>
              <a:ext cx="7136719" cy="1960663"/>
            </a:xfrm>
            <a:custGeom>
              <a:avLst/>
              <a:gdLst/>
              <a:ahLst/>
              <a:cxnLst/>
              <a:rect l="l" t="t" r="r" b="b"/>
              <a:pathLst>
                <a:path w="47778" h="13126" extrusionOk="0">
                  <a:moveTo>
                    <a:pt x="43938" y="0"/>
                  </a:moveTo>
                  <a:cubicBezTo>
                    <a:pt x="42749" y="0"/>
                    <a:pt x="41548" y="16"/>
                    <a:pt x="40339" y="48"/>
                  </a:cubicBezTo>
                  <a:cubicBezTo>
                    <a:pt x="40337" y="48"/>
                    <a:pt x="40333" y="48"/>
                    <a:pt x="40330" y="49"/>
                  </a:cubicBezTo>
                  <a:cubicBezTo>
                    <a:pt x="30643" y="1050"/>
                    <a:pt x="20708" y="3239"/>
                    <a:pt x="11015" y="6147"/>
                  </a:cubicBezTo>
                  <a:cubicBezTo>
                    <a:pt x="7292" y="7264"/>
                    <a:pt x="3593" y="8491"/>
                    <a:pt x="0" y="9969"/>
                  </a:cubicBezTo>
                  <a:lnTo>
                    <a:pt x="0" y="13125"/>
                  </a:lnTo>
                  <a:cubicBezTo>
                    <a:pt x="14999" y="6115"/>
                    <a:pt x="31308" y="2153"/>
                    <a:pt x="47777" y="55"/>
                  </a:cubicBezTo>
                  <a:cubicBezTo>
                    <a:pt x="46681" y="23"/>
                    <a:pt x="45570" y="7"/>
                    <a:pt x="44450" y="1"/>
                  </a:cubicBezTo>
                  <a:lnTo>
                    <a:pt x="44447" y="1"/>
                  </a:lnTo>
                  <a:cubicBezTo>
                    <a:pt x="44277" y="1"/>
                    <a:pt x="44108" y="0"/>
                    <a:pt x="43938" y="0"/>
                  </a:cubicBezTo>
                  <a:close/>
                </a:path>
              </a:pathLst>
            </a:custGeom>
            <a:solidFill>
              <a:srgbClr val="A5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11"/>
          <p:cNvSpPr/>
          <p:nvPr/>
        </p:nvSpPr>
        <p:spPr>
          <a:xfrm>
            <a:off x="-165475" y="1843225"/>
            <a:ext cx="4209023" cy="3005851"/>
          </a:xfrm>
          <a:custGeom>
            <a:avLst/>
            <a:gdLst/>
            <a:ahLst/>
            <a:cxnLst/>
            <a:rect l="l" t="t" r="r" b="b"/>
            <a:pathLst>
              <a:path w="15179" h="10840" extrusionOk="0">
                <a:moveTo>
                  <a:pt x="3179" y="0"/>
                </a:moveTo>
                <a:cubicBezTo>
                  <a:pt x="3135" y="0"/>
                  <a:pt x="3090" y="4"/>
                  <a:pt x="3046" y="12"/>
                </a:cubicBezTo>
                <a:cubicBezTo>
                  <a:pt x="2789" y="55"/>
                  <a:pt x="2584" y="219"/>
                  <a:pt x="2475" y="434"/>
                </a:cubicBezTo>
                <a:cubicBezTo>
                  <a:pt x="2445" y="431"/>
                  <a:pt x="2416" y="429"/>
                  <a:pt x="2386" y="429"/>
                </a:cubicBezTo>
                <a:cubicBezTo>
                  <a:pt x="2344" y="429"/>
                  <a:pt x="2301" y="433"/>
                  <a:pt x="2259" y="441"/>
                </a:cubicBezTo>
                <a:cubicBezTo>
                  <a:pt x="2257" y="441"/>
                  <a:pt x="2255" y="442"/>
                  <a:pt x="2253" y="442"/>
                </a:cubicBezTo>
                <a:cubicBezTo>
                  <a:pt x="2118" y="342"/>
                  <a:pt x="1954" y="283"/>
                  <a:pt x="1779" y="283"/>
                </a:cubicBezTo>
                <a:cubicBezTo>
                  <a:pt x="1736" y="283"/>
                  <a:pt x="1692" y="286"/>
                  <a:pt x="1647" y="294"/>
                </a:cubicBezTo>
                <a:cubicBezTo>
                  <a:pt x="1390" y="338"/>
                  <a:pt x="1184" y="503"/>
                  <a:pt x="1076" y="717"/>
                </a:cubicBezTo>
                <a:cubicBezTo>
                  <a:pt x="1047" y="714"/>
                  <a:pt x="1018" y="712"/>
                  <a:pt x="988" y="712"/>
                </a:cubicBezTo>
                <a:cubicBezTo>
                  <a:pt x="946" y="712"/>
                  <a:pt x="903" y="715"/>
                  <a:pt x="860" y="723"/>
                </a:cubicBezTo>
                <a:cubicBezTo>
                  <a:pt x="430" y="797"/>
                  <a:pt x="141" y="1205"/>
                  <a:pt x="214" y="1635"/>
                </a:cubicBezTo>
                <a:cubicBezTo>
                  <a:pt x="235" y="1756"/>
                  <a:pt x="284" y="1867"/>
                  <a:pt x="351" y="1961"/>
                </a:cubicBezTo>
                <a:cubicBezTo>
                  <a:pt x="217" y="2131"/>
                  <a:pt x="151" y="2355"/>
                  <a:pt x="191" y="2585"/>
                </a:cubicBezTo>
                <a:cubicBezTo>
                  <a:pt x="252" y="2942"/>
                  <a:pt x="544" y="3201"/>
                  <a:pt x="888" y="3237"/>
                </a:cubicBezTo>
                <a:cubicBezTo>
                  <a:pt x="862" y="3322"/>
                  <a:pt x="854" y="3415"/>
                  <a:pt x="870" y="3510"/>
                </a:cubicBezTo>
                <a:cubicBezTo>
                  <a:pt x="877" y="3548"/>
                  <a:pt x="888" y="3585"/>
                  <a:pt x="901" y="3622"/>
                </a:cubicBezTo>
                <a:cubicBezTo>
                  <a:pt x="841" y="3637"/>
                  <a:pt x="780" y="3657"/>
                  <a:pt x="720" y="3686"/>
                </a:cubicBezTo>
                <a:cubicBezTo>
                  <a:pt x="218" y="3919"/>
                  <a:pt x="0" y="4518"/>
                  <a:pt x="234" y="5020"/>
                </a:cubicBezTo>
                <a:cubicBezTo>
                  <a:pt x="300" y="5161"/>
                  <a:pt x="395" y="5280"/>
                  <a:pt x="511" y="5373"/>
                </a:cubicBezTo>
                <a:cubicBezTo>
                  <a:pt x="402" y="5626"/>
                  <a:pt x="397" y="5924"/>
                  <a:pt x="522" y="6193"/>
                </a:cubicBezTo>
                <a:cubicBezTo>
                  <a:pt x="692" y="6559"/>
                  <a:pt x="1056" y="6773"/>
                  <a:pt x="1435" y="6773"/>
                </a:cubicBezTo>
                <a:cubicBezTo>
                  <a:pt x="1488" y="6773"/>
                  <a:pt x="1541" y="6769"/>
                  <a:pt x="1594" y="6760"/>
                </a:cubicBezTo>
                <a:lnTo>
                  <a:pt x="1594" y="6760"/>
                </a:lnTo>
                <a:cubicBezTo>
                  <a:pt x="1592" y="6874"/>
                  <a:pt x="1613" y="6990"/>
                  <a:pt x="1664" y="7100"/>
                </a:cubicBezTo>
                <a:cubicBezTo>
                  <a:pt x="1793" y="7377"/>
                  <a:pt x="2069" y="7540"/>
                  <a:pt x="2356" y="7540"/>
                </a:cubicBezTo>
                <a:cubicBezTo>
                  <a:pt x="2464" y="7540"/>
                  <a:pt x="2573" y="7517"/>
                  <a:pt x="2677" y="7469"/>
                </a:cubicBezTo>
                <a:cubicBezTo>
                  <a:pt x="2781" y="7419"/>
                  <a:pt x="2868" y="7351"/>
                  <a:pt x="2937" y="7269"/>
                </a:cubicBezTo>
                <a:cubicBezTo>
                  <a:pt x="3020" y="7426"/>
                  <a:pt x="3180" y="7516"/>
                  <a:pt x="3347" y="7516"/>
                </a:cubicBezTo>
                <a:cubicBezTo>
                  <a:pt x="3353" y="7516"/>
                  <a:pt x="3360" y="7516"/>
                  <a:pt x="3366" y="7516"/>
                </a:cubicBezTo>
                <a:lnTo>
                  <a:pt x="3366" y="7516"/>
                </a:lnTo>
                <a:cubicBezTo>
                  <a:pt x="3345" y="7611"/>
                  <a:pt x="3354" y="7713"/>
                  <a:pt x="3399" y="7809"/>
                </a:cubicBezTo>
                <a:cubicBezTo>
                  <a:pt x="3477" y="7977"/>
                  <a:pt x="3643" y="8075"/>
                  <a:pt x="3818" y="8075"/>
                </a:cubicBezTo>
                <a:cubicBezTo>
                  <a:pt x="3819" y="8075"/>
                  <a:pt x="3820" y="8075"/>
                  <a:pt x="3821" y="8075"/>
                </a:cubicBezTo>
                <a:cubicBezTo>
                  <a:pt x="3844" y="8151"/>
                  <a:pt x="3872" y="8228"/>
                  <a:pt x="3907" y="8302"/>
                </a:cubicBezTo>
                <a:cubicBezTo>
                  <a:pt x="4193" y="8915"/>
                  <a:pt x="4801" y="9276"/>
                  <a:pt x="5436" y="9276"/>
                </a:cubicBezTo>
                <a:cubicBezTo>
                  <a:pt x="5608" y="9276"/>
                  <a:pt x="5782" y="9250"/>
                  <a:pt x="5952" y="9195"/>
                </a:cubicBezTo>
                <a:cubicBezTo>
                  <a:pt x="6085" y="9298"/>
                  <a:pt x="6249" y="9355"/>
                  <a:pt x="6418" y="9355"/>
                </a:cubicBezTo>
                <a:cubicBezTo>
                  <a:pt x="6526" y="9355"/>
                  <a:pt x="6635" y="9332"/>
                  <a:pt x="6739" y="9284"/>
                </a:cubicBezTo>
                <a:cubicBezTo>
                  <a:pt x="6905" y="9206"/>
                  <a:pt x="7029" y="9077"/>
                  <a:pt x="7104" y="8923"/>
                </a:cubicBezTo>
                <a:cubicBezTo>
                  <a:pt x="7236" y="9072"/>
                  <a:pt x="7409" y="9174"/>
                  <a:pt x="7596" y="9223"/>
                </a:cubicBezTo>
                <a:cubicBezTo>
                  <a:pt x="7567" y="9294"/>
                  <a:pt x="7551" y="9372"/>
                  <a:pt x="7551" y="9453"/>
                </a:cubicBezTo>
                <a:cubicBezTo>
                  <a:pt x="7551" y="9798"/>
                  <a:pt x="7832" y="10078"/>
                  <a:pt x="8177" y="10078"/>
                </a:cubicBezTo>
                <a:cubicBezTo>
                  <a:pt x="8181" y="10078"/>
                  <a:pt x="8185" y="10077"/>
                  <a:pt x="8189" y="10077"/>
                </a:cubicBezTo>
                <a:cubicBezTo>
                  <a:pt x="8254" y="10508"/>
                  <a:pt x="8625" y="10839"/>
                  <a:pt x="9075" y="10839"/>
                </a:cubicBezTo>
                <a:cubicBezTo>
                  <a:pt x="9348" y="10839"/>
                  <a:pt x="9590" y="10718"/>
                  <a:pt x="9756" y="10525"/>
                </a:cubicBezTo>
                <a:cubicBezTo>
                  <a:pt x="9823" y="10551"/>
                  <a:pt x="9896" y="10566"/>
                  <a:pt x="9973" y="10566"/>
                </a:cubicBezTo>
                <a:cubicBezTo>
                  <a:pt x="10215" y="10566"/>
                  <a:pt x="10423" y="10430"/>
                  <a:pt x="10527" y="10228"/>
                </a:cubicBezTo>
                <a:cubicBezTo>
                  <a:pt x="10621" y="10303"/>
                  <a:pt x="10740" y="10347"/>
                  <a:pt x="10869" y="10347"/>
                </a:cubicBezTo>
                <a:cubicBezTo>
                  <a:pt x="11065" y="10347"/>
                  <a:pt x="11238" y="10245"/>
                  <a:pt x="11336" y="10091"/>
                </a:cubicBezTo>
                <a:cubicBezTo>
                  <a:pt x="11462" y="10160"/>
                  <a:pt x="11607" y="10198"/>
                  <a:pt x="11761" y="10198"/>
                </a:cubicBezTo>
                <a:cubicBezTo>
                  <a:pt x="11884" y="10198"/>
                  <a:pt x="11999" y="10174"/>
                  <a:pt x="12106" y="10129"/>
                </a:cubicBezTo>
                <a:cubicBezTo>
                  <a:pt x="12233" y="10290"/>
                  <a:pt x="12429" y="10395"/>
                  <a:pt x="12651" y="10395"/>
                </a:cubicBezTo>
                <a:cubicBezTo>
                  <a:pt x="12789" y="10395"/>
                  <a:pt x="12917" y="10354"/>
                  <a:pt x="13026" y="10285"/>
                </a:cubicBezTo>
                <a:cubicBezTo>
                  <a:pt x="13114" y="10470"/>
                  <a:pt x="13305" y="10597"/>
                  <a:pt x="13523" y="10597"/>
                </a:cubicBezTo>
                <a:cubicBezTo>
                  <a:pt x="13726" y="10597"/>
                  <a:pt x="13905" y="10487"/>
                  <a:pt x="14000" y="10321"/>
                </a:cubicBezTo>
                <a:cubicBezTo>
                  <a:pt x="14029" y="10312"/>
                  <a:pt x="14055" y="10302"/>
                  <a:pt x="14081" y="10289"/>
                </a:cubicBezTo>
                <a:cubicBezTo>
                  <a:pt x="14124" y="10550"/>
                  <a:pt x="14351" y="10750"/>
                  <a:pt x="14625" y="10750"/>
                </a:cubicBezTo>
                <a:cubicBezTo>
                  <a:pt x="14932" y="10750"/>
                  <a:pt x="15178" y="10502"/>
                  <a:pt x="15178" y="10197"/>
                </a:cubicBezTo>
                <a:cubicBezTo>
                  <a:pt x="15177" y="9897"/>
                  <a:pt x="14929" y="9650"/>
                  <a:pt x="14623" y="9650"/>
                </a:cubicBezTo>
                <a:cubicBezTo>
                  <a:pt x="14615" y="9650"/>
                  <a:pt x="14609" y="9651"/>
                  <a:pt x="14602" y="9651"/>
                </a:cubicBezTo>
                <a:cubicBezTo>
                  <a:pt x="14615" y="9602"/>
                  <a:pt x="14623" y="9550"/>
                  <a:pt x="14623" y="9497"/>
                </a:cubicBezTo>
                <a:cubicBezTo>
                  <a:pt x="14623" y="9191"/>
                  <a:pt x="14375" y="8944"/>
                  <a:pt x="14070" y="8944"/>
                </a:cubicBezTo>
                <a:cubicBezTo>
                  <a:pt x="14035" y="8944"/>
                  <a:pt x="14000" y="8948"/>
                  <a:pt x="13967" y="8954"/>
                </a:cubicBezTo>
                <a:cubicBezTo>
                  <a:pt x="14013" y="8861"/>
                  <a:pt x="14039" y="8758"/>
                  <a:pt x="14039" y="8647"/>
                </a:cubicBezTo>
                <a:cubicBezTo>
                  <a:pt x="14039" y="8463"/>
                  <a:pt x="13968" y="8297"/>
                  <a:pt x="13852" y="8173"/>
                </a:cubicBezTo>
                <a:cubicBezTo>
                  <a:pt x="13881" y="8106"/>
                  <a:pt x="13899" y="8031"/>
                  <a:pt x="13899" y="7953"/>
                </a:cubicBezTo>
                <a:cubicBezTo>
                  <a:pt x="13899" y="7672"/>
                  <a:pt x="13690" y="7442"/>
                  <a:pt x="13421" y="7404"/>
                </a:cubicBezTo>
                <a:cubicBezTo>
                  <a:pt x="13437" y="7334"/>
                  <a:pt x="13447" y="7259"/>
                  <a:pt x="13447" y="7184"/>
                </a:cubicBezTo>
                <a:cubicBezTo>
                  <a:pt x="13447" y="6881"/>
                  <a:pt x="13313" y="6610"/>
                  <a:pt x="13101" y="6425"/>
                </a:cubicBezTo>
                <a:cubicBezTo>
                  <a:pt x="13166" y="6334"/>
                  <a:pt x="13204" y="6224"/>
                  <a:pt x="13204" y="6105"/>
                </a:cubicBezTo>
                <a:cubicBezTo>
                  <a:pt x="13204" y="5835"/>
                  <a:pt x="13012" y="5611"/>
                  <a:pt x="12757" y="5562"/>
                </a:cubicBezTo>
                <a:cubicBezTo>
                  <a:pt x="12763" y="5518"/>
                  <a:pt x="12767" y="5473"/>
                  <a:pt x="12767" y="5427"/>
                </a:cubicBezTo>
                <a:cubicBezTo>
                  <a:pt x="12767" y="4872"/>
                  <a:pt x="12318" y="4421"/>
                  <a:pt x="11762" y="4421"/>
                </a:cubicBezTo>
                <a:cubicBezTo>
                  <a:pt x="11693" y="4421"/>
                  <a:pt x="11626" y="4429"/>
                  <a:pt x="11561" y="4441"/>
                </a:cubicBezTo>
                <a:cubicBezTo>
                  <a:pt x="11460" y="3995"/>
                  <a:pt x="11060" y="3661"/>
                  <a:pt x="10582" y="3661"/>
                </a:cubicBezTo>
                <a:cubicBezTo>
                  <a:pt x="10566" y="3661"/>
                  <a:pt x="10548" y="3662"/>
                  <a:pt x="10532" y="3664"/>
                </a:cubicBezTo>
                <a:cubicBezTo>
                  <a:pt x="10262" y="3367"/>
                  <a:pt x="9887" y="3169"/>
                  <a:pt x="9466" y="3124"/>
                </a:cubicBezTo>
                <a:cubicBezTo>
                  <a:pt x="9477" y="3068"/>
                  <a:pt x="9482" y="3010"/>
                  <a:pt x="9482" y="2950"/>
                </a:cubicBezTo>
                <a:cubicBezTo>
                  <a:pt x="9482" y="2396"/>
                  <a:pt x="9032" y="1945"/>
                  <a:pt x="8476" y="1945"/>
                </a:cubicBezTo>
                <a:cubicBezTo>
                  <a:pt x="8469" y="1945"/>
                  <a:pt x="8463" y="1946"/>
                  <a:pt x="8456" y="1946"/>
                </a:cubicBezTo>
                <a:cubicBezTo>
                  <a:pt x="8329" y="1141"/>
                  <a:pt x="7632" y="526"/>
                  <a:pt x="6791" y="526"/>
                </a:cubicBezTo>
                <a:cubicBezTo>
                  <a:pt x="6744" y="526"/>
                  <a:pt x="6699" y="529"/>
                  <a:pt x="6654" y="534"/>
                </a:cubicBezTo>
                <a:cubicBezTo>
                  <a:pt x="6475" y="261"/>
                  <a:pt x="6166" y="80"/>
                  <a:pt x="5814" y="80"/>
                </a:cubicBezTo>
                <a:cubicBezTo>
                  <a:pt x="5483" y="80"/>
                  <a:pt x="5190" y="240"/>
                  <a:pt x="5008" y="487"/>
                </a:cubicBezTo>
                <a:cubicBezTo>
                  <a:pt x="4960" y="473"/>
                  <a:pt x="4909" y="463"/>
                  <a:pt x="4856" y="456"/>
                </a:cubicBezTo>
                <a:cubicBezTo>
                  <a:pt x="4636" y="299"/>
                  <a:pt x="4370" y="210"/>
                  <a:pt x="4088" y="210"/>
                </a:cubicBezTo>
                <a:cubicBezTo>
                  <a:pt x="4014" y="210"/>
                  <a:pt x="3938" y="216"/>
                  <a:pt x="3862" y="229"/>
                </a:cubicBezTo>
                <a:cubicBezTo>
                  <a:pt x="3826" y="235"/>
                  <a:pt x="3792" y="242"/>
                  <a:pt x="3757" y="251"/>
                </a:cubicBezTo>
                <a:cubicBezTo>
                  <a:pt x="3610" y="95"/>
                  <a:pt x="3402" y="0"/>
                  <a:pt x="3179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1"/>
          <p:cNvSpPr/>
          <p:nvPr/>
        </p:nvSpPr>
        <p:spPr>
          <a:xfrm rot="1228879">
            <a:off x="730699" y="1044986"/>
            <a:ext cx="4859401" cy="3470314"/>
          </a:xfrm>
          <a:custGeom>
            <a:avLst/>
            <a:gdLst/>
            <a:ahLst/>
            <a:cxnLst/>
            <a:rect l="l" t="t" r="r" b="b"/>
            <a:pathLst>
              <a:path w="15179" h="10840" extrusionOk="0">
                <a:moveTo>
                  <a:pt x="3179" y="0"/>
                </a:moveTo>
                <a:cubicBezTo>
                  <a:pt x="3135" y="0"/>
                  <a:pt x="3090" y="4"/>
                  <a:pt x="3046" y="12"/>
                </a:cubicBezTo>
                <a:cubicBezTo>
                  <a:pt x="2789" y="55"/>
                  <a:pt x="2584" y="219"/>
                  <a:pt x="2475" y="434"/>
                </a:cubicBezTo>
                <a:cubicBezTo>
                  <a:pt x="2445" y="431"/>
                  <a:pt x="2416" y="429"/>
                  <a:pt x="2386" y="429"/>
                </a:cubicBezTo>
                <a:cubicBezTo>
                  <a:pt x="2344" y="429"/>
                  <a:pt x="2301" y="433"/>
                  <a:pt x="2259" y="441"/>
                </a:cubicBezTo>
                <a:cubicBezTo>
                  <a:pt x="2257" y="441"/>
                  <a:pt x="2255" y="442"/>
                  <a:pt x="2253" y="442"/>
                </a:cubicBezTo>
                <a:cubicBezTo>
                  <a:pt x="2118" y="342"/>
                  <a:pt x="1954" y="283"/>
                  <a:pt x="1779" y="283"/>
                </a:cubicBezTo>
                <a:cubicBezTo>
                  <a:pt x="1736" y="283"/>
                  <a:pt x="1692" y="286"/>
                  <a:pt x="1647" y="294"/>
                </a:cubicBezTo>
                <a:cubicBezTo>
                  <a:pt x="1390" y="338"/>
                  <a:pt x="1184" y="503"/>
                  <a:pt x="1076" y="717"/>
                </a:cubicBezTo>
                <a:cubicBezTo>
                  <a:pt x="1047" y="714"/>
                  <a:pt x="1018" y="712"/>
                  <a:pt x="988" y="712"/>
                </a:cubicBezTo>
                <a:cubicBezTo>
                  <a:pt x="946" y="712"/>
                  <a:pt x="903" y="715"/>
                  <a:pt x="860" y="723"/>
                </a:cubicBezTo>
                <a:cubicBezTo>
                  <a:pt x="430" y="797"/>
                  <a:pt x="141" y="1205"/>
                  <a:pt x="214" y="1635"/>
                </a:cubicBezTo>
                <a:cubicBezTo>
                  <a:pt x="235" y="1756"/>
                  <a:pt x="284" y="1867"/>
                  <a:pt x="351" y="1961"/>
                </a:cubicBezTo>
                <a:cubicBezTo>
                  <a:pt x="217" y="2131"/>
                  <a:pt x="151" y="2355"/>
                  <a:pt x="191" y="2585"/>
                </a:cubicBezTo>
                <a:cubicBezTo>
                  <a:pt x="252" y="2942"/>
                  <a:pt x="544" y="3201"/>
                  <a:pt x="888" y="3237"/>
                </a:cubicBezTo>
                <a:cubicBezTo>
                  <a:pt x="862" y="3322"/>
                  <a:pt x="854" y="3415"/>
                  <a:pt x="870" y="3510"/>
                </a:cubicBezTo>
                <a:cubicBezTo>
                  <a:pt x="877" y="3548"/>
                  <a:pt x="888" y="3585"/>
                  <a:pt x="901" y="3622"/>
                </a:cubicBezTo>
                <a:cubicBezTo>
                  <a:pt x="841" y="3637"/>
                  <a:pt x="780" y="3657"/>
                  <a:pt x="720" y="3686"/>
                </a:cubicBezTo>
                <a:cubicBezTo>
                  <a:pt x="218" y="3919"/>
                  <a:pt x="0" y="4518"/>
                  <a:pt x="234" y="5020"/>
                </a:cubicBezTo>
                <a:cubicBezTo>
                  <a:pt x="300" y="5161"/>
                  <a:pt x="395" y="5280"/>
                  <a:pt x="511" y="5373"/>
                </a:cubicBezTo>
                <a:cubicBezTo>
                  <a:pt x="402" y="5626"/>
                  <a:pt x="397" y="5924"/>
                  <a:pt x="522" y="6193"/>
                </a:cubicBezTo>
                <a:cubicBezTo>
                  <a:pt x="692" y="6559"/>
                  <a:pt x="1056" y="6773"/>
                  <a:pt x="1435" y="6773"/>
                </a:cubicBezTo>
                <a:cubicBezTo>
                  <a:pt x="1488" y="6773"/>
                  <a:pt x="1541" y="6769"/>
                  <a:pt x="1594" y="6760"/>
                </a:cubicBezTo>
                <a:lnTo>
                  <a:pt x="1594" y="6760"/>
                </a:lnTo>
                <a:cubicBezTo>
                  <a:pt x="1592" y="6874"/>
                  <a:pt x="1613" y="6990"/>
                  <a:pt x="1664" y="7100"/>
                </a:cubicBezTo>
                <a:cubicBezTo>
                  <a:pt x="1793" y="7377"/>
                  <a:pt x="2069" y="7540"/>
                  <a:pt x="2356" y="7540"/>
                </a:cubicBezTo>
                <a:cubicBezTo>
                  <a:pt x="2464" y="7540"/>
                  <a:pt x="2573" y="7517"/>
                  <a:pt x="2677" y="7469"/>
                </a:cubicBezTo>
                <a:cubicBezTo>
                  <a:pt x="2781" y="7419"/>
                  <a:pt x="2868" y="7351"/>
                  <a:pt x="2937" y="7269"/>
                </a:cubicBezTo>
                <a:cubicBezTo>
                  <a:pt x="3020" y="7426"/>
                  <a:pt x="3180" y="7516"/>
                  <a:pt x="3347" y="7516"/>
                </a:cubicBezTo>
                <a:cubicBezTo>
                  <a:pt x="3353" y="7516"/>
                  <a:pt x="3360" y="7516"/>
                  <a:pt x="3366" y="7516"/>
                </a:cubicBezTo>
                <a:lnTo>
                  <a:pt x="3366" y="7516"/>
                </a:lnTo>
                <a:cubicBezTo>
                  <a:pt x="3345" y="7611"/>
                  <a:pt x="3354" y="7713"/>
                  <a:pt x="3399" y="7809"/>
                </a:cubicBezTo>
                <a:cubicBezTo>
                  <a:pt x="3477" y="7977"/>
                  <a:pt x="3643" y="8075"/>
                  <a:pt x="3818" y="8075"/>
                </a:cubicBezTo>
                <a:cubicBezTo>
                  <a:pt x="3819" y="8075"/>
                  <a:pt x="3820" y="8075"/>
                  <a:pt x="3821" y="8075"/>
                </a:cubicBezTo>
                <a:cubicBezTo>
                  <a:pt x="3844" y="8151"/>
                  <a:pt x="3872" y="8228"/>
                  <a:pt x="3907" y="8302"/>
                </a:cubicBezTo>
                <a:cubicBezTo>
                  <a:pt x="4193" y="8915"/>
                  <a:pt x="4801" y="9276"/>
                  <a:pt x="5436" y="9276"/>
                </a:cubicBezTo>
                <a:cubicBezTo>
                  <a:pt x="5608" y="9276"/>
                  <a:pt x="5782" y="9250"/>
                  <a:pt x="5952" y="9195"/>
                </a:cubicBezTo>
                <a:cubicBezTo>
                  <a:pt x="6085" y="9298"/>
                  <a:pt x="6249" y="9355"/>
                  <a:pt x="6418" y="9355"/>
                </a:cubicBezTo>
                <a:cubicBezTo>
                  <a:pt x="6526" y="9355"/>
                  <a:pt x="6635" y="9332"/>
                  <a:pt x="6739" y="9284"/>
                </a:cubicBezTo>
                <a:cubicBezTo>
                  <a:pt x="6905" y="9206"/>
                  <a:pt x="7029" y="9077"/>
                  <a:pt x="7104" y="8923"/>
                </a:cubicBezTo>
                <a:cubicBezTo>
                  <a:pt x="7236" y="9072"/>
                  <a:pt x="7409" y="9174"/>
                  <a:pt x="7596" y="9223"/>
                </a:cubicBezTo>
                <a:cubicBezTo>
                  <a:pt x="7567" y="9294"/>
                  <a:pt x="7551" y="9372"/>
                  <a:pt x="7551" y="9453"/>
                </a:cubicBezTo>
                <a:cubicBezTo>
                  <a:pt x="7551" y="9798"/>
                  <a:pt x="7832" y="10078"/>
                  <a:pt x="8177" y="10078"/>
                </a:cubicBezTo>
                <a:cubicBezTo>
                  <a:pt x="8181" y="10078"/>
                  <a:pt x="8185" y="10077"/>
                  <a:pt x="8189" y="10077"/>
                </a:cubicBezTo>
                <a:cubicBezTo>
                  <a:pt x="8254" y="10508"/>
                  <a:pt x="8625" y="10839"/>
                  <a:pt x="9075" y="10839"/>
                </a:cubicBezTo>
                <a:cubicBezTo>
                  <a:pt x="9348" y="10839"/>
                  <a:pt x="9590" y="10718"/>
                  <a:pt x="9756" y="10525"/>
                </a:cubicBezTo>
                <a:cubicBezTo>
                  <a:pt x="9823" y="10551"/>
                  <a:pt x="9896" y="10566"/>
                  <a:pt x="9973" y="10566"/>
                </a:cubicBezTo>
                <a:cubicBezTo>
                  <a:pt x="10215" y="10566"/>
                  <a:pt x="10423" y="10430"/>
                  <a:pt x="10527" y="10228"/>
                </a:cubicBezTo>
                <a:cubicBezTo>
                  <a:pt x="10621" y="10303"/>
                  <a:pt x="10740" y="10347"/>
                  <a:pt x="10869" y="10347"/>
                </a:cubicBezTo>
                <a:cubicBezTo>
                  <a:pt x="11065" y="10347"/>
                  <a:pt x="11238" y="10245"/>
                  <a:pt x="11336" y="10091"/>
                </a:cubicBezTo>
                <a:cubicBezTo>
                  <a:pt x="11462" y="10160"/>
                  <a:pt x="11607" y="10198"/>
                  <a:pt x="11761" y="10198"/>
                </a:cubicBezTo>
                <a:cubicBezTo>
                  <a:pt x="11884" y="10198"/>
                  <a:pt x="11999" y="10174"/>
                  <a:pt x="12106" y="10129"/>
                </a:cubicBezTo>
                <a:cubicBezTo>
                  <a:pt x="12233" y="10290"/>
                  <a:pt x="12429" y="10395"/>
                  <a:pt x="12651" y="10395"/>
                </a:cubicBezTo>
                <a:cubicBezTo>
                  <a:pt x="12789" y="10395"/>
                  <a:pt x="12917" y="10354"/>
                  <a:pt x="13026" y="10285"/>
                </a:cubicBezTo>
                <a:cubicBezTo>
                  <a:pt x="13114" y="10470"/>
                  <a:pt x="13305" y="10597"/>
                  <a:pt x="13523" y="10597"/>
                </a:cubicBezTo>
                <a:cubicBezTo>
                  <a:pt x="13726" y="10597"/>
                  <a:pt x="13905" y="10487"/>
                  <a:pt x="14000" y="10321"/>
                </a:cubicBezTo>
                <a:cubicBezTo>
                  <a:pt x="14029" y="10312"/>
                  <a:pt x="14055" y="10302"/>
                  <a:pt x="14081" y="10289"/>
                </a:cubicBezTo>
                <a:cubicBezTo>
                  <a:pt x="14124" y="10550"/>
                  <a:pt x="14351" y="10750"/>
                  <a:pt x="14625" y="10750"/>
                </a:cubicBezTo>
                <a:cubicBezTo>
                  <a:pt x="14932" y="10750"/>
                  <a:pt x="15178" y="10502"/>
                  <a:pt x="15178" y="10197"/>
                </a:cubicBezTo>
                <a:cubicBezTo>
                  <a:pt x="15177" y="9897"/>
                  <a:pt x="14929" y="9650"/>
                  <a:pt x="14623" y="9650"/>
                </a:cubicBezTo>
                <a:cubicBezTo>
                  <a:pt x="14615" y="9650"/>
                  <a:pt x="14609" y="9651"/>
                  <a:pt x="14602" y="9651"/>
                </a:cubicBezTo>
                <a:cubicBezTo>
                  <a:pt x="14615" y="9602"/>
                  <a:pt x="14623" y="9550"/>
                  <a:pt x="14623" y="9497"/>
                </a:cubicBezTo>
                <a:cubicBezTo>
                  <a:pt x="14623" y="9191"/>
                  <a:pt x="14375" y="8944"/>
                  <a:pt x="14070" y="8944"/>
                </a:cubicBezTo>
                <a:cubicBezTo>
                  <a:pt x="14035" y="8944"/>
                  <a:pt x="14000" y="8948"/>
                  <a:pt x="13967" y="8954"/>
                </a:cubicBezTo>
                <a:cubicBezTo>
                  <a:pt x="14013" y="8861"/>
                  <a:pt x="14039" y="8758"/>
                  <a:pt x="14039" y="8647"/>
                </a:cubicBezTo>
                <a:cubicBezTo>
                  <a:pt x="14039" y="8463"/>
                  <a:pt x="13968" y="8297"/>
                  <a:pt x="13852" y="8173"/>
                </a:cubicBezTo>
                <a:cubicBezTo>
                  <a:pt x="13881" y="8106"/>
                  <a:pt x="13899" y="8031"/>
                  <a:pt x="13899" y="7953"/>
                </a:cubicBezTo>
                <a:cubicBezTo>
                  <a:pt x="13899" y="7672"/>
                  <a:pt x="13690" y="7442"/>
                  <a:pt x="13421" y="7404"/>
                </a:cubicBezTo>
                <a:cubicBezTo>
                  <a:pt x="13437" y="7334"/>
                  <a:pt x="13447" y="7259"/>
                  <a:pt x="13447" y="7184"/>
                </a:cubicBezTo>
                <a:cubicBezTo>
                  <a:pt x="13447" y="6881"/>
                  <a:pt x="13313" y="6610"/>
                  <a:pt x="13101" y="6425"/>
                </a:cubicBezTo>
                <a:cubicBezTo>
                  <a:pt x="13166" y="6334"/>
                  <a:pt x="13204" y="6224"/>
                  <a:pt x="13204" y="6105"/>
                </a:cubicBezTo>
                <a:cubicBezTo>
                  <a:pt x="13204" y="5835"/>
                  <a:pt x="13012" y="5611"/>
                  <a:pt x="12757" y="5562"/>
                </a:cubicBezTo>
                <a:cubicBezTo>
                  <a:pt x="12763" y="5518"/>
                  <a:pt x="12767" y="5473"/>
                  <a:pt x="12767" y="5427"/>
                </a:cubicBezTo>
                <a:cubicBezTo>
                  <a:pt x="12767" y="4872"/>
                  <a:pt x="12318" y="4421"/>
                  <a:pt x="11762" y="4421"/>
                </a:cubicBezTo>
                <a:cubicBezTo>
                  <a:pt x="11693" y="4421"/>
                  <a:pt x="11626" y="4429"/>
                  <a:pt x="11561" y="4441"/>
                </a:cubicBezTo>
                <a:cubicBezTo>
                  <a:pt x="11460" y="3995"/>
                  <a:pt x="11060" y="3661"/>
                  <a:pt x="10582" y="3661"/>
                </a:cubicBezTo>
                <a:cubicBezTo>
                  <a:pt x="10566" y="3661"/>
                  <a:pt x="10548" y="3662"/>
                  <a:pt x="10532" y="3664"/>
                </a:cubicBezTo>
                <a:cubicBezTo>
                  <a:pt x="10262" y="3367"/>
                  <a:pt x="9887" y="3169"/>
                  <a:pt x="9466" y="3124"/>
                </a:cubicBezTo>
                <a:cubicBezTo>
                  <a:pt x="9477" y="3068"/>
                  <a:pt x="9482" y="3010"/>
                  <a:pt x="9482" y="2950"/>
                </a:cubicBezTo>
                <a:cubicBezTo>
                  <a:pt x="9482" y="2396"/>
                  <a:pt x="9032" y="1945"/>
                  <a:pt x="8476" y="1945"/>
                </a:cubicBezTo>
                <a:cubicBezTo>
                  <a:pt x="8469" y="1945"/>
                  <a:pt x="8463" y="1946"/>
                  <a:pt x="8456" y="1946"/>
                </a:cubicBezTo>
                <a:cubicBezTo>
                  <a:pt x="8329" y="1141"/>
                  <a:pt x="7632" y="526"/>
                  <a:pt x="6791" y="526"/>
                </a:cubicBezTo>
                <a:cubicBezTo>
                  <a:pt x="6744" y="526"/>
                  <a:pt x="6699" y="529"/>
                  <a:pt x="6654" y="534"/>
                </a:cubicBezTo>
                <a:cubicBezTo>
                  <a:pt x="6475" y="261"/>
                  <a:pt x="6166" y="80"/>
                  <a:pt x="5814" y="80"/>
                </a:cubicBezTo>
                <a:cubicBezTo>
                  <a:pt x="5483" y="80"/>
                  <a:pt x="5190" y="240"/>
                  <a:pt x="5008" y="487"/>
                </a:cubicBezTo>
                <a:cubicBezTo>
                  <a:pt x="4960" y="473"/>
                  <a:pt x="4909" y="463"/>
                  <a:pt x="4856" y="456"/>
                </a:cubicBezTo>
                <a:cubicBezTo>
                  <a:pt x="4636" y="299"/>
                  <a:pt x="4370" y="210"/>
                  <a:pt x="4088" y="210"/>
                </a:cubicBezTo>
                <a:cubicBezTo>
                  <a:pt x="4014" y="210"/>
                  <a:pt x="3938" y="216"/>
                  <a:pt x="3862" y="229"/>
                </a:cubicBezTo>
                <a:cubicBezTo>
                  <a:pt x="3826" y="235"/>
                  <a:pt x="3792" y="242"/>
                  <a:pt x="3757" y="251"/>
                </a:cubicBezTo>
                <a:cubicBezTo>
                  <a:pt x="3610" y="95"/>
                  <a:pt x="3402" y="0"/>
                  <a:pt x="3179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11"/>
          <p:cNvGrpSpPr/>
          <p:nvPr/>
        </p:nvGrpSpPr>
        <p:grpSpPr>
          <a:xfrm rot="-188576" flipH="1">
            <a:off x="787189" y="3434053"/>
            <a:ext cx="8799172" cy="2871039"/>
            <a:chOff x="-1381801" y="3817225"/>
            <a:chExt cx="8303504" cy="2709309"/>
          </a:xfrm>
        </p:grpSpPr>
        <p:grpSp>
          <p:nvGrpSpPr>
            <p:cNvPr id="1123" name="Google Shape;1123;p11"/>
            <p:cNvGrpSpPr/>
            <p:nvPr/>
          </p:nvGrpSpPr>
          <p:grpSpPr>
            <a:xfrm>
              <a:off x="-1381801" y="3817225"/>
              <a:ext cx="8303504" cy="2709309"/>
              <a:chOff x="-1381801" y="3817225"/>
              <a:chExt cx="8303504" cy="2709309"/>
            </a:xfrm>
          </p:grpSpPr>
          <p:sp>
            <p:nvSpPr>
              <p:cNvPr id="1124" name="Google Shape;1124;p11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25" name="Google Shape;1125;p11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1126" name="Google Shape;1126;p11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11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11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11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rgbClr val="06AE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11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11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11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33" name="Google Shape;1133;p11"/>
            <p:cNvSpPr/>
            <p:nvPr/>
          </p:nvSpPr>
          <p:spPr>
            <a:xfrm flipH="1">
              <a:off x="-1026198" y="4748272"/>
              <a:ext cx="7947901" cy="1778262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06AE2A">
                <a:alpha val="8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11"/>
          <p:cNvGrpSpPr/>
          <p:nvPr/>
        </p:nvGrpSpPr>
        <p:grpSpPr>
          <a:xfrm flipH="1">
            <a:off x="-550733" y="4443633"/>
            <a:ext cx="9853354" cy="2006381"/>
            <a:chOff x="-81000" y="3254975"/>
            <a:chExt cx="9853354" cy="2006381"/>
          </a:xfrm>
        </p:grpSpPr>
        <p:sp>
          <p:nvSpPr>
            <p:cNvPr id="1135" name="Google Shape;1135;p11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rgbClr val="06A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11"/>
            <p:cNvGrpSpPr/>
            <p:nvPr/>
          </p:nvGrpSpPr>
          <p:grpSpPr>
            <a:xfrm>
              <a:off x="-81000" y="3550637"/>
              <a:ext cx="9635650" cy="1710719"/>
              <a:chOff x="-81000" y="3550637"/>
              <a:chExt cx="9635650" cy="1710719"/>
            </a:xfrm>
          </p:grpSpPr>
          <p:sp>
            <p:nvSpPr>
              <p:cNvPr id="1138" name="Google Shape;1138;p11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06A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1"/>
              <p:cNvSpPr/>
              <p:nvPr/>
            </p:nvSpPr>
            <p:spPr>
              <a:xfrm>
                <a:off x="-81000" y="355376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0" name="Google Shape;1140;p11"/>
          <p:cNvSpPr/>
          <p:nvPr/>
        </p:nvSpPr>
        <p:spPr>
          <a:xfrm rot="-725778">
            <a:off x="4330199" y="2722257"/>
            <a:ext cx="7398823" cy="2750375"/>
          </a:xfrm>
          <a:custGeom>
            <a:avLst/>
            <a:gdLst/>
            <a:ahLst/>
            <a:cxnLst/>
            <a:rect l="l" t="t" r="r" b="b"/>
            <a:pathLst>
              <a:path w="8735" h="3247" extrusionOk="0">
                <a:moveTo>
                  <a:pt x="3953" y="0"/>
                </a:moveTo>
                <a:cubicBezTo>
                  <a:pt x="3377" y="0"/>
                  <a:pt x="2761" y="438"/>
                  <a:pt x="2638" y="1029"/>
                </a:cubicBezTo>
                <a:cubicBezTo>
                  <a:pt x="2552" y="1018"/>
                  <a:pt x="2472" y="1012"/>
                  <a:pt x="2397" y="1012"/>
                </a:cubicBezTo>
                <a:cubicBezTo>
                  <a:pt x="1509" y="1012"/>
                  <a:pt x="1370" y="1774"/>
                  <a:pt x="1402" y="1847"/>
                </a:cubicBezTo>
                <a:lnTo>
                  <a:pt x="1402" y="1847"/>
                </a:lnTo>
                <a:cubicBezTo>
                  <a:pt x="1366" y="1765"/>
                  <a:pt x="1242" y="1708"/>
                  <a:pt x="1092" y="1708"/>
                </a:cubicBezTo>
                <a:cubicBezTo>
                  <a:pt x="900" y="1708"/>
                  <a:pt x="665" y="1802"/>
                  <a:pt x="521" y="2060"/>
                </a:cubicBezTo>
                <a:cubicBezTo>
                  <a:pt x="514" y="2059"/>
                  <a:pt x="508" y="2059"/>
                  <a:pt x="502" y="2059"/>
                </a:cubicBezTo>
                <a:cubicBezTo>
                  <a:pt x="127" y="2059"/>
                  <a:pt x="0" y="2855"/>
                  <a:pt x="568" y="2855"/>
                </a:cubicBezTo>
                <a:cubicBezTo>
                  <a:pt x="597" y="2855"/>
                  <a:pt x="627" y="2852"/>
                  <a:pt x="659" y="2848"/>
                </a:cubicBezTo>
                <a:cubicBezTo>
                  <a:pt x="659" y="3044"/>
                  <a:pt x="971" y="3120"/>
                  <a:pt x="1363" y="3120"/>
                </a:cubicBezTo>
                <a:cubicBezTo>
                  <a:pt x="1758" y="3120"/>
                  <a:pt x="2235" y="3043"/>
                  <a:pt x="2559" y="2938"/>
                </a:cubicBezTo>
                <a:cubicBezTo>
                  <a:pt x="2652" y="3130"/>
                  <a:pt x="2856" y="3207"/>
                  <a:pt x="3140" y="3207"/>
                </a:cubicBezTo>
                <a:cubicBezTo>
                  <a:pt x="3442" y="3207"/>
                  <a:pt x="3835" y="3120"/>
                  <a:pt x="4284" y="2991"/>
                </a:cubicBezTo>
                <a:cubicBezTo>
                  <a:pt x="4540" y="3137"/>
                  <a:pt x="4865" y="3208"/>
                  <a:pt x="5188" y="3208"/>
                </a:cubicBezTo>
                <a:cubicBezTo>
                  <a:pt x="5592" y="3208"/>
                  <a:pt x="5994" y="3097"/>
                  <a:pt x="6263" y="2878"/>
                </a:cubicBezTo>
                <a:cubicBezTo>
                  <a:pt x="6457" y="3140"/>
                  <a:pt x="6933" y="3247"/>
                  <a:pt x="7387" y="3247"/>
                </a:cubicBezTo>
                <a:cubicBezTo>
                  <a:pt x="8087" y="3247"/>
                  <a:pt x="8734" y="2994"/>
                  <a:pt x="8218" y="2665"/>
                </a:cubicBezTo>
                <a:cubicBezTo>
                  <a:pt x="8359" y="2344"/>
                  <a:pt x="8001" y="1788"/>
                  <a:pt x="7474" y="1788"/>
                </a:cubicBezTo>
                <a:cubicBezTo>
                  <a:pt x="7404" y="1788"/>
                  <a:pt x="7331" y="1798"/>
                  <a:pt x="7256" y="1819"/>
                </a:cubicBezTo>
                <a:cubicBezTo>
                  <a:pt x="7562" y="1297"/>
                  <a:pt x="6776" y="707"/>
                  <a:pt x="6258" y="707"/>
                </a:cubicBezTo>
                <a:cubicBezTo>
                  <a:pt x="6174" y="707"/>
                  <a:pt x="6096" y="723"/>
                  <a:pt x="6032" y="757"/>
                </a:cubicBezTo>
                <a:cubicBezTo>
                  <a:pt x="5993" y="378"/>
                  <a:pt x="5675" y="130"/>
                  <a:pt x="5337" y="130"/>
                </a:cubicBezTo>
                <a:cubicBezTo>
                  <a:pt x="5135" y="130"/>
                  <a:pt x="4926" y="219"/>
                  <a:pt x="4767" y="424"/>
                </a:cubicBezTo>
                <a:cubicBezTo>
                  <a:pt x="4562" y="127"/>
                  <a:pt x="4263" y="0"/>
                  <a:pt x="3953" y="0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1"/>
          <p:cNvSpPr txBox="1">
            <a:spLocks noGrp="1"/>
          </p:cNvSpPr>
          <p:nvPr>
            <p:ph type="title" hasCustomPrompt="1"/>
          </p:nvPr>
        </p:nvSpPr>
        <p:spPr>
          <a:xfrm>
            <a:off x="1055900" y="1558475"/>
            <a:ext cx="70323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42" name="Google Shape;1142;p11"/>
          <p:cNvSpPr txBox="1">
            <a:spLocks noGrp="1"/>
          </p:cNvSpPr>
          <p:nvPr>
            <p:ph type="subTitle" idx="1"/>
          </p:nvPr>
        </p:nvSpPr>
        <p:spPr>
          <a:xfrm>
            <a:off x="1055850" y="3069575"/>
            <a:ext cx="7032300" cy="4869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3"/>
          <p:cNvSpPr txBox="1">
            <a:spLocks noGrp="1"/>
          </p:cNvSpPr>
          <p:nvPr>
            <p:ph type="title" hasCustomPrompt="1"/>
          </p:nvPr>
        </p:nvSpPr>
        <p:spPr>
          <a:xfrm>
            <a:off x="825075" y="1337219"/>
            <a:ext cx="580200" cy="5934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46" name="Google Shape;1146;p13"/>
          <p:cNvSpPr txBox="1">
            <a:spLocks noGrp="1"/>
          </p:cNvSpPr>
          <p:nvPr>
            <p:ph type="subTitle" idx="1"/>
          </p:nvPr>
        </p:nvSpPr>
        <p:spPr>
          <a:xfrm>
            <a:off x="3569875" y="1337219"/>
            <a:ext cx="2271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13"/>
          <p:cNvSpPr txBox="1">
            <a:spLocks noGrp="1"/>
          </p:cNvSpPr>
          <p:nvPr>
            <p:ph type="title" idx="2" hasCustomPrompt="1"/>
          </p:nvPr>
        </p:nvSpPr>
        <p:spPr>
          <a:xfrm>
            <a:off x="825075" y="2158300"/>
            <a:ext cx="580200" cy="5934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48" name="Google Shape;1148;p13"/>
          <p:cNvSpPr txBox="1">
            <a:spLocks noGrp="1"/>
          </p:cNvSpPr>
          <p:nvPr>
            <p:ph type="subTitle" idx="3"/>
          </p:nvPr>
        </p:nvSpPr>
        <p:spPr>
          <a:xfrm>
            <a:off x="3569875" y="2158300"/>
            <a:ext cx="2271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3"/>
          <p:cNvSpPr txBox="1">
            <a:spLocks noGrp="1"/>
          </p:cNvSpPr>
          <p:nvPr>
            <p:ph type="title" idx="4" hasCustomPrompt="1"/>
          </p:nvPr>
        </p:nvSpPr>
        <p:spPr>
          <a:xfrm>
            <a:off x="825075" y="2979381"/>
            <a:ext cx="580200" cy="5934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50" name="Google Shape;1150;p13"/>
          <p:cNvSpPr txBox="1">
            <a:spLocks noGrp="1"/>
          </p:cNvSpPr>
          <p:nvPr>
            <p:ph type="subTitle" idx="5"/>
          </p:nvPr>
        </p:nvSpPr>
        <p:spPr>
          <a:xfrm>
            <a:off x="3569875" y="2979381"/>
            <a:ext cx="2271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13"/>
          <p:cNvSpPr txBox="1">
            <a:spLocks noGrp="1"/>
          </p:cNvSpPr>
          <p:nvPr>
            <p:ph type="title" idx="6" hasCustomPrompt="1"/>
          </p:nvPr>
        </p:nvSpPr>
        <p:spPr>
          <a:xfrm>
            <a:off x="825075" y="3800463"/>
            <a:ext cx="580200" cy="593400"/>
          </a:xfrm>
          <a:prstGeom prst="rect">
            <a:avLst/>
          </a:prstGeom>
          <a:solidFill>
            <a:srgbClr val="000000">
              <a:alpha val="542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52" name="Google Shape;1152;p13"/>
          <p:cNvSpPr txBox="1">
            <a:spLocks noGrp="1"/>
          </p:cNvSpPr>
          <p:nvPr>
            <p:ph type="subTitle" idx="7"/>
          </p:nvPr>
        </p:nvSpPr>
        <p:spPr>
          <a:xfrm>
            <a:off x="3569875" y="3800463"/>
            <a:ext cx="2271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13"/>
          <p:cNvSpPr txBox="1">
            <a:spLocks noGrp="1"/>
          </p:cNvSpPr>
          <p:nvPr>
            <p:ph type="title" idx="8"/>
          </p:nvPr>
        </p:nvSpPr>
        <p:spPr>
          <a:xfrm>
            <a:off x="720000" y="535000"/>
            <a:ext cx="77040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3"/>
          <p:cNvSpPr txBox="1">
            <a:spLocks noGrp="1"/>
          </p:cNvSpPr>
          <p:nvPr>
            <p:ph type="subTitle" idx="9"/>
          </p:nvPr>
        </p:nvSpPr>
        <p:spPr>
          <a:xfrm>
            <a:off x="1476250" y="1337219"/>
            <a:ext cx="2011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5" name="Google Shape;1155;p13"/>
          <p:cNvSpPr txBox="1">
            <a:spLocks noGrp="1"/>
          </p:cNvSpPr>
          <p:nvPr>
            <p:ph type="subTitle" idx="13"/>
          </p:nvPr>
        </p:nvSpPr>
        <p:spPr>
          <a:xfrm>
            <a:off x="1476250" y="2158300"/>
            <a:ext cx="2011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6" name="Google Shape;1156;p13"/>
          <p:cNvSpPr txBox="1">
            <a:spLocks noGrp="1"/>
          </p:cNvSpPr>
          <p:nvPr>
            <p:ph type="subTitle" idx="14"/>
          </p:nvPr>
        </p:nvSpPr>
        <p:spPr>
          <a:xfrm>
            <a:off x="1476250" y="2979381"/>
            <a:ext cx="2011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7" name="Google Shape;1157;p13"/>
          <p:cNvSpPr txBox="1">
            <a:spLocks noGrp="1"/>
          </p:cNvSpPr>
          <p:nvPr>
            <p:ph type="subTitle" idx="15"/>
          </p:nvPr>
        </p:nvSpPr>
        <p:spPr>
          <a:xfrm>
            <a:off x="1476250" y="3800463"/>
            <a:ext cx="2011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8" name="Google Shape;1158;p13"/>
          <p:cNvSpPr/>
          <p:nvPr/>
        </p:nvSpPr>
        <p:spPr>
          <a:xfrm>
            <a:off x="-511252" y="840150"/>
            <a:ext cx="1663305" cy="34194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9" name="Google Shape;1159;p13"/>
          <p:cNvGrpSpPr/>
          <p:nvPr/>
        </p:nvGrpSpPr>
        <p:grpSpPr>
          <a:xfrm rot="-188576" flipH="1">
            <a:off x="952839" y="3893478"/>
            <a:ext cx="8799172" cy="2871039"/>
            <a:chOff x="-1381801" y="3817225"/>
            <a:chExt cx="8303504" cy="2709309"/>
          </a:xfrm>
        </p:grpSpPr>
        <p:grpSp>
          <p:nvGrpSpPr>
            <p:cNvPr id="1160" name="Google Shape;1160;p13"/>
            <p:cNvGrpSpPr/>
            <p:nvPr/>
          </p:nvGrpSpPr>
          <p:grpSpPr>
            <a:xfrm>
              <a:off x="-1381801" y="3817225"/>
              <a:ext cx="8303504" cy="2709309"/>
              <a:chOff x="-1381801" y="3817225"/>
              <a:chExt cx="8303504" cy="2709309"/>
            </a:xfrm>
          </p:grpSpPr>
          <p:sp>
            <p:nvSpPr>
              <p:cNvPr id="1161" name="Google Shape;1161;p13"/>
              <p:cNvSpPr/>
              <p:nvPr/>
            </p:nvSpPr>
            <p:spPr>
              <a:xfrm flipH="1">
                <a:off x="-1381801" y="3817225"/>
                <a:ext cx="2924452" cy="1463215"/>
              </a:xfrm>
              <a:custGeom>
                <a:avLst/>
                <a:gdLst/>
                <a:ahLst/>
                <a:cxnLst/>
                <a:rect l="l" t="t" r="r" b="b"/>
                <a:pathLst>
                  <a:path w="11826" h="5917" extrusionOk="0">
                    <a:moveTo>
                      <a:pt x="10521" y="1"/>
                    </a:moveTo>
                    <a:cubicBezTo>
                      <a:pt x="10433" y="1"/>
                      <a:pt x="10345" y="11"/>
                      <a:pt x="10259" y="34"/>
                    </a:cubicBezTo>
                    <a:cubicBezTo>
                      <a:pt x="9748" y="167"/>
                      <a:pt x="9355" y="699"/>
                      <a:pt x="9350" y="1268"/>
                    </a:cubicBezTo>
                    <a:cubicBezTo>
                      <a:pt x="9271" y="1227"/>
                      <a:pt x="9185" y="1208"/>
                      <a:pt x="9099" y="1208"/>
                    </a:cubicBezTo>
                    <a:cubicBezTo>
                      <a:pt x="8922" y="1208"/>
                      <a:pt x="8745" y="1290"/>
                      <a:pt x="8633" y="1438"/>
                    </a:cubicBezTo>
                    <a:cubicBezTo>
                      <a:pt x="8467" y="1656"/>
                      <a:pt x="8461" y="2001"/>
                      <a:pt x="8619" y="2230"/>
                    </a:cubicBezTo>
                    <a:cubicBezTo>
                      <a:pt x="8554" y="2209"/>
                      <a:pt x="8487" y="2199"/>
                      <a:pt x="8420" y="2199"/>
                    </a:cubicBezTo>
                    <a:cubicBezTo>
                      <a:pt x="8177" y="2199"/>
                      <a:pt x="7935" y="2329"/>
                      <a:pt x="7800" y="2545"/>
                    </a:cubicBezTo>
                    <a:cubicBezTo>
                      <a:pt x="7794" y="2261"/>
                      <a:pt x="7530" y="2033"/>
                      <a:pt x="7274" y="2033"/>
                    </a:cubicBezTo>
                    <a:cubicBezTo>
                      <a:pt x="7209" y="2033"/>
                      <a:pt x="7143" y="2048"/>
                      <a:pt x="7083" y="2081"/>
                    </a:cubicBezTo>
                    <a:cubicBezTo>
                      <a:pt x="7314" y="1528"/>
                      <a:pt x="6891" y="787"/>
                      <a:pt x="6327" y="753"/>
                    </a:cubicBezTo>
                    <a:cubicBezTo>
                      <a:pt x="6314" y="752"/>
                      <a:pt x="6301" y="752"/>
                      <a:pt x="6288" y="752"/>
                    </a:cubicBezTo>
                    <a:cubicBezTo>
                      <a:pt x="5740" y="752"/>
                      <a:pt x="5284" y="1422"/>
                      <a:pt x="5465" y="1986"/>
                    </a:cubicBezTo>
                    <a:cubicBezTo>
                      <a:pt x="5271" y="1841"/>
                      <a:pt x="5037" y="1772"/>
                      <a:pt x="4803" y="1772"/>
                    </a:cubicBezTo>
                    <a:cubicBezTo>
                      <a:pt x="4461" y="1772"/>
                      <a:pt x="4118" y="1921"/>
                      <a:pt x="3898" y="2203"/>
                    </a:cubicBezTo>
                    <a:cubicBezTo>
                      <a:pt x="3865" y="1929"/>
                      <a:pt x="3604" y="1725"/>
                      <a:pt x="3354" y="1725"/>
                    </a:cubicBezTo>
                    <a:cubicBezTo>
                      <a:pt x="3277" y="1725"/>
                      <a:pt x="3202" y="1744"/>
                      <a:pt x="3135" y="1785"/>
                    </a:cubicBezTo>
                    <a:cubicBezTo>
                      <a:pt x="3179" y="1290"/>
                      <a:pt x="2754" y="808"/>
                      <a:pt x="2296" y="808"/>
                    </a:cubicBezTo>
                    <a:cubicBezTo>
                      <a:pt x="2275" y="808"/>
                      <a:pt x="2253" y="809"/>
                      <a:pt x="2231" y="811"/>
                    </a:cubicBezTo>
                    <a:cubicBezTo>
                      <a:pt x="1750" y="858"/>
                      <a:pt x="1386" y="1444"/>
                      <a:pt x="1530" y="1945"/>
                    </a:cubicBezTo>
                    <a:cubicBezTo>
                      <a:pt x="1465" y="1896"/>
                      <a:pt x="1390" y="1874"/>
                      <a:pt x="1314" y="1874"/>
                    </a:cubicBezTo>
                    <a:cubicBezTo>
                      <a:pt x="1114" y="1874"/>
                      <a:pt x="908" y="2024"/>
                      <a:pt x="878" y="2242"/>
                    </a:cubicBezTo>
                    <a:cubicBezTo>
                      <a:pt x="827" y="2227"/>
                      <a:pt x="774" y="2220"/>
                      <a:pt x="722" y="2220"/>
                    </a:cubicBezTo>
                    <a:cubicBezTo>
                      <a:pt x="468" y="2220"/>
                      <a:pt x="216" y="2387"/>
                      <a:pt x="118" y="2641"/>
                    </a:cubicBezTo>
                    <a:cubicBezTo>
                      <a:pt x="0" y="2946"/>
                      <a:pt x="123" y="3339"/>
                      <a:pt x="390" y="3509"/>
                    </a:cubicBezTo>
                    <a:cubicBezTo>
                      <a:pt x="4141" y="5916"/>
                      <a:pt x="8065" y="5332"/>
                      <a:pt x="11598" y="5791"/>
                    </a:cubicBezTo>
                    <a:cubicBezTo>
                      <a:pt x="11660" y="4560"/>
                      <a:pt x="11721" y="3328"/>
                      <a:pt x="11783" y="2096"/>
                    </a:cubicBezTo>
                    <a:cubicBezTo>
                      <a:pt x="11807" y="1615"/>
                      <a:pt x="11826" y="1105"/>
                      <a:pt x="11609" y="680"/>
                    </a:cubicBezTo>
                    <a:cubicBezTo>
                      <a:pt x="11396" y="264"/>
                      <a:pt x="10957" y="1"/>
                      <a:pt x="105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2" name="Google Shape;1162;p13"/>
              <p:cNvGrpSpPr/>
              <p:nvPr/>
            </p:nvGrpSpPr>
            <p:grpSpPr>
              <a:xfrm flipH="1">
                <a:off x="-1381801" y="3817225"/>
                <a:ext cx="8303504" cy="2709309"/>
                <a:chOff x="2123275" y="751575"/>
                <a:chExt cx="839450" cy="273900"/>
              </a:xfrm>
            </p:grpSpPr>
            <p:sp>
              <p:nvSpPr>
                <p:cNvPr id="1163" name="Google Shape;1163;p13"/>
                <p:cNvSpPr/>
                <p:nvPr/>
              </p:nvSpPr>
              <p:spPr>
                <a:xfrm>
                  <a:off x="2667075" y="751575"/>
                  <a:ext cx="295650" cy="1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6" h="5917" extrusionOk="0">
                      <a:moveTo>
                        <a:pt x="10521" y="1"/>
                      </a:moveTo>
                      <a:cubicBezTo>
                        <a:pt x="10433" y="1"/>
                        <a:pt x="10345" y="11"/>
                        <a:pt x="10259" y="34"/>
                      </a:cubicBezTo>
                      <a:cubicBezTo>
                        <a:pt x="9748" y="167"/>
                        <a:pt x="9355" y="699"/>
                        <a:pt x="9350" y="1268"/>
                      </a:cubicBezTo>
                      <a:cubicBezTo>
                        <a:pt x="9271" y="1227"/>
                        <a:pt x="9185" y="1208"/>
                        <a:pt x="9099" y="1208"/>
                      </a:cubicBezTo>
                      <a:cubicBezTo>
                        <a:pt x="8922" y="1208"/>
                        <a:pt x="8745" y="1290"/>
                        <a:pt x="8633" y="1438"/>
                      </a:cubicBezTo>
                      <a:cubicBezTo>
                        <a:pt x="8467" y="1656"/>
                        <a:pt x="8461" y="2001"/>
                        <a:pt x="8619" y="2230"/>
                      </a:cubicBezTo>
                      <a:cubicBezTo>
                        <a:pt x="8554" y="2209"/>
                        <a:pt x="8487" y="2199"/>
                        <a:pt x="8420" y="2199"/>
                      </a:cubicBezTo>
                      <a:cubicBezTo>
                        <a:pt x="8177" y="2199"/>
                        <a:pt x="7935" y="2329"/>
                        <a:pt x="7800" y="2545"/>
                      </a:cubicBezTo>
                      <a:cubicBezTo>
                        <a:pt x="7794" y="2261"/>
                        <a:pt x="7530" y="2033"/>
                        <a:pt x="7274" y="2033"/>
                      </a:cubicBezTo>
                      <a:cubicBezTo>
                        <a:pt x="7209" y="2033"/>
                        <a:pt x="7143" y="2048"/>
                        <a:pt x="7083" y="2081"/>
                      </a:cubicBezTo>
                      <a:cubicBezTo>
                        <a:pt x="7314" y="1528"/>
                        <a:pt x="6891" y="787"/>
                        <a:pt x="6327" y="753"/>
                      </a:cubicBezTo>
                      <a:cubicBezTo>
                        <a:pt x="6314" y="752"/>
                        <a:pt x="6301" y="752"/>
                        <a:pt x="6288" y="752"/>
                      </a:cubicBezTo>
                      <a:cubicBezTo>
                        <a:pt x="5740" y="752"/>
                        <a:pt x="5284" y="1422"/>
                        <a:pt x="5465" y="1986"/>
                      </a:cubicBezTo>
                      <a:cubicBezTo>
                        <a:pt x="5271" y="1841"/>
                        <a:pt x="5037" y="1772"/>
                        <a:pt x="4803" y="1772"/>
                      </a:cubicBezTo>
                      <a:cubicBezTo>
                        <a:pt x="4461" y="1772"/>
                        <a:pt x="4118" y="1921"/>
                        <a:pt x="3898" y="2203"/>
                      </a:cubicBezTo>
                      <a:cubicBezTo>
                        <a:pt x="3865" y="1929"/>
                        <a:pt x="3604" y="1725"/>
                        <a:pt x="3354" y="1725"/>
                      </a:cubicBezTo>
                      <a:cubicBezTo>
                        <a:pt x="3277" y="1725"/>
                        <a:pt x="3202" y="1744"/>
                        <a:pt x="3135" y="1785"/>
                      </a:cubicBezTo>
                      <a:cubicBezTo>
                        <a:pt x="3179" y="1290"/>
                        <a:pt x="2754" y="808"/>
                        <a:pt x="2296" y="808"/>
                      </a:cubicBezTo>
                      <a:cubicBezTo>
                        <a:pt x="2275" y="808"/>
                        <a:pt x="2253" y="809"/>
                        <a:pt x="2231" y="811"/>
                      </a:cubicBezTo>
                      <a:cubicBezTo>
                        <a:pt x="1750" y="858"/>
                        <a:pt x="1386" y="1444"/>
                        <a:pt x="1530" y="1945"/>
                      </a:cubicBezTo>
                      <a:cubicBezTo>
                        <a:pt x="1465" y="1896"/>
                        <a:pt x="1390" y="1874"/>
                        <a:pt x="1314" y="1874"/>
                      </a:cubicBezTo>
                      <a:cubicBezTo>
                        <a:pt x="1114" y="1874"/>
                        <a:pt x="908" y="2024"/>
                        <a:pt x="878" y="2242"/>
                      </a:cubicBezTo>
                      <a:cubicBezTo>
                        <a:pt x="827" y="2227"/>
                        <a:pt x="774" y="2220"/>
                        <a:pt x="722" y="2220"/>
                      </a:cubicBezTo>
                      <a:cubicBezTo>
                        <a:pt x="468" y="2220"/>
                        <a:pt x="216" y="2387"/>
                        <a:pt x="118" y="2641"/>
                      </a:cubicBezTo>
                      <a:cubicBezTo>
                        <a:pt x="0" y="2946"/>
                        <a:pt x="123" y="3339"/>
                        <a:pt x="390" y="3509"/>
                      </a:cubicBezTo>
                      <a:cubicBezTo>
                        <a:pt x="4141" y="5916"/>
                        <a:pt x="8065" y="5332"/>
                        <a:pt x="11598" y="5791"/>
                      </a:cubicBezTo>
                      <a:cubicBezTo>
                        <a:pt x="11660" y="4560"/>
                        <a:pt x="11721" y="3328"/>
                        <a:pt x="11783" y="2096"/>
                      </a:cubicBezTo>
                      <a:cubicBezTo>
                        <a:pt x="11807" y="1615"/>
                        <a:pt x="11826" y="1105"/>
                        <a:pt x="11609" y="680"/>
                      </a:cubicBezTo>
                      <a:cubicBezTo>
                        <a:pt x="11396" y="264"/>
                        <a:pt x="10957" y="1"/>
                        <a:pt x="105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13"/>
                <p:cNvSpPr/>
                <p:nvPr/>
              </p:nvSpPr>
              <p:spPr>
                <a:xfrm>
                  <a:off x="2884225" y="783775"/>
                  <a:ext cx="507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460" extrusionOk="0">
                      <a:moveTo>
                        <a:pt x="1599" y="1"/>
                      </a:moveTo>
                      <a:cubicBezTo>
                        <a:pt x="1580" y="1"/>
                        <a:pt x="1562" y="11"/>
                        <a:pt x="1555" y="34"/>
                      </a:cubicBezTo>
                      <a:cubicBezTo>
                        <a:pt x="1412" y="469"/>
                        <a:pt x="1253" y="898"/>
                        <a:pt x="1074" y="1321"/>
                      </a:cubicBezTo>
                      <a:cubicBezTo>
                        <a:pt x="970" y="1038"/>
                        <a:pt x="867" y="755"/>
                        <a:pt x="769" y="469"/>
                      </a:cubicBezTo>
                      <a:cubicBezTo>
                        <a:pt x="762" y="447"/>
                        <a:pt x="745" y="438"/>
                        <a:pt x="728" y="438"/>
                      </a:cubicBezTo>
                      <a:cubicBezTo>
                        <a:pt x="695" y="438"/>
                        <a:pt x="659" y="471"/>
                        <a:pt x="674" y="512"/>
                      </a:cubicBezTo>
                      <a:cubicBezTo>
                        <a:pt x="782" y="826"/>
                        <a:pt x="895" y="1138"/>
                        <a:pt x="1012" y="1449"/>
                      </a:cubicBezTo>
                      <a:cubicBezTo>
                        <a:pt x="1013" y="1451"/>
                        <a:pt x="1013" y="1452"/>
                        <a:pt x="1014" y="1453"/>
                      </a:cubicBezTo>
                      <a:cubicBezTo>
                        <a:pt x="975" y="1547"/>
                        <a:pt x="933" y="1642"/>
                        <a:pt x="890" y="1736"/>
                      </a:cubicBezTo>
                      <a:cubicBezTo>
                        <a:pt x="634" y="2300"/>
                        <a:pt x="334" y="2837"/>
                        <a:pt x="25" y="3374"/>
                      </a:cubicBezTo>
                      <a:cubicBezTo>
                        <a:pt x="1" y="3415"/>
                        <a:pt x="36" y="3459"/>
                        <a:pt x="71" y="3459"/>
                      </a:cubicBezTo>
                      <a:cubicBezTo>
                        <a:pt x="85" y="3459"/>
                        <a:pt x="99" y="3453"/>
                        <a:pt x="110" y="3436"/>
                      </a:cubicBezTo>
                      <a:cubicBezTo>
                        <a:pt x="422" y="2945"/>
                        <a:pt x="689" y="2420"/>
                        <a:pt x="934" y="1891"/>
                      </a:cubicBezTo>
                      <a:cubicBezTo>
                        <a:pt x="1312" y="1763"/>
                        <a:pt x="1666" y="1572"/>
                        <a:pt x="1984" y="1332"/>
                      </a:cubicBezTo>
                      <a:cubicBezTo>
                        <a:pt x="2029" y="1301"/>
                        <a:pt x="1993" y="1240"/>
                        <a:pt x="1948" y="1240"/>
                      </a:cubicBezTo>
                      <a:cubicBezTo>
                        <a:pt x="1937" y="1240"/>
                        <a:pt x="1926" y="1244"/>
                        <a:pt x="1915" y="1252"/>
                      </a:cubicBezTo>
                      <a:cubicBezTo>
                        <a:pt x="1635" y="1464"/>
                        <a:pt x="1326" y="1632"/>
                        <a:pt x="998" y="1757"/>
                      </a:cubicBezTo>
                      <a:cubicBezTo>
                        <a:pt x="1248" y="1209"/>
                        <a:pt x="1468" y="647"/>
                        <a:pt x="1656" y="74"/>
                      </a:cubicBezTo>
                      <a:cubicBezTo>
                        <a:pt x="1670" y="32"/>
                        <a:pt x="1633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13"/>
                <p:cNvSpPr/>
                <p:nvPr/>
              </p:nvSpPr>
              <p:spPr>
                <a:xfrm>
                  <a:off x="2795700" y="795925"/>
                  <a:ext cx="53425" cy="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2603" extrusionOk="0">
                      <a:moveTo>
                        <a:pt x="1002" y="0"/>
                      </a:moveTo>
                      <a:cubicBezTo>
                        <a:pt x="973" y="0"/>
                        <a:pt x="941" y="23"/>
                        <a:pt x="945" y="61"/>
                      </a:cubicBezTo>
                      <a:cubicBezTo>
                        <a:pt x="1016" y="753"/>
                        <a:pt x="1139" y="1447"/>
                        <a:pt x="1328" y="2120"/>
                      </a:cubicBezTo>
                      <a:cubicBezTo>
                        <a:pt x="857" y="1792"/>
                        <a:pt x="445" y="1386"/>
                        <a:pt x="110" y="920"/>
                      </a:cubicBezTo>
                      <a:cubicBezTo>
                        <a:pt x="100" y="906"/>
                        <a:pt x="87" y="900"/>
                        <a:pt x="74" y="900"/>
                      </a:cubicBezTo>
                      <a:cubicBezTo>
                        <a:pt x="37" y="900"/>
                        <a:pt x="1" y="946"/>
                        <a:pt x="31" y="986"/>
                      </a:cubicBezTo>
                      <a:cubicBezTo>
                        <a:pt x="389" y="1489"/>
                        <a:pt x="839" y="1925"/>
                        <a:pt x="1354" y="2267"/>
                      </a:cubicBezTo>
                      <a:cubicBezTo>
                        <a:pt x="1360" y="2272"/>
                        <a:pt x="1366" y="2273"/>
                        <a:pt x="1372" y="2275"/>
                      </a:cubicBezTo>
                      <a:cubicBezTo>
                        <a:pt x="1401" y="2373"/>
                        <a:pt x="1432" y="2473"/>
                        <a:pt x="1464" y="2571"/>
                      </a:cubicBezTo>
                      <a:cubicBezTo>
                        <a:pt x="1471" y="2593"/>
                        <a:pt x="1487" y="2602"/>
                        <a:pt x="1504" y="2602"/>
                      </a:cubicBezTo>
                      <a:cubicBezTo>
                        <a:pt x="1536" y="2602"/>
                        <a:pt x="1573" y="2569"/>
                        <a:pt x="1561" y="2528"/>
                      </a:cubicBezTo>
                      <a:cubicBezTo>
                        <a:pt x="1485" y="2269"/>
                        <a:pt x="1415" y="2011"/>
                        <a:pt x="1352" y="1751"/>
                      </a:cubicBezTo>
                      <a:lnTo>
                        <a:pt x="1352" y="1751"/>
                      </a:lnTo>
                      <a:cubicBezTo>
                        <a:pt x="1354" y="1751"/>
                        <a:pt x="1355" y="1751"/>
                        <a:pt x="1356" y="1751"/>
                      </a:cubicBezTo>
                      <a:cubicBezTo>
                        <a:pt x="1371" y="1751"/>
                        <a:pt x="1387" y="1745"/>
                        <a:pt x="1399" y="1732"/>
                      </a:cubicBezTo>
                      <a:cubicBezTo>
                        <a:pt x="1534" y="1574"/>
                        <a:pt x="1663" y="1409"/>
                        <a:pt x="1783" y="1238"/>
                      </a:cubicBezTo>
                      <a:cubicBezTo>
                        <a:pt x="1902" y="1069"/>
                        <a:pt x="2021" y="894"/>
                        <a:pt x="2117" y="709"/>
                      </a:cubicBezTo>
                      <a:cubicBezTo>
                        <a:pt x="2136" y="670"/>
                        <a:pt x="2097" y="634"/>
                        <a:pt x="2060" y="634"/>
                      </a:cubicBezTo>
                      <a:cubicBezTo>
                        <a:pt x="2045" y="634"/>
                        <a:pt x="2030" y="641"/>
                        <a:pt x="2020" y="656"/>
                      </a:cubicBezTo>
                      <a:cubicBezTo>
                        <a:pt x="1910" y="832"/>
                        <a:pt x="1808" y="1009"/>
                        <a:pt x="1689" y="1178"/>
                      </a:cubicBezTo>
                      <a:cubicBezTo>
                        <a:pt x="1576" y="1339"/>
                        <a:pt x="1453" y="1496"/>
                        <a:pt x="1325" y="1647"/>
                      </a:cubicBezTo>
                      <a:cubicBezTo>
                        <a:pt x="1201" y="1120"/>
                        <a:pt x="1105" y="587"/>
                        <a:pt x="1050" y="44"/>
                      </a:cubicBezTo>
                      <a:cubicBezTo>
                        <a:pt x="1047" y="14"/>
                        <a:pt x="1025" y="0"/>
                        <a:pt x="10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13"/>
                <p:cNvSpPr/>
                <p:nvPr/>
              </p:nvSpPr>
              <p:spPr>
                <a:xfrm>
                  <a:off x="2507200" y="794350"/>
                  <a:ext cx="363950" cy="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8" h="3554" extrusionOk="0">
                      <a:moveTo>
                        <a:pt x="6070" y="1"/>
                      </a:moveTo>
                      <a:cubicBezTo>
                        <a:pt x="6006" y="1"/>
                        <a:pt x="5943" y="12"/>
                        <a:pt x="5882" y="37"/>
                      </a:cubicBezTo>
                      <a:cubicBezTo>
                        <a:pt x="5488" y="196"/>
                        <a:pt x="5326" y="849"/>
                        <a:pt x="5583" y="1244"/>
                      </a:cubicBezTo>
                      <a:cubicBezTo>
                        <a:pt x="5475" y="1163"/>
                        <a:pt x="5349" y="1124"/>
                        <a:pt x="5223" y="1124"/>
                      </a:cubicBezTo>
                      <a:cubicBezTo>
                        <a:pt x="5064" y="1124"/>
                        <a:pt x="4906" y="1186"/>
                        <a:pt x="4788" y="1307"/>
                      </a:cubicBezTo>
                      <a:cubicBezTo>
                        <a:pt x="4683" y="996"/>
                        <a:pt x="4387" y="809"/>
                        <a:pt x="4099" y="809"/>
                      </a:cubicBezTo>
                      <a:cubicBezTo>
                        <a:pt x="3954" y="809"/>
                        <a:pt x="3810" y="857"/>
                        <a:pt x="3695" y="962"/>
                      </a:cubicBezTo>
                      <a:cubicBezTo>
                        <a:pt x="3701" y="729"/>
                        <a:pt x="3563" y="496"/>
                        <a:pt x="3371" y="420"/>
                      </a:cubicBezTo>
                      <a:cubicBezTo>
                        <a:pt x="3325" y="401"/>
                        <a:pt x="3276" y="392"/>
                        <a:pt x="3227" y="392"/>
                      </a:cubicBezTo>
                      <a:cubicBezTo>
                        <a:pt x="3076" y="392"/>
                        <a:pt x="2925" y="478"/>
                        <a:pt x="2842" y="622"/>
                      </a:cubicBezTo>
                      <a:cubicBezTo>
                        <a:pt x="2752" y="290"/>
                        <a:pt x="2451" y="61"/>
                        <a:pt x="2157" y="61"/>
                      </a:cubicBezTo>
                      <a:cubicBezTo>
                        <a:pt x="2084" y="61"/>
                        <a:pt x="2011" y="75"/>
                        <a:pt x="1942" y="105"/>
                      </a:cubicBezTo>
                      <a:cubicBezTo>
                        <a:pt x="1598" y="258"/>
                        <a:pt x="1423" y="785"/>
                        <a:pt x="1589" y="1178"/>
                      </a:cubicBezTo>
                      <a:cubicBezTo>
                        <a:pt x="1532" y="1099"/>
                        <a:pt x="1444" y="1054"/>
                        <a:pt x="1357" y="1054"/>
                      </a:cubicBezTo>
                      <a:cubicBezTo>
                        <a:pt x="1315" y="1054"/>
                        <a:pt x="1274" y="1065"/>
                        <a:pt x="1236" y="1086"/>
                      </a:cubicBezTo>
                      <a:cubicBezTo>
                        <a:pt x="1122" y="1151"/>
                        <a:pt x="1055" y="1315"/>
                        <a:pt x="1085" y="1462"/>
                      </a:cubicBezTo>
                      <a:cubicBezTo>
                        <a:pt x="974" y="1372"/>
                        <a:pt x="840" y="1328"/>
                        <a:pt x="706" y="1328"/>
                      </a:cubicBezTo>
                      <a:cubicBezTo>
                        <a:pt x="543" y="1328"/>
                        <a:pt x="381" y="1393"/>
                        <a:pt x="263" y="1521"/>
                      </a:cubicBezTo>
                      <a:cubicBezTo>
                        <a:pt x="48" y="1756"/>
                        <a:pt x="0" y="2170"/>
                        <a:pt x="153" y="2470"/>
                      </a:cubicBezTo>
                      <a:cubicBezTo>
                        <a:pt x="5024" y="3095"/>
                        <a:pt x="9792" y="3327"/>
                        <a:pt x="14557" y="3554"/>
                      </a:cubicBezTo>
                      <a:cubicBezTo>
                        <a:pt x="14552" y="3218"/>
                        <a:pt x="14261" y="2944"/>
                        <a:pt x="13982" y="2944"/>
                      </a:cubicBezTo>
                      <a:cubicBezTo>
                        <a:pt x="13911" y="2944"/>
                        <a:pt x="13842" y="2961"/>
                        <a:pt x="13778" y="2999"/>
                      </a:cubicBezTo>
                      <a:cubicBezTo>
                        <a:pt x="14119" y="2559"/>
                        <a:pt x="14021" y="1761"/>
                        <a:pt x="13586" y="1428"/>
                      </a:cubicBezTo>
                      <a:cubicBezTo>
                        <a:pt x="13446" y="1322"/>
                        <a:pt x="13283" y="1272"/>
                        <a:pt x="13120" y="1272"/>
                      </a:cubicBezTo>
                      <a:cubicBezTo>
                        <a:pt x="12774" y="1272"/>
                        <a:pt x="12425" y="1493"/>
                        <a:pt x="12288" y="1862"/>
                      </a:cubicBezTo>
                      <a:cubicBezTo>
                        <a:pt x="12197" y="1719"/>
                        <a:pt x="12052" y="1654"/>
                        <a:pt x="11903" y="1654"/>
                      </a:cubicBezTo>
                      <a:cubicBezTo>
                        <a:pt x="11675" y="1654"/>
                        <a:pt x="11441" y="1810"/>
                        <a:pt x="11396" y="2075"/>
                      </a:cubicBezTo>
                      <a:cubicBezTo>
                        <a:pt x="11369" y="1776"/>
                        <a:pt x="11111" y="1540"/>
                        <a:pt x="10859" y="1540"/>
                      </a:cubicBezTo>
                      <a:cubicBezTo>
                        <a:pt x="10808" y="1540"/>
                        <a:pt x="10757" y="1550"/>
                        <a:pt x="10708" y="1571"/>
                      </a:cubicBezTo>
                      <a:cubicBezTo>
                        <a:pt x="10832" y="970"/>
                        <a:pt x="10446" y="282"/>
                        <a:pt x="9921" y="162"/>
                      </a:cubicBezTo>
                      <a:cubicBezTo>
                        <a:pt x="9866" y="150"/>
                        <a:pt x="9811" y="144"/>
                        <a:pt x="9755" y="144"/>
                      </a:cubicBezTo>
                      <a:cubicBezTo>
                        <a:pt x="9284" y="144"/>
                        <a:pt x="8831" y="582"/>
                        <a:pt x="8780" y="1134"/>
                      </a:cubicBezTo>
                      <a:cubicBezTo>
                        <a:pt x="8671" y="860"/>
                        <a:pt x="8410" y="716"/>
                        <a:pt x="8156" y="716"/>
                      </a:cubicBezTo>
                      <a:cubicBezTo>
                        <a:pt x="7941" y="716"/>
                        <a:pt x="7731" y="818"/>
                        <a:pt x="7618" y="1030"/>
                      </a:cubicBezTo>
                      <a:cubicBezTo>
                        <a:pt x="7521" y="797"/>
                        <a:pt x="7296" y="658"/>
                        <a:pt x="7077" y="658"/>
                      </a:cubicBezTo>
                      <a:cubicBezTo>
                        <a:pt x="6974" y="658"/>
                        <a:pt x="6872" y="689"/>
                        <a:pt x="6787" y="756"/>
                      </a:cubicBezTo>
                      <a:cubicBezTo>
                        <a:pt x="6769" y="343"/>
                        <a:pt x="6417" y="1"/>
                        <a:pt x="60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13"/>
                <p:cNvSpPr/>
                <p:nvPr/>
              </p:nvSpPr>
              <p:spPr>
                <a:xfrm>
                  <a:off x="2729000" y="816550"/>
                  <a:ext cx="34325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1757" extrusionOk="0">
                      <a:moveTo>
                        <a:pt x="856" y="1"/>
                      </a:moveTo>
                      <a:cubicBezTo>
                        <a:pt x="838" y="1"/>
                        <a:pt x="820" y="11"/>
                        <a:pt x="813" y="36"/>
                      </a:cubicBezTo>
                      <a:cubicBezTo>
                        <a:pt x="750" y="258"/>
                        <a:pt x="670" y="472"/>
                        <a:pt x="580" y="680"/>
                      </a:cubicBezTo>
                      <a:cubicBezTo>
                        <a:pt x="514" y="501"/>
                        <a:pt x="447" y="320"/>
                        <a:pt x="380" y="140"/>
                      </a:cubicBezTo>
                      <a:cubicBezTo>
                        <a:pt x="371" y="118"/>
                        <a:pt x="355" y="109"/>
                        <a:pt x="337" y="109"/>
                      </a:cubicBezTo>
                      <a:cubicBezTo>
                        <a:pt x="304" y="109"/>
                        <a:pt x="269" y="142"/>
                        <a:pt x="285" y="183"/>
                      </a:cubicBezTo>
                      <a:cubicBezTo>
                        <a:pt x="362" y="393"/>
                        <a:pt x="441" y="602"/>
                        <a:pt x="518" y="814"/>
                      </a:cubicBezTo>
                      <a:cubicBezTo>
                        <a:pt x="380" y="1111"/>
                        <a:pt x="214" y="1396"/>
                        <a:pt x="28" y="1671"/>
                      </a:cubicBezTo>
                      <a:cubicBezTo>
                        <a:pt x="1" y="1712"/>
                        <a:pt x="37" y="1756"/>
                        <a:pt x="75" y="1756"/>
                      </a:cubicBezTo>
                      <a:cubicBezTo>
                        <a:pt x="89" y="1756"/>
                        <a:pt x="104" y="1750"/>
                        <a:pt x="115" y="1734"/>
                      </a:cubicBezTo>
                      <a:cubicBezTo>
                        <a:pt x="229" y="1578"/>
                        <a:pt x="332" y="1412"/>
                        <a:pt x="427" y="1242"/>
                      </a:cubicBezTo>
                      <a:cubicBezTo>
                        <a:pt x="735" y="1091"/>
                        <a:pt x="1034" y="923"/>
                        <a:pt x="1324" y="740"/>
                      </a:cubicBezTo>
                      <a:cubicBezTo>
                        <a:pt x="1373" y="709"/>
                        <a:pt x="1335" y="647"/>
                        <a:pt x="1287" y="647"/>
                      </a:cubicBezTo>
                      <a:cubicBezTo>
                        <a:pt x="1277" y="647"/>
                        <a:pt x="1266" y="650"/>
                        <a:pt x="1256" y="656"/>
                      </a:cubicBezTo>
                      <a:cubicBezTo>
                        <a:pt x="1015" y="807"/>
                        <a:pt x="768" y="945"/>
                        <a:pt x="518" y="1076"/>
                      </a:cubicBezTo>
                      <a:cubicBezTo>
                        <a:pt x="681" y="754"/>
                        <a:pt x="814" y="416"/>
                        <a:pt x="912" y="74"/>
                      </a:cubicBezTo>
                      <a:cubicBezTo>
                        <a:pt x="924" y="32"/>
                        <a:pt x="889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13"/>
                <p:cNvSpPr/>
                <p:nvPr/>
              </p:nvSpPr>
              <p:spPr>
                <a:xfrm>
                  <a:off x="2644525" y="819875"/>
                  <a:ext cx="60975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1704" extrusionOk="0">
                      <a:moveTo>
                        <a:pt x="697" y="1"/>
                      </a:moveTo>
                      <a:cubicBezTo>
                        <a:pt x="665" y="1"/>
                        <a:pt x="629" y="34"/>
                        <a:pt x="643" y="74"/>
                      </a:cubicBezTo>
                      <a:cubicBezTo>
                        <a:pt x="752" y="402"/>
                        <a:pt x="856" y="732"/>
                        <a:pt x="958" y="1061"/>
                      </a:cubicBezTo>
                      <a:cubicBezTo>
                        <a:pt x="903" y="1041"/>
                        <a:pt x="849" y="1022"/>
                        <a:pt x="797" y="1000"/>
                      </a:cubicBezTo>
                      <a:cubicBezTo>
                        <a:pt x="714" y="967"/>
                        <a:pt x="631" y="932"/>
                        <a:pt x="549" y="898"/>
                      </a:cubicBezTo>
                      <a:cubicBezTo>
                        <a:pt x="397" y="836"/>
                        <a:pt x="242" y="777"/>
                        <a:pt x="107" y="681"/>
                      </a:cubicBezTo>
                      <a:cubicBezTo>
                        <a:pt x="98" y="674"/>
                        <a:pt x="88" y="671"/>
                        <a:pt x="78" y="671"/>
                      </a:cubicBezTo>
                      <a:cubicBezTo>
                        <a:pt x="34" y="671"/>
                        <a:pt x="0" y="734"/>
                        <a:pt x="45" y="767"/>
                      </a:cubicBezTo>
                      <a:cubicBezTo>
                        <a:pt x="184" y="863"/>
                        <a:pt x="339" y="925"/>
                        <a:pt x="493" y="989"/>
                      </a:cubicBezTo>
                      <a:cubicBezTo>
                        <a:pt x="578" y="1025"/>
                        <a:pt x="663" y="1060"/>
                        <a:pt x="748" y="1094"/>
                      </a:cubicBezTo>
                      <a:cubicBezTo>
                        <a:pt x="833" y="1130"/>
                        <a:pt x="916" y="1175"/>
                        <a:pt x="1001" y="1203"/>
                      </a:cubicBezTo>
                      <a:cubicBezTo>
                        <a:pt x="1045" y="1341"/>
                        <a:pt x="1088" y="1480"/>
                        <a:pt x="1131" y="1618"/>
                      </a:cubicBezTo>
                      <a:cubicBezTo>
                        <a:pt x="1100" y="1654"/>
                        <a:pt x="1133" y="1704"/>
                        <a:pt x="1174" y="1704"/>
                      </a:cubicBezTo>
                      <a:cubicBezTo>
                        <a:pt x="1184" y="1704"/>
                        <a:pt x="1195" y="1700"/>
                        <a:pt x="1206" y="1693"/>
                      </a:cubicBezTo>
                      <a:cubicBezTo>
                        <a:pt x="1647" y="1386"/>
                        <a:pt x="2047" y="995"/>
                        <a:pt x="2401" y="592"/>
                      </a:cubicBezTo>
                      <a:cubicBezTo>
                        <a:pt x="2439" y="557"/>
                        <a:pt x="2402" y="514"/>
                        <a:pt x="2362" y="514"/>
                      </a:cubicBezTo>
                      <a:cubicBezTo>
                        <a:pt x="2348" y="514"/>
                        <a:pt x="2333" y="520"/>
                        <a:pt x="2321" y="533"/>
                      </a:cubicBezTo>
                      <a:cubicBezTo>
                        <a:pt x="2197" y="674"/>
                        <a:pt x="2065" y="808"/>
                        <a:pt x="1929" y="939"/>
                      </a:cubicBezTo>
                      <a:cubicBezTo>
                        <a:pt x="1893" y="776"/>
                        <a:pt x="1852" y="612"/>
                        <a:pt x="1791" y="456"/>
                      </a:cubicBezTo>
                      <a:cubicBezTo>
                        <a:pt x="1783" y="435"/>
                        <a:pt x="1761" y="423"/>
                        <a:pt x="1740" y="423"/>
                      </a:cubicBezTo>
                      <a:cubicBezTo>
                        <a:pt x="1733" y="423"/>
                        <a:pt x="1725" y="425"/>
                        <a:pt x="1719" y="428"/>
                      </a:cubicBezTo>
                      <a:cubicBezTo>
                        <a:pt x="1689" y="441"/>
                        <a:pt x="1682" y="472"/>
                        <a:pt x="1692" y="500"/>
                      </a:cubicBezTo>
                      <a:cubicBezTo>
                        <a:pt x="1742" y="671"/>
                        <a:pt x="1794" y="839"/>
                        <a:pt x="1830" y="1014"/>
                      </a:cubicBezTo>
                      <a:cubicBezTo>
                        <a:pt x="1831" y="1020"/>
                        <a:pt x="1833" y="1024"/>
                        <a:pt x="1836" y="1029"/>
                      </a:cubicBezTo>
                      <a:cubicBezTo>
                        <a:pt x="1810" y="1055"/>
                        <a:pt x="1782" y="1082"/>
                        <a:pt x="1754" y="1108"/>
                      </a:cubicBezTo>
                      <a:cubicBezTo>
                        <a:pt x="1583" y="1264"/>
                        <a:pt x="1402" y="1405"/>
                        <a:pt x="1220" y="1549"/>
                      </a:cubicBezTo>
                      <a:cubicBezTo>
                        <a:pt x="1160" y="1339"/>
                        <a:pt x="1094" y="1130"/>
                        <a:pt x="1029" y="921"/>
                      </a:cubicBezTo>
                      <a:cubicBezTo>
                        <a:pt x="1042" y="917"/>
                        <a:pt x="1052" y="907"/>
                        <a:pt x="1057" y="892"/>
                      </a:cubicBezTo>
                      <a:cubicBezTo>
                        <a:pt x="1125" y="731"/>
                        <a:pt x="1196" y="567"/>
                        <a:pt x="1262" y="405"/>
                      </a:cubicBezTo>
                      <a:cubicBezTo>
                        <a:pt x="1277" y="365"/>
                        <a:pt x="1243" y="335"/>
                        <a:pt x="1210" y="335"/>
                      </a:cubicBezTo>
                      <a:cubicBezTo>
                        <a:pt x="1192" y="335"/>
                        <a:pt x="1174" y="344"/>
                        <a:pt x="1165" y="366"/>
                      </a:cubicBezTo>
                      <a:cubicBezTo>
                        <a:pt x="1104" y="507"/>
                        <a:pt x="1046" y="648"/>
                        <a:pt x="986" y="789"/>
                      </a:cubicBezTo>
                      <a:cubicBezTo>
                        <a:pt x="905" y="535"/>
                        <a:pt x="821" y="283"/>
                        <a:pt x="737" y="32"/>
                      </a:cubicBezTo>
                      <a:cubicBezTo>
                        <a:pt x="730" y="10"/>
                        <a:pt x="71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4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13"/>
                <p:cNvSpPr/>
                <p:nvPr/>
              </p:nvSpPr>
              <p:spPr>
                <a:xfrm>
                  <a:off x="2123275" y="845700"/>
                  <a:ext cx="80350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0" h="7191" extrusionOk="0">
                      <a:moveTo>
                        <a:pt x="21399" y="1"/>
                      </a:moveTo>
                      <a:cubicBezTo>
                        <a:pt x="19566" y="1"/>
                        <a:pt x="17731" y="50"/>
                        <a:pt x="15903" y="100"/>
                      </a:cubicBezTo>
                      <a:cubicBezTo>
                        <a:pt x="10539" y="245"/>
                        <a:pt x="5082" y="407"/>
                        <a:pt x="0" y="2147"/>
                      </a:cubicBezTo>
                      <a:cubicBezTo>
                        <a:pt x="9653" y="3266"/>
                        <a:pt x="20898" y="4861"/>
                        <a:pt x="31989" y="7190"/>
                      </a:cubicBezTo>
                      <a:cubicBezTo>
                        <a:pt x="32086" y="5109"/>
                        <a:pt x="32134" y="3025"/>
                        <a:pt x="32139" y="942"/>
                      </a:cubicBezTo>
                      <a:cubicBezTo>
                        <a:pt x="28614" y="191"/>
                        <a:pt x="25011" y="1"/>
                        <a:pt x="213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70" name="Google Shape;1170;p13"/>
            <p:cNvSpPr/>
            <p:nvPr/>
          </p:nvSpPr>
          <p:spPr>
            <a:xfrm flipH="1">
              <a:off x="-1026198" y="4748272"/>
              <a:ext cx="7947901" cy="1778262"/>
            </a:xfrm>
            <a:custGeom>
              <a:avLst/>
              <a:gdLst/>
              <a:ahLst/>
              <a:cxnLst/>
              <a:rect l="l" t="t" r="r" b="b"/>
              <a:pathLst>
                <a:path w="32140" h="7191" extrusionOk="0">
                  <a:moveTo>
                    <a:pt x="21399" y="1"/>
                  </a:moveTo>
                  <a:cubicBezTo>
                    <a:pt x="19566" y="1"/>
                    <a:pt x="17731" y="50"/>
                    <a:pt x="15903" y="100"/>
                  </a:cubicBezTo>
                  <a:cubicBezTo>
                    <a:pt x="10539" y="245"/>
                    <a:pt x="5082" y="407"/>
                    <a:pt x="0" y="2147"/>
                  </a:cubicBezTo>
                  <a:cubicBezTo>
                    <a:pt x="9653" y="3266"/>
                    <a:pt x="20898" y="4861"/>
                    <a:pt x="31989" y="7190"/>
                  </a:cubicBezTo>
                  <a:cubicBezTo>
                    <a:pt x="32086" y="5109"/>
                    <a:pt x="32134" y="3025"/>
                    <a:pt x="32139" y="942"/>
                  </a:cubicBezTo>
                  <a:cubicBezTo>
                    <a:pt x="28614" y="191"/>
                    <a:pt x="25011" y="1"/>
                    <a:pt x="21399" y="1"/>
                  </a:cubicBezTo>
                  <a:close/>
                </a:path>
              </a:pathLst>
            </a:custGeom>
            <a:solidFill>
              <a:srgbClr val="FFFFFF">
                <a:alpha val="29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" name="Google Shape;1171;p13"/>
          <p:cNvSpPr/>
          <p:nvPr/>
        </p:nvSpPr>
        <p:spPr>
          <a:xfrm>
            <a:off x="4572061" y="1181725"/>
            <a:ext cx="6329857" cy="4742711"/>
          </a:xfrm>
          <a:custGeom>
            <a:avLst/>
            <a:gdLst/>
            <a:ahLst/>
            <a:cxnLst/>
            <a:rect l="l" t="t" r="r" b="b"/>
            <a:pathLst>
              <a:path w="17237" h="12915" extrusionOk="0">
                <a:moveTo>
                  <a:pt x="12465" y="1"/>
                </a:moveTo>
                <a:cubicBezTo>
                  <a:pt x="12095" y="1"/>
                  <a:pt x="11726" y="47"/>
                  <a:pt x="11368" y="150"/>
                </a:cubicBezTo>
                <a:cubicBezTo>
                  <a:pt x="10633" y="359"/>
                  <a:pt x="9931" y="794"/>
                  <a:pt x="9182" y="794"/>
                </a:cubicBezTo>
                <a:cubicBezTo>
                  <a:pt x="9110" y="794"/>
                  <a:pt x="9037" y="790"/>
                  <a:pt x="8964" y="781"/>
                </a:cubicBezTo>
                <a:cubicBezTo>
                  <a:pt x="8615" y="740"/>
                  <a:pt x="8293" y="594"/>
                  <a:pt x="7951" y="523"/>
                </a:cubicBezTo>
                <a:cubicBezTo>
                  <a:pt x="7716" y="474"/>
                  <a:pt x="7476" y="450"/>
                  <a:pt x="7235" y="450"/>
                </a:cubicBezTo>
                <a:cubicBezTo>
                  <a:pt x="5660" y="450"/>
                  <a:pt x="4036" y="1448"/>
                  <a:pt x="3479" y="2775"/>
                </a:cubicBezTo>
                <a:cubicBezTo>
                  <a:pt x="3293" y="3217"/>
                  <a:pt x="3310" y="3806"/>
                  <a:pt x="3060" y="4211"/>
                </a:cubicBezTo>
                <a:cubicBezTo>
                  <a:pt x="2707" y="4786"/>
                  <a:pt x="2324" y="5387"/>
                  <a:pt x="1699" y="5720"/>
                </a:cubicBezTo>
                <a:cubicBezTo>
                  <a:pt x="1462" y="5845"/>
                  <a:pt x="1199" y="5927"/>
                  <a:pt x="970" y="6063"/>
                </a:cubicBezTo>
                <a:cubicBezTo>
                  <a:pt x="564" y="6305"/>
                  <a:pt x="300" y="6699"/>
                  <a:pt x="169" y="7127"/>
                </a:cubicBezTo>
                <a:cubicBezTo>
                  <a:pt x="122" y="7276"/>
                  <a:pt x="92" y="7430"/>
                  <a:pt x="82" y="7581"/>
                </a:cubicBezTo>
                <a:cubicBezTo>
                  <a:pt x="0" y="8424"/>
                  <a:pt x="288" y="9271"/>
                  <a:pt x="522" y="10072"/>
                </a:cubicBezTo>
                <a:cubicBezTo>
                  <a:pt x="673" y="10582"/>
                  <a:pt x="831" y="11109"/>
                  <a:pt x="827" y="11644"/>
                </a:cubicBezTo>
                <a:cubicBezTo>
                  <a:pt x="826" y="11896"/>
                  <a:pt x="513" y="12395"/>
                  <a:pt x="696" y="12620"/>
                </a:cubicBezTo>
                <a:cubicBezTo>
                  <a:pt x="750" y="12687"/>
                  <a:pt x="812" y="12710"/>
                  <a:pt x="879" y="12710"/>
                </a:cubicBezTo>
                <a:cubicBezTo>
                  <a:pt x="974" y="12710"/>
                  <a:pt x="1078" y="12665"/>
                  <a:pt x="1185" y="12637"/>
                </a:cubicBezTo>
                <a:cubicBezTo>
                  <a:pt x="1402" y="12579"/>
                  <a:pt x="1592" y="12546"/>
                  <a:pt x="1785" y="12546"/>
                </a:cubicBezTo>
                <a:cubicBezTo>
                  <a:pt x="1954" y="12546"/>
                  <a:pt x="2125" y="12571"/>
                  <a:pt x="2318" y="12629"/>
                </a:cubicBezTo>
                <a:cubicBezTo>
                  <a:pt x="2690" y="12740"/>
                  <a:pt x="3053" y="12904"/>
                  <a:pt x="3446" y="12914"/>
                </a:cubicBezTo>
                <a:cubicBezTo>
                  <a:pt x="3458" y="12914"/>
                  <a:pt x="3471" y="12914"/>
                  <a:pt x="3483" y="12914"/>
                </a:cubicBezTo>
                <a:cubicBezTo>
                  <a:pt x="4309" y="12914"/>
                  <a:pt x="5019" y="12252"/>
                  <a:pt x="5849" y="12252"/>
                </a:cubicBezTo>
                <a:cubicBezTo>
                  <a:pt x="6365" y="12252"/>
                  <a:pt x="6857" y="12496"/>
                  <a:pt x="7375" y="12554"/>
                </a:cubicBezTo>
                <a:cubicBezTo>
                  <a:pt x="7913" y="12615"/>
                  <a:pt x="8572" y="12693"/>
                  <a:pt x="9232" y="12693"/>
                </a:cubicBezTo>
                <a:cubicBezTo>
                  <a:pt x="10217" y="12693"/>
                  <a:pt x="11206" y="12519"/>
                  <a:pt x="11807" y="11853"/>
                </a:cubicBezTo>
                <a:cubicBezTo>
                  <a:pt x="12167" y="11456"/>
                  <a:pt x="12389" y="10941"/>
                  <a:pt x="12794" y="10593"/>
                </a:cubicBezTo>
                <a:cubicBezTo>
                  <a:pt x="13429" y="10047"/>
                  <a:pt x="14354" y="10031"/>
                  <a:pt x="15110" y="9679"/>
                </a:cubicBezTo>
                <a:cubicBezTo>
                  <a:pt x="17161" y="8724"/>
                  <a:pt x="17236" y="5997"/>
                  <a:pt x="16938" y="4104"/>
                </a:cubicBezTo>
                <a:cubicBezTo>
                  <a:pt x="16821" y="3351"/>
                  <a:pt x="16616" y="2607"/>
                  <a:pt x="16242" y="1929"/>
                </a:cubicBezTo>
                <a:cubicBezTo>
                  <a:pt x="16060" y="1597"/>
                  <a:pt x="15836" y="1279"/>
                  <a:pt x="15532" y="1034"/>
                </a:cubicBezTo>
                <a:cubicBezTo>
                  <a:pt x="15403" y="930"/>
                  <a:pt x="15260" y="839"/>
                  <a:pt x="15114" y="754"/>
                </a:cubicBezTo>
                <a:cubicBezTo>
                  <a:pt x="14328" y="296"/>
                  <a:pt x="13393" y="1"/>
                  <a:pt x="12465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13"/>
          <p:cNvGrpSpPr/>
          <p:nvPr/>
        </p:nvGrpSpPr>
        <p:grpSpPr>
          <a:xfrm flipH="1">
            <a:off x="-1195787" y="4419770"/>
            <a:ext cx="9852368" cy="2003052"/>
            <a:chOff x="-81000" y="3254975"/>
            <a:chExt cx="9853354" cy="2003252"/>
          </a:xfrm>
        </p:grpSpPr>
        <p:sp>
          <p:nvSpPr>
            <p:cNvPr id="1173" name="Google Shape;1173;p13"/>
            <p:cNvSpPr/>
            <p:nvPr/>
          </p:nvSpPr>
          <p:spPr>
            <a:xfrm>
              <a:off x="7321204" y="3254975"/>
              <a:ext cx="2451150" cy="400402"/>
            </a:xfrm>
            <a:custGeom>
              <a:avLst/>
              <a:gdLst/>
              <a:ahLst/>
              <a:cxnLst/>
              <a:rect l="l" t="t" r="r" b="b"/>
              <a:pathLst>
                <a:path w="15843" h="2588" extrusionOk="0">
                  <a:moveTo>
                    <a:pt x="4374" y="0"/>
                  </a:moveTo>
                  <a:cubicBezTo>
                    <a:pt x="4336" y="0"/>
                    <a:pt x="4298" y="2"/>
                    <a:pt x="4260" y="5"/>
                  </a:cubicBezTo>
                  <a:cubicBezTo>
                    <a:pt x="3785" y="49"/>
                    <a:pt x="3343" y="357"/>
                    <a:pt x="3141" y="789"/>
                  </a:cubicBezTo>
                  <a:cubicBezTo>
                    <a:pt x="2979" y="711"/>
                    <a:pt x="2804" y="674"/>
                    <a:pt x="2632" y="674"/>
                  </a:cubicBezTo>
                  <a:cubicBezTo>
                    <a:pt x="2244" y="674"/>
                    <a:pt x="1872" y="862"/>
                    <a:pt x="1715" y="1187"/>
                  </a:cubicBezTo>
                  <a:cubicBezTo>
                    <a:pt x="1522" y="1126"/>
                    <a:pt x="1336" y="1095"/>
                    <a:pt x="1162" y="1095"/>
                  </a:cubicBezTo>
                  <a:cubicBezTo>
                    <a:pt x="930" y="1095"/>
                    <a:pt x="719" y="1150"/>
                    <a:pt x="539" y="1259"/>
                  </a:cubicBezTo>
                  <a:cubicBezTo>
                    <a:pt x="226" y="1450"/>
                    <a:pt x="16" y="1805"/>
                    <a:pt x="0" y="2173"/>
                  </a:cubicBezTo>
                  <a:cubicBezTo>
                    <a:pt x="4623" y="2545"/>
                    <a:pt x="9129" y="2588"/>
                    <a:pt x="13624" y="2588"/>
                  </a:cubicBezTo>
                  <a:cubicBezTo>
                    <a:pt x="14302" y="2588"/>
                    <a:pt x="14979" y="2587"/>
                    <a:pt x="15657" y="2586"/>
                  </a:cubicBezTo>
                  <a:cubicBezTo>
                    <a:pt x="15768" y="2168"/>
                    <a:pt x="15805" y="1724"/>
                    <a:pt x="15843" y="1280"/>
                  </a:cubicBezTo>
                  <a:cubicBezTo>
                    <a:pt x="15634" y="867"/>
                    <a:pt x="15236" y="547"/>
                    <a:pt x="14787" y="450"/>
                  </a:cubicBezTo>
                  <a:cubicBezTo>
                    <a:pt x="14689" y="429"/>
                    <a:pt x="14590" y="419"/>
                    <a:pt x="14491" y="419"/>
                  </a:cubicBezTo>
                  <a:cubicBezTo>
                    <a:pt x="14129" y="419"/>
                    <a:pt x="13768" y="552"/>
                    <a:pt x="13499" y="794"/>
                  </a:cubicBezTo>
                  <a:cubicBezTo>
                    <a:pt x="13308" y="378"/>
                    <a:pt x="12864" y="103"/>
                    <a:pt x="12411" y="103"/>
                  </a:cubicBezTo>
                  <a:cubicBezTo>
                    <a:pt x="12383" y="103"/>
                    <a:pt x="12354" y="104"/>
                    <a:pt x="12326" y="106"/>
                  </a:cubicBezTo>
                  <a:cubicBezTo>
                    <a:pt x="11846" y="144"/>
                    <a:pt x="11406" y="500"/>
                    <a:pt x="11270" y="961"/>
                  </a:cubicBezTo>
                  <a:cubicBezTo>
                    <a:pt x="11098" y="874"/>
                    <a:pt x="10923" y="831"/>
                    <a:pt x="10760" y="831"/>
                  </a:cubicBezTo>
                  <a:cubicBezTo>
                    <a:pt x="10589" y="831"/>
                    <a:pt x="10432" y="879"/>
                    <a:pt x="10308" y="975"/>
                  </a:cubicBezTo>
                  <a:cubicBezTo>
                    <a:pt x="10179" y="633"/>
                    <a:pt x="9866" y="444"/>
                    <a:pt x="9540" y="424"/>
                  </a:cubicBezTo>
                  <a:cubicBezTo>
                    <a:pt x="9520" y="422"/>
                    <a:pt x="9499" y="422"/>
                    <a:pt x="9479" y="422"/>
                  </a:cubicBezTo>
                  <a:cubicBezTo>
                    <a:pt x="9172" y="422"/>
                    <a:pt x="8869" y="566"/>
                    <a:pt x="8676" y="804"/>
                  </a:cubicBezTo>
                  <a:cubicBezTo>
                    <a:pt x="8351" y="499"/>
                    <a:pt x="7944" y="308"/>
                    <a:pt x="7533" y="304"/>
                  </a:cubicBezTo>
                  <a:cubicBezTo>
                    <a:pt x="7528" y="304"/>
                    <a:pt x="7524" y="304"/>
                    <a:pt x="7519" y="304"/>
                  </a:cubicBezTo>
                  <a:cubicBezTo>
                    <a:pt x="7111" y="304"/>
                    <a:pt x="6705" y="488"/>
                    <a:pt x="6438" y="795"/>
                  </a:cubicBezTo>
                  <a:cubicBezTo>
                    <a:pt x="6233" y="626"/>
                    <a:pt x="5993" y="537"/>
                    <a:pt x="5760" y="537"/>
                  </a:cubicBezTo>
                  <a:cubicBezTo>
                    <a:pt x="5677" y="537"/>
                    <a:pt x="5594" y="548"/>
                    <a:pt x="5515" y="572"/>
                  </a:cubicBezTo>
                  <a:cubicBezTo>
                    <a:pt x="5247" y="221"/>
                    <a:pt x="4812" y="0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4168413" y="3492309"/>
              <a:ext cx="1352209" cy="325675"/>
            </a:xfrm>
            <a:custGeom>
              <a:avLst/>
              <a:gdLst/>
              <a:ahLst/>
              <a:cxnLst/>
              <a:rect l="l" t="t" r="r" b="b"/>
              <a:pathLst>
                <a:path w="8740" h="2105" extrusionOk="0">
                  <a:moveTo>
                    <a:pt x="5456" y="1"/>
                  </a:moveTo>
                  <a:cubicBezTo>
                    <a:pt x="5416" y="1"/>
                    <a:pt x="5375" y="2"/>
                    <a:pt x="5335" y="5"/>
                  </a:cubicBezTo>
                  <a:cubicBezTo>
                    <a:pt x="4815" y="43"/>
                    <a:pt x="4315" y="325"/>
                    <a:pt x="4018" y="753"/>
                  </a:cubicBezTo>
                  <a:cubicBezTo>
                    <a:pt x="3936" y="698"/>
                    <a:pt x="3840" y="673"/>
                    <a:pt x="3743" y="673"/>
                  </a:cubicBezTo>
                  <a:cubicBezTo>
                    <a:pt x="3524" y="673"/>
                    <a:pt x="3299" y="802"/>
                    <a:pt x="3223" y="1012"/>
                  </a:cubicBezTo>
                  <a:cubicBezTo>
                    <a:pt x="3073" y="930"/>
                    <a:pt x="2903" y="891"/>
                    <a:pt x="2732" y="891"/>
                  </a:cubicBezTo>
                  <a:cubicBezTo>
                    <a:pt x="2419" y="891"/>
                    <a:pt x="2104" y="1023"/>
                    <a:pt x="1904" y="1266"/>
                  </a:cubicBezTo>
                  <a:cubicBezTo>
                    <a:pt x="1732" y="1178"/>
                    <a:pt x="1543" y="1137"/>
                    <a:pt x="1352" y="1137"/>
                  </a:cubicBezTo>
                  <a:cubicBezTo>
                    <a:pt x="762" y="1137"/>
                    <a:pt x="159" y="1527"/>
                    <a:pt x="1" y="2105"/>
                  </a:cubicBezTo>
                  <a:cubicBezTo>
                    <a:pt x="2716" y="1692"/>
                    <a:pt x="5455" y="1460"/>
                    <a:pt x="8740" y="1282"/>
                  </a:cubicBezTo>
                  <a:cubicBezTo>
                    <a:pt x="8667" y="893"/>
                    <a:pt x="8270" y="620"/>
                    <a:pt x="7883" y="620"/>
                  </a:cubicBezTo>
                  <a:cubicBezTo>
                    <a:pt x="7757" y="620"/>
                    <a:pt x="7633" y="649"/>
                    <a:pt x="7521" y="712"/>
                  </a:cubicBezTo>
                  <a:cubicBezTo>
                    <a:pt x="7454" y="530"/>
                    <a:pt x="7258" y="425"/>
                    <a:pt x="7067" y="425"/>
                  </a:cubicBezTo>
                  <a:cubicBezTo>
                    <a:pt x="6947" y="425"/>
                    <a:pt x="6830" y="466"/>
                    <a:pt x="6747" y="555"/>
                  </a:cubicBezTo>
                  <a:cubicBezTo>
                    <a:pt x="6417" y="205"/>
                    <a:pt x="5937" y="1"/>
                    <a:pt x="5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5" name="Google Shape;1175;p13"/>
            <p:cNvGrpSpPr/>
            <p:nvPr/>
          </p:nvGrpSpPr>
          <p:grpSpPr>
            <a:xfrm>
              <a:off x="-81000" y="3550637"/>
              <a:ext cx="9635650" cy="1707589"/>
              <a:chOff x="-81000" y="3550637"/>
              <a:chExt cx="9635650" cy="1707589"/>
            </a:xfrm>
          </p:grpSpPr>
          <p:sp>
            <p:nvSpPr>
              <p:cNvPr id="1176" name="Google Shape;1176;p13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3"/>
              <p:cNvSpPr/>
              <p:nvPr/>
            </p:nvSpPr>
            <p:spPr>
              <a:xfrm>
                <a:off x="-81000" y="3550637"/>
                <a:ext cx="9635650" cy="1707589"/>
              </a:xfrm>
              <a:custGeom>
                <a:avLst/>
                <a:gdLst/>
                <a:ahLst/>
                <a:cxnLst/>
                <a:rect l="l" t="t" r="r" b="b"/>
                <a:pathLst>
                  <a:path w="62280" h="11037" extrusionOk="0">
                    <a:moveTo>
                      <a:pt x="52178" y="0"/>
                    </a:moveTo>
                    <a:cubicBezTo>
                      <a:pt x="31761" y="0"/>
                      <a:pt x="17819" y="3474"/>
                      <a:pt x="0" y="5339"/>
                    </a:cubicBezTo>
                    <a:lnTo>
                      <a:pt x="0" y="10048"/>
                    </a:lnTo>
                    <a:cubicBezTo>
                      <a:pt x="8017" y="9614"/>
                      <a:pt x="16053" y="9397"/>
                      <a:pt x="24089" y="9397"/>
                    </a:cubicBezTo>
                    <a:cubicBezTo>
                      <a:pt x="36844" y="9397"/>
                      <a:pt x="49600" y="9944"/>
                      <a:pt x="62279" y="11036"/>
                    </a:cubicBezTo>
                    <a:lnTo>
                      <a:pt x="62279" y="275"/>
                    </a:lnTo>
                    <a:cubicBezTo>
                      <a:pt x="58727" y="85"/>
                      <a:pt x="55373" y="0"/>
                      <a:pt x="52178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8" name="Google Shape;1178;p13"/>
          <p:cNvSpPr/>
          <p:nvPr/>
        </p:nvSpPr>
        <p:spPr>
          <a:xfrm>
            <a:off x="8382434" y="2671878"/>
            <a:ext cx="178631" cy="341945"/>
          </a:xfrm>
          <a:custGeom>
            <a:avLst/>
            <a:gdLst/>
            <a:ahLst/>
            <a:cxnLst/>
            <a:rect l="l" t="t" r="r" b="b"/>
            <a:pathLst>
              <a:path w="1586" h="3036" extrusionOk="0">
                <a:moveTo>
                  <a:pt x="505" y="1"/>
                </a:moveTo>
                <a:cubicBezTo>
                  <a:pt x="480" y="1"/>
                  <a:pt x="455" y="4"/>
                  <a:pt x="431" y="11"/>
                </a:cubicBezTo>
                <a:cubicBezTo>
                  <a:pt x="176" y="84"/>
                  <a:pt x="219" y="393"/>
                  <a:pt x="210" y="595"/>
                </a:cubicBezTo>
                <a:cubicBezTo>
                  <a:pt x="200" y="817"/>
                  <a:pt x="94" y="1024"/>
                  <a:pt x="45" y="1242"/>
                </a:cubicBezTo>
                <a:cubicBezTo>
                  <a:pt x="1" y="1435"/>
                  <a:pt x="4" y="1640"/>
                  <a:pt x="50" y="1832"/>
                </a:cubicBezTo>
                <a:cubicBezTo>
                  <a:pt x="64" y="1888"/>
                  <a:pt x="103" y="1966"/>
                  <a:pt x="159" y="1988"/>
                </a:cubicBezTo>
                <a:cubicBezTo>
                  <a:pt x="168" y="1992"/>
                  <a:pt x="177" y="1993"/>
                  <a:pt x="186" y="1993"/>
                </a:cubicBezTo>
                <a:cubicBezTo>
                  <a:pt x="242" y="1993"/>
                  <a:pt x="273" y="1916"/>
                  <a:pt x="286" y="1866"/>
                </a:cubicBezTo>
                <a:cubicBezTo>
                  <a:pt x="297" y="1814"/>
                  <a:pt x="309" y="1762"/>
                  <a:pt x="316" y="1709"/>
                </a:cubicBezTo>
                <a:cubicBezTo>
                  <a:pt x="323" y="1656"/>
                  <a:pt x="330" y="1603"/>
                  <a:pt x="352" y="1554"/>
                </a:cubicBezTo>
                <a:cubicBezTo>
                  <a:pt x="370" y="1511"/>
                  <a:pt x="400" y="1474"/>
                  <a:pt x="430" y="1438"/>
                </a:cubicBezTo>
                <a:cubicBezTo>
                  <a:pt x="446" y="1419"/>
                  <a:pt x="466" y="1398"/>
                  <a:pt x="491" y="1398"/>
                </a:cubicBezTo>
                <a:cubicBezTo>
                  <a:pt x="491" y="1398"/>
                  <a:pt x="492" y="1398"/>
                  <a:pt x="493" y="1398"/>
                </a:cubicBezTo>
                <a:cubicBezTo>
                  <a:pt x="518" y="1399"/>
                  <a:pt x="538" y="1424"/>
                  <a:pt x="549" y="1447"/>
                </a:cubicBezTo>
                <a:cubicBezTo>
                  <a:pt x="628" y="1599"/>
                  <a:pt x="585" y="1833"/>
                  <a:pt x="559" y="1996"/>
                </a:cubicBezTo>
                <a:cubicBezTo>
                  <a:pt x="529" y="2181"/>
                  <a:pt x="486" y="2365"/>
                  <a:pt x="481" y="2553"/>
                </a:cubicBezTo>
                <a:cubicBezTo>
                  <a:pt x="478" y="2643"/>
                  <a:pt x="486" y="2770"/>
                  <a:pt x="558" y="2837"/>
                </a:cubicBezTo>
                <a:cubicBezTo>
                  <a:pt x="586" y="2864"/>
                  <a:pt x="607" y="2874"/>
                  <a:pt x="626" y="2874"/>
                </a:cubicBezTo>
                <a:cubicBezTo>
                  <a:pt x="668" y="2874"/>
                  <a:pt x="696" y="2823"/>
                  <a:pt x="751" y="2801"/>
                </a:cubicBezTo>
                <a:lnTo>
                  <a:pt x="751" y="2801"/>
                </a:lnTo>
                <a:cubicBezTo>
                  <a:pt x="745" y="2842"/>
                  <a:pt x="735" y="2884"/>
                  <a:pt x="747" y="2925"/>
                </a:cubicBezTo>
                <a:cubicBezTo>
                  <a:pt x="756" y="2957"/>
                  <a:pt x="783" y="2988"/>
                  <a:pt x="817" y="2989"/>
                </a:cubicBezTo>
                <a:cubicBezTo>
                  <a:pt x="818" y="2989"/>
                  <a:pt x="819" y="2989"/>
                  <a:pt x="820" y="2989"/>
                </a:cubicBezTo>
                <a:cubicBezTo>
                  <a:pt x="841" y="2989"/>
                  <a:pt x="860" y="2979"/>
                  <a:pt x="879" y="2969"/>
                </a:cubicBezTo>
                <a:cubicBezTo>
                  <a:pt x="911" y="2949"/>
                  <a:pt x="940" y="2925"/>
                  <a:pt x="966" y="2897"/>
                </a:cubicBezTo>
                <a:cubicBezTo>
                  <a:pt x="971" y="2943"/>
                  <a:pt x="981" y="2994"/>
                  <a:pt x="1019" y="3020"/>
                </a:cubicBezTo>
                <a:cubicBezTo>
                  <a:pt x="1035" y="3031"/>
                  <a:pt x="1053" y="3035"/>
                  <a:pt x="1071" y="3035"/>
                </a:cubicBezTo>
                <a:cubicBezTo>
                  <a:pt x="1082" y="3035"/>
                  <a:pt x="1092" y="3034"/>
                  <a:pt x="1102" y="3031"/>
                </a:cubicBezTo>
                <a:cubicBezTo>
                  <a:pt x="1112" y="3028"/>
                  <a:pt x="1121" y="3024"/>
                  <a:pt x="1128" y="3020"/>
                </a:cubicBezTo>
                <a:cubicBezTo>
                  <a:pt x="1162" y="3003"/>
                  <a:pt x="1187" y="2973"/>
                  <a:pt x="1210" y="2943"/>
                </a:cubicBezTo>
                <a:cubicBezTo>
                  <a:pt x="1365" y="2740"/>
                  <a:pt x="1448" y="2494"/>
                  <a:pt x="1515" y="2250"/>
                </a:cubicBezTo>
                <a:cubicBezTo>
                  <a:pt x="1586" y="1990"/>
                  <a:pt x="1555" y="1711"/>
                  <a:pt x="1502" y="1447"/>
                </a:cubicBezTo>
                <a:cubicBezTo>
                  <a:pt x="1493" y="1401"/>
                  <a:pt x="1483" y="1354"/>
                  <a:pt x="1471" y="1309"/>
                </a:cubicBezTo>
                <a:cubicBezTo>
                  <a:pt x="1401" y="1031"/>
                  <a:pt x="1317" y="653"/>
                  <a:pt x="1143" y="420"/>
                </a:cubicBezTo>
                <a:cubicBezTo>
                  <a:pt x="1020" y="257"/>
                  <a:pt x="735" y="1"/>
                  <a:pt x="5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326740">
            <a:off x="-664319" y="1838221"/>
            <a:ext cx="8685226" cy="4233213"/>
          </a:xfrm>
          <a:custGeom>
            <a:avLst/>
            <a:gdLst/>
            <a:ahLst/>
            <a:cxnLst/>
            <a:rect l="l" t="t" r="r" b="b"/>
            <a:pathLst>
              <a:path w="22172" h="10824" extrusionOk="0">
                <a:moveTo>
                  <a:pt x="1103" y="1"/>
                </a:moveTo>
                <a:cubicBezTo>
                  <a:pt x="1085" y="1"/>
                  <a:pt x="1066" y="3"/>
                  <a:pt x="1049" y="9"/>
                </a:cubicBezTo>
                <a:cubicBezTo>
                  <a:pt x="849" y="75"/>
                  <a:pt x="971" y="371"/>
                  <a:pt x="994" y="517"/>
                </a:cubicBezTo>
                <a:cubicBezTo>
                  <a:pt x="1029" y="731"/>
                  <a:pt x="1070" y="943"/>
                  <a:pt x="1092" y="1158"/>
                </a:cubicBezTo>
                <a:cubicBezTo>
                  <a:pt x="1132" y="1522"/>
                  <a:pt x="1131" y="1901"/>
                  <a:pt x="932" y="2216"/>
                </a:cubicBezTo>
                <a:cubicBezTo>
                  <a:pt x="557" y="2811"/>
                  <a:pt x="0" y="3282"/>
                  <a:pt x="95" y="4065"/>
                </a:cubicBezTo>
                <a:cubicBezTo>
                  <a:pt x="173" y="4700"/>
                  <a:pt x="692" y="5186"/>
                  <a:pt x="914" y="5785"/>
                </a:cubicBezTo>
                <a:cubicBezTo>
                  <a:pt x="1297" y="6829"/>
                  <a:pt x="723" y="8031"/>
                  <a:pt x="1060" y="9092"/>
                </a:cubicBezTo>
                <a:cubicBezTo>
                  <a:pt x="1293" y="9823"/>
                  <a:pt x="1979" y="10388"/>
                  <a:pt x="2741" y="10476"/>
                </a:cubicBezTo>
                <a:cubicBezTo>
                  <a:pt x="2824" y="10485"/>
                  <a:pt x="2907" y="10490"/>
                  <a:pt x="2989" y="10490"/>
                </a:cubicBezTo>
                <a:cubicBezTo>
                  <a:pt x="3767" y="10490"/>
                  <a:pt x="4526" y="10106"/>
                  <a:pt x="5313" y="10078"/>
                </a:cubicBezTo>
                <a:cubicBezTo>
                  <a:pt x="5346" y="10077"/>
                  <a:pt x="5379" y="10076"/>
                  <a:pt x="5411" y="10076"/>
                </a:cubicBezTo>
                <a:cubicBezTo>
                  <a:pt x="6165" y="10076"/>
                  <a:pt x="6886" y="10386"/>
                  <a:pt x="7618" y="10579"/>
                </a:cubicBezTo>
                <a:cubicBezTo>
                  <a:pt x="8232" y="10742"/>
                  <a:pt x="8867" y="10823"/>
                  <a:pt x="9502" y="10823"/>
                </a:cubicBezTo>
                <a:cubicBezTo>
                  <a:pt x="9943" y="10823"/>
                  <a:pt x="10383" y="10784"/>
                  <a:pt x="10817" y="10705"/>
                </a:cubicBezTo>
                <a:cubicBezTo>
                  <a:pt x="11429" y="10595"/>
                  <a:pt x="12024" y="10406"/>
                  <a:pt x="12636" y="10302"/>
                </a:cubicBezTo>
                <a:cubicBezTo>
                  <a:pt x="13089" y="10226"/>
                  <a:pt x="13543" y="10196"/>
                  <a:pt x="13999" y="10196"/>
                </a:cubicBezTo>
                <a:cubicBezTo>
                  <a:pt x="15552" y="10196"/>
                  <a:pt x="17122" y="10538"/>
                  <a:pt x="18682" y="10538"/>
                </a:cubicBezTo>
                <a:cubicBezTo>
                  <a:pt x="18972" y="10538"/>
                  <a:pt x="19262" y="10527"/>
                  <a:pt x="19552" y="10499"/>
                </a:cubicBezTo>
                <a:cubicBezTo>
                  <a:pt x="20292" y="10427"/>
                  <a:pt x="21064" y="10225"/>
                  <a:pt x="21575" y="9686"/>
                </a:cubicBezTo>
                <a:cubicBezTo>
                  <a:pt x="21978" y="9263"/>
                  <a:pt x="22171" y="8549"/>
                  <a:pt x="21908" y="8004"/>
                </a:cubicBezTo>
                <a:cubicBezTo>
                  <a:pt x="21626" y="7421"/>
                  <a:pt x="20922" y="7196"/>
                  <a:pt x="20592" y="6664"/>
                </a:cubicBezTo>
                <a:cubicBezTo>
                  <a:pt x="20377" y="6315"/>
                  <a:pt x="20424" y="5871"/>
                  <a:pt x="20362" y="5466"/>
                </a:cubicBezTo>
                <a:cubicBezTo>
                  <a:pt x="20210" y="4487"/>
                  <a:pt x="19303" y="3681"/>
                  <a:pt x="18313" y="3646"/>
                </a:cubicBezTo>
                <a:cubicBezTo>
                  <a:pt x="18285" y="3645"/>
                  <a:pt x="18257" y="3644"/>
                  <a:pt x="18229" y="3644"/>
                </a:cubicBezTo>
                <a:cubicBezTo>
                  <a:pt x="17687" y="3644"/>
                  <a:pt x="17129" y="3827"/>
                  <a:pt x="16601" y="3827"/>
                </a:cubicBezTo>
                <a:cubicBezTo>
                  <a:pt x="16379" y="3827"/>
                  <a:pt x="16163" y="3795"/>
                  <a:pt x="15955" y="3704"/>
                </a:cubicBezTo>
                <a:cubicBezTo>
                  <a:pt x="15357" y="3441"/>
                  <a:pt x="15058" y="2784"/>
                  <a:pt x="14626" y="2295"/>
                </a:cubicBezTo>
                <a:cubicBezTo>
                  <a:pt x="14075" y="1672"/>
                  <a:pt x="13249" y="1308"/>
                  <a:pt x="12420" y="1308"/>
                </a:cubicBezTo>
                <a:cubicBezTo>
                  <a:pt x="12327" y="1308"/>
                  <a:pt x="12234" y="1312"/>
                  <a:pt x="12142" y="1322"/>
                </a:cubicBezTo>
                <a:cubicBezTo>
                  <a:pt x="11116" y="1423"/>
                  <a:pt x="10128" y="2060"/>
                  <a:pt x="9138" y="2060"/>
                </a:cubicBezTo>
                <a:cubicBezTo>
                  <a:pt x="8953" y="2060"/>
                  <a:pt x="8767" y="2037"/>
                  <a:pt x="8582" y="1985"/>
                </a:cubicBezTo>
                <a:cubicBezTo>
                  <a:pt x="7651" y="1725"/>
                  <a:pt x="7070" y="792"/>
                  <a:pt x="6210" y="353"/>
                </a:cubicBezTo>
                <a:cubicBezTo>
                  <a:pt x="5780" y="134"/>
                  <a:pt x="5299" y="44"/>
                  <a:pt x="4811" y="44"/>
                </a:cubicBezTo>
                <a:cubicBezTo>
                  <a:pt x="4302" y="44"/>
                  <a:pt x="3787" y="141"/>
                  <a:pt x="3316" y="291"/>
                </a:cubicBezTo>
                <a:cubicBezTo>
                  <a:pt x="3230" y="318"/>
                  <a:pt x="3143" y="348"/>
                  <a:pt x="3061" y="379"/>
                </a:cubicBezTo>
                <a:cubicBezTo>
                  <a:pt x="2821" y="468"/>
                  <a:pt x="2565" y="524"/>
                  <a:pt x="2312" y="524"/>
                </a:cubicBezTo>
                <a:cubicBezTo>
                  <a:pt x="2166" y="524"/>
                  <a:pt x="2021" y="505"/>
                  <a:pt x="1881" y="464"/>
                </a:cubicBezTo>
                <a:cubicBezTo>
                  <a:pt x="1637" y="391"/>
                  <a:pt x="1413" y="251"/>
                  <a:pt x="1242" y="61"/>
                </a:cubicBezTo>
                <a:cubicBezTo>
                  <a:pt x="1207" y="23"/>
                  <a:pt x="1155" y="1"/>
                  <a:pt x="1103" y="1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419224" y="165325"/>
            <a:ext cx="1065041" cy="218953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>
            <a:off x="7791900" y="108226"/>
            <a:ext cx="1807306" cy="371549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>
            <a:off x="4644063" y="844562"/>
            <a:ext cx="1663179" cy="341945"/>
          </a:xfrm>
          <a:custGeom>
            <a:avLst/>
            <a:gdLst/>
            <a:ahLst/>
            <a:cxnLst/>
            <a:rect l="l" t="t" r="r" b="b"/>
            <a:pathLst>
              <a:path w="25153" h="5171" extrusionOk="0">
                <a:moveTo>
                  <a:pt x="232" y="4905"/>
                </a:moveTo>
                <a:cubicBezTo>
                  <a:pt x="386" y="4731"/>
                  <a:pt x="654" y="4597"/>
                  <a:pt x="877" y="4543"/>
                </a:cubicBezTo>
                <a:cubicBezTo>
                  <a:pt x="1980" y="4285"/>
                  <a:pt x="2971" y="4607"/>
                  <a:pt x="4016" y="4702"/>
                </a:cubicBezTo>
                <a:cubicBezTo>
                  <a:pt x="4778" y="4770"/>
                  <a:pt x="5027" y="4033"/>
                  <a:pt x="5415" y="3506"/>
                </a:cubicBezTo>
                <a:cubicBezTo>
                  <a:pt x="5914" y="2829"/>
                  <a:pt x="6621" y="2609"/>
                  <a:pt x="7442" y="2735"/>
                </a:cubicBezTo>
                <a:cubicBezTo>
                  <a:pt x="7716" y="2779"/>
                  <a:pt x="9457" y="3427"/>
                  <a:pt x="9486" y="2900"/>
                </a:cubicBezTo>
                <a:cubicBezTo>
                  <a:pt x="9541" y="1902"/>
                  <a:pt x="9974" y="1"/>
                  <a:pt x="13059" y="488"/>
                </a:cubicBezTo>
                <a:cubicBezTo>
                  <a:pt x="13800" y="605"/>
                  <a:pt x="14512" y="797"/>
                  <a:pt x="14937" y="1457"/>
                </a:cubicBezTo>
                <a:cubicBezTo>
                  <a:pt x="14957" y="1489"/>
                  <a:pt x="14978" y="1523"/>
                  <a:pt x="14998" y="1556"/>
                </a:cubicBezTo>
                <a:cubicBezTo>
                  <a:pt x="15018" y="1553"/>
                  <a:pt x="15039" y="1550"/>
                  <a:pt x="15060" y="1546"/>
                </a:cubicBezTo>
                <a:cubicBezTo>
                  <a:pt x="17345" y="1186"/>
                  <a:pt x="17747" y="2520"/>
                  <a:pt x="17814" y="3311"/>
                </a:cubicBezTo>
                <a:cubicBezTo>
                  <a:pt x="17983" y="3344"/>
                  <a:pt x="18120" y="3439"/>
                  <a:pt x="18236" y="3563"/>
                </a:cubicBezTo>
                <a:cubicBezTo>
                  <a:pt x="18657" y="3522"/>
                  <a:pt x="19265" y="3306"/>
                  <a:pt x="19401" y="3285"/>
                </a:cubicBezTo>
                <a:cubicBezTo>
                  <a:pt x="20036" y="3187"/>
                  <a:pt x="20582" y="3358"/>
                  <a:pt x="20967" y="3880"/>
                </a:cubicBezTo>
                <a:cubicBezTo>
                  <a:pt x="21267" y="4288"/>
                  <a:pt x="21459" y="4858"/>
                  <a:pt x="22048" y="4804"/>
                </a:cubicBezTo>
                <a:cubicBezTo>
                  <a:pt x="22857" y="4731"/>
                  <a:pt x="23622" y="4483"/>
                  <a:pt x="24474" y="4681"/>
                </a:cubicBezTo>
                <a:cubicBezTo>
                  <a:pt x="24646" y="4722"/>
                  <a:pt x="24854" y="4826"/>
                  <a:pt x="24972" y="4960"/>
                </a:cubicBezTo>
                <a:cubicBezTo>
                  <a:pt x="25152" y="5165"/>
                  <a:pt x="25023" y="5156"/>
                  <a:pt x="24681" y="5144"/>
                </a:cubicBezTo>
                <a:cubicBezTo>
                  <a:pt x="24681" y="5144"/>
                  <a:pt x="21042" y="5146"/>
                  <a:pt x="17392" y="5147"/>
                </a:cubicBezTo>
                <a:cubicBezTo>
                  <a:pt x="16507" y="5147"/>
                  <a:pt x="15403" y="5150"/>
                  <a:pt x="14187" y="5150"/>
                </a:cubicBezTo>
                <a:lnTo>
                  <a:pt x="12245" y="5150"/>
                </a:lnTo>
                <a:cubicBezTo>
                  <a:pt x="6911" y="5147"/>
                  <a:pt x="611" y="5142"/>
                  <a:pt x="611" y="5142"/>
                </a:cubicBezTo>
                <a:cubicBezTo>
                  <a:pt x="168" y="5157"/>
                  <a:pt x="0" y="5170"/>
                  <a:pt x="232" y="490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D85C6">
            <a:alpha val="3901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si"/>
              <a:buNone/>
              <a:defRPr sz="30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3" r:id="rId18"/>
    <p:sldLayoutId id="2147483674" r:id="rId19"/>
    <p:sldLayoutId id="2147483676" r:id="rId20"/>
    <p:sldLayoutId id="2147483677" r:id="rId21"/>
    <p:sldLayoutId id="2147483680" r:id="rId22"/>
    <p:sldLayoutId id="2147483681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927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0" name="Google Shape;4440;p39"/>
          <p:cNvSpPr/>
          <p:nvPr/>
        </p:nvSpPr>
        <p:spPr>
          <a:xfrm>
            <a:off x="-76200" y="-245650"/>
            <a:ext cx="17130440" cy="5466272"/>
          </a:xfrm>
          <a:custGeom>
            <a:avLst/>
            <a:gdLst/>
            <a:ahLst/>
            <a:cxnLst/>
            <a:rect l="l" t="t" r="r" b="b"/>
            <a:pathLst>
              <a:path w="35660" h="11379" extrusionOk="0">
                <a:moveTo>
                  <a:pt x="329" y="10797"/>
                </a:moveTo>
                <a:cubicBezTo>
                  <a:pt x="547" y="10412"/>
                  <a:pt x="925" y="10116"/>
                  <a:pt x="1243" y="10001"/>
                </a:cubicBezTo>
                <a:cubicBezTo>
                  <a:pt x="2806" y="9432"/>
                  <a:pt x="4211" y="10141"/>
                  <a:pt x="5694" y="10350"/>
                </a:cubicBezTo>
                <a:cubicBezTo>
                  <a:pt x="6774" y="10502"/>
                  <a:pt x="7128" y="8875"/>
                  <a:pt x="7677" y="7717"/>
                </a:cubicBezTo>
                <a:cubicBezTo>
                  <a:pt x="8384" y="6228"/>
                  <a:pt x="9386" y="5743"/>
                  <a:pt x="10550" y="6021"/>
                </a:cubicBezTo>
                <a:cubicBezTo>
                  <a:pt x="10937" y="6114"/>
                  <a:pt x="13408" y="7543"/>
                  <a:pt x="13449" y="6383"/>
                </a:cubicBezTo>
                <a:cubicBezTo>
                  <a:pt x="13525" y="4187"/>
                  <a:pt x="14140" y="0"/>
                  <a:pt x="18513" y="1072"/>
                </a:cubicBezTo>
                <a:cubicBezTo>
                  <a:pt x="19567" y="1330"/>
                  <a:pt x="20574" y="1752"/>
                  <a:pt x="21178" y="3206"/>
                </a:cubicBezTo>
                <a:cubicBezTo>
                  <a:pt x="21207" y="3278"/>
                  <a:pt x="21236" y="3351"/>
                  <a:pt x="21262" y="3425"/>
                </a:cubicBezTo>
                <a:cubicBezTo>
                  <a:pt x="21290" y="3417"/>
                  <a:pt x="21320" y="3410"/>
                  <a:pt x="21349" y="3402"/>
                </a:cubicBezTo>
                <a:cubicBezTo>
                  <a:pt x="24589" y="2609"/>
                  <a:pt x="25160" y="5547"/>
                  <a:pt x="25255" y="7287"/>
                </a:cubicBezTo>
                <a:cubicBezTo>
                  <a:pt x="25494" y="7363"/>
                  <a:pt x="25687" y="7569"/>
                  <a:pt x="25854" y="7840"/>
                </a:cubicBezTo>
                <a:cubicBezTo>
                  <a:pt x="26450" y="7748"/>
                  <a:pt x="27312" y="7273"/>
                  <a:pt x="27505" y="7228"/>
                </a:cubicBezTo>
                <a:cubicBezTo>
                  <a:pt x="28407" y="7013"/>
                  <a:pt x="29180" y="7386"/>
                  <a:pt x="29726" y="8539"/>
                </a:cubicBezTo>
                <a:cubicBezTo>
                  <a:pt x="30151" y="9435"/>
                  <a:pt x="30424" y="10691"/>
                  <a:pt x="31260" y="10573"/>
                </a:cubicBezTo>
                <a:cubicBezTo>
                  <a:pt x="32405" y="10412"/>
                  <a:pt x="33492" y="9864"/>
                  <a:pt x="34700" y="10304"/>
                </a:cubicBezTo>
                <a:cubicBezTo>
                  <a:pt x="34944" y="10393"/>
                  <a:pt x="35238" y="10621"/>
                  <a:pt x="35406" y="10919"/>
                </a:cubicBezTo>
                <a:cubicBezTo>
                  <a:pt x="35659" y="11368"/>
                  <a:pt x="35477" y="11347"/>
                  <a:pt x="34993" y="11323"/>
                </a:cubicBezTo>
                <a:cubicBezTo>
                  <a:pt x="34993" y="11323"/>
                  <a:pt x="29834" y="11329"/>
                  <a:pt x="24658" y="11332"/>
                </a:cubicBezTo>
                <a:cubicBezTo>
                  <a:pt x="23402" y="11333"/>
                  <a:pt x="21837" y="11333"/>
                  <a:pt x="20114" y="11333"/>
                </a:cubicBezTo>
                <a:cubicBezTo>
                  <a:pt x="19109" y="11333"/>
                  <a:pt x="18176" y="11333"/>
                  <a:pt x="17360" y="11332"/>
                </a:cubicBezTo>
                <a:cubicBezTo>
                  <a:pt x="9797" y="11329"/>
                  <a:pt x="864" y="11317"/>
                  <a:pt x="864" y="11317"/>
                </a:cubicBezTo>
                <a:cubicBezTo>
                  <a:pt x="237" y="11352"/>
                  <a:pt x="0" y="11378"/>
                  <a:pt x="329" y="10797"/>
                </a:cubicBezTo>
                <a:close/>
              </a:path>
            </a:pathLst>
          </a:custGeom>
          <a:solidFill>
            <a:srgbClr val="000000">
              <a:alpha val="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39"/>
          <p:cNvSpPr txBox="1">
            <a:spLocks noGrp="1"/>
          </p:cNvSpPr>
          <p:nvPr>
            <p:ph type="ctrTitle"/>
          </p:nvPr>
        </p:nvSpPr>
        <p:spPr>
          <a:xfrm>
            <a:off x="4225000" y="923000"/>
            <a:ext cx="4203900" cy="1285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PENGENDALIAN OPT</a:t>
            </a:r>
            <a:br>
              <a:rPr lang="en" sz="3200" dirty="0"/>
            </a:br>
            <a:r>
              <a:rPr lang="en" sz="3200" dirty="0"/>
              <a:t>BAWANG MERAH</a:t>
            </a:r>
            <a:endParaRPr sz="3200" dirty="0"/>
          </a:p>
        </p:txBody>
      </p:sp>
      <p:sp>
        <p:nvSpPr>
          <p:cNvPr id="4442" name="Google Shape;4442;p39"/>
          <p:cNvSpPr txBox="1">
            <a:spLocks noGrp="1"/>
          </p:cNvSpPr>
          <p:nvPr>
            <p:ph type="subTitle" idx="1"/>
          </p:nvPr>
        </p:nvSpPr>
        <p:spPr>
          <a:xfrm>
            <a:off x="4285120" y="2487486"/>
            <a:ext cx="4203900" cy="559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SHINTA ANDAYANI SP.,MP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CHESARA NOVATIANO S.Si.,M.Si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E3DE6-F026-A6C8-6161-A82642204142}"/>
              </a:ext>
            </a:extLst>
          </p:cNvPr>
          <p:cNvSpPr txBox="1"/>
          <p:nvPr/>
        </p:nvSpPr>
        <p:spPr>
          <a:xfrm>
            <a:off x="4225000" y="272845"/>
            <a:ext cx="420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latsi" panose="020B0604020202020204" charset="0"/>
              </a:rPr>
              <a:t>PELATIHAN VOKASI BUDIDAYA BAWANG MERAH</a:t>
            </a:r>
          </a:p>
          <a:p>
            <a:pPr algn="ctr"/>
            <a:r>
              <a:rPr lang="en-US" dirty="0" err="1">
                <a:latin typeface="Alatsi" panose="020B0604020202020204" charset="0"/>
              </a:rPr>
              <a:t>Lembang</a:t>
            </a:r>
            <a:r>
              <a:rPr lang="en-US" dirty="0">
                <a:latin typeface="Alatsi" panose="020B0604020202020204" charset="0"/>
              </a:rPr>
              <a:t>, 20 </a:t>
            </a:r>
            <a:r>
              <a:rPr lang="en-US" dirty="0" err="1">
                <a:latin typeface="Alatsi" panose="020B0604020202020204" charset="0"/>
              </a:rPr>
              <a:t>s.d</a:t>
            </a:r>
            <a:r>
              <a:rPr lang="en-US" dirty="0">
                <a:latin typeface="Alatsi" panose="020B0604020202020204" charset="0"/>
              </a:rPr>
              <a:t> 26 </a:t>
            </a:r>
            <a:r>
              <a:rPr lang="en-US" dirty="0" err="1">
                <a:latin typeface="Alatsi" panose="020B0604020202020204" charset="0"/>
              </a:rPr>
              <a:t>Februari</a:t>
            </a:r>
            <a:r>
              <a:rPr lang="en-US" dirty="0">
                <a:latin typeface="Alatsi" panose="020B0604020202020204" charset="0"/>
              </a:rPr>
              <a:t> 2024</a:t>
            </a:r>
            <a:endParaRPr lang="en-ID" dirty="0">
              <a:latin typeface="Alatsi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85CC8-4046-DCE4-24BD-4ACB4B685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59" y="26806"/>
            <a:ext cx="890588" cy="1285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3493E-87A6-C884-1948-53968A3E4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69" y="88036"/>
            <a:ext cx="1142564" cy="1129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A5832-3D79-46FD-A1FF-D4D569A0C6AA}"/>
              </a:ext>
            </a:extLst>
          </p:cNvPr>
          <p:cNvSpPr txBox="1"/>
          <p:nvPr/>
        </p:nvSpPr>
        <p:spPr>
          <a:xfrm>
            <a:off x="2921362" y="4071668"/>
            <a:ext cx="6213104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BADAN PENGEMBANGAN SUMBERDAYA MANUSIA PERTANIAN</a:t>
            </a:r>
          </a:p>
          <a:p>
            <a:pPr algn="ctr"/>
            <a:r>
              <a:rPr lang="en-US" dirty="0"/>
              <a:t>           BALAI BESAR PELATIHAN PERTANIAN LEMBANG</a:t>
            </a:r>
          </a:p>
          <a:p>
            <a:pPr algn="ctr"/>
            <a:r>
              <a:rPr lang="en-US" dirty="0"/>
              <a:t>       2024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CCF95-5DC0-43A5-B190-42ED2C4A1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" y="3459192"/>
            <a:ext cx="2911828" cy="1657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B0E6-7F5F-EB3D-9E14-B66A623A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40" y="233420"/>
            <a:ext cx="7704000" cy="572700"/>
          </a:xfrm>
        </p:spPr>
        <p:txBody>
          <a:bodyPr/>
          <a:lstStyle/>
          <a:p>
            <a:r>
              <a:rPr lang="en-US" sz="2400" dirty="0"/>
              <a:t>LALAT PENGGOROK DAUN (</a:t>
            </a:r>
            <a:r>
              <a:rPr lang="en-US" sz="2400" b="1" i="1" dirty="0" err="1"/>
              <a:t>Liriomyza</a:t>
            </a:r>
            <a:r>
              <a:rPr lang="en-US" sz="2400" b="1" i="1" dirty="0"/>
              <a:t> </a:t>
            </a:r>
            <a:r>
              <a:rPr lang="en-US" sz="2400" b="1" i="1" dirty="0" err="1"/>
              <a:t>huidobrensis</a:t>
            </a:r>
            <a:r>
              <a:rPr lang="en-US" sz="2400" b="1" i="1" dirty="0"/>
              <a:t> )</a:t>
            </a:r>
            <a:endParaRPr lang="en-ID" sz="2400" dirty="0"/>
          </a:p>
        </p:txBody>
      </p:sp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40F54888-8D1F-55A8-3362-33AF175B9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22" r="15322"/>
          <a:stretch>
            <a:fillRect/>
          </a:stretch>
        </p:blipFill>
        <p:spPr>
          <a:xfrm>
            <a:off x="5470142" y="1156301"/>
            <a:ext cx="2892898" cy="2973739"/>
          </a:xfrm>
          <a:custGeom>
            <a:avLst/>
            <a:gdLst>
              <a:gd name="connsiteX0" fmla="*/ 0 w 3294743"/>
              <a:gd name="connsiteY0" fmla="*/ 0 h 3388016"/>
              <a:gd name="connsiteX1" fmla="*/ 3294743 w 3294743"/>
              <a:gd name="connsiteY1" fmla="*/ 0 h 3388016"/>
              <a:gd name="connsiteX2" fmla="*/ 3294743 w 3294743"/>
              <a:gd name="connsiteY2" fmla="*/ 3388016 h 3388016"/>
              <a:gd name="connsiteX3" fmla="*/ 0 w 3294743"/>
              <a:gd name="connsiteY3" fmla="*/ 3388016 h 338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4743" h="3388016">
                <a:moveTo>
                  <a:pt x="0" y="0"/>
                </a:moveTo>
                <a:lnTo>
                  <a:pt x="3294743" y="0"/>
                </a:lnTo>
                <a:lnTo>
                  <a:pt x="3294743" y="3388016"/>
                </a:lnTo>
                <a:lnTo>
                  <a:pt x="0" y="338801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671A4-3473-7942-4976-B01F81F325A3}"/>
              </a:ext>
            </a:extLst>
          </p:cNvPr>
          <p:cNvSpPr txBox="1"/>
          <p:nvPr/>
        </p:nvSpPr>
        <p:spPr>
          <a:xfrm>
            <a:off x="572732" y="1303072"/>
            <a:ext cx="4418367" cy="31947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214313" indent="-214313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latin typeface="Alatsi" panose="020B0604020202020204" charset="0"/>
              </a:rPr>
              <a:t>Jenis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tanaman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sayuran</a:t>
            </a:r>
            <a:r>
              <a:rPr lang="en-US" dirty="0">
                <a:latin typeface="Alatsi" panose="020B0604020202020204" charset="0"/>
              </a:rPr>
              <a:t> yang </a:t>
            </a:r>
            <a:r>
              <a:rPr lang="en-US" dirty="0" err="1">
                <a:latin typeface="Alatsi" panose="020B0604020202020204" charset="0"/>
              </a:rPr>
              <a:t>diserangnya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meliputi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kentang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tomat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cabai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merah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mentimun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kubis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brokoli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caisin</a:t>
            </a:r>
            <a:r>
              <a:rPr lang="en-US" dirty="0">
                <a:latin typeface="Alatsi" panose="020B0604020202020204" charset="0"/>
              </a:rPr>
              <a:t>, bit, </a:t>
            </a:r>
            <a:r>
              <a:rPr lang="en-US" dirty="0" err="1">
                <a:latin typeface="Alatsi" panose="020B0604020202020204" charset="0"/>
              </a:rPr>
              <a:t>bayam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salada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bawang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daun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bawang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merah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kacang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merah</a:t>
            </a:r>
            <a:r>
              <a:rPr lang="en-US" dirty="0">
                <a:latin typeface="Alatsi" panose="020B0604020202020204" charset="0"/>
              </a:rPr>
              <a:t>, dan </a:t>
            </a:r>
            <a:r>
              <a:rPr lang="en-US" dirty="0" err="1">
                <a:latin typeface="Alatsi" panose="020B0604020202020204" charset="0"/>
              </a:rPr>
              <a:t>sebagainya</a:t>
            </a:r>
            <a:endParaRPr lang="en-US" dirty="0">
              <a:latin typeface="Alatsi" panose="020B0604020202020204" charset="0"/>
            </a:endParaRPr>
          </a:p>
          <a:p>
            <a:pPr marL="214313" indent="-214313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latin typeface="Alatsi" panose="020B0604020202020204" charset="0"/>
              </a:rPr>
              <a:t>Selain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itu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lalat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pengorok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daun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ini</a:t>
            </a:r>
            <a:r>
              <a:rPr lang="en-US" dirty="0">
                <a:latin typeface="Alatsi" panose="020B0604020202020204" charset="0"/>
              </a:rPr>
              <a:t> juga </a:t>
            </a:r>
            <a:r>
              <a:rPr lang="en-US" dirty="0" err="1">
                <a:latin typeface="Alatsi" panose="020B0604020202020204" charset="0"/>
              </a:rPr>
              <a:t>merupakan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pemakan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tumbuhan</a:t>
            </a:r>
            <a:r>
              <a:rPr lang="en-US" dirty="0">
                <a:latin typeface="Alatsi" panose="020B0604020202020204" charset="0"/>
              </a:rPr>
              <a:t> liar </a:t>
            </a:r>
            <a:r>
              <a:rPr lang="en-US" dirty="0" err="1">
                <a:latin typeface="Alatsi" panose="020B0604020202020204" charset="0"/>
              </a:rPr>
              <a:t>meliputi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babadotan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sawi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tanah</a:t>
            </a:r>
            <a:r>
              <a:rPr lang="en-US" dirty="0">
                <a:latin typeface="Alatsi" panose="020B0604020202020204" charset="0"/>
              </a:rPr>
              <a:t>, </a:t>
            </a:r>
            <a:r>
              <a:rPr lang="en-US" dirty="0" err="1">
                <a:latin typeface="Alatsi" panose="020B0604020202020204" charset="0"/>
              </a:rPr>
              <a:t>bayam</a:t>
            </a:r>
            <a:r>
              <a:rPr lang="en-US" dirty="0">
                <a:latin typeface="Alatsi" panose="020B0604020202020204" charset="0"/>
              </a:rPr>
              <a:t> liar, </a:t>
            </a:r>
            <a:r>
              <a:rPr lang="en-US" dirty="0" err="1">
                <a:latin typeface="Alatsi" panose="020B0604020202020204" charset="0"/>
              </a:rPr>
              <a:t>sejenisnya</a:t>
            </a:r>
            <a:endParaRPr lang="en-US" dirty="0">
              <a:latin typeface="Alatsi" panose="020B0604020202020204" charset="0"/>
            </a:endParaRPr>
          </a:p>
          <a:p>
            <a:pPr marL="214313" indent="-214313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latin typeface="Alatsi" panose="020B0604020202020204" charset="0"/>
              </a:rPr>
              <a:t>Merupakan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hama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indigenus</a:t>
            </a:r>
            <a:r>
              <a:rPr lang="en-US" dirty="0">
                <a:latin typeface="Alatsi" panose="020B0604020202020204" charset="0"/>
              </a:rPr>
              <a:t> Amerika Selatan dan </a:t>
            </a:r>
            <a:r>
              <a:rPr lang="en-US" dirty="0" err="1">
                <a:latin typeface="Alatsi" panose="020B0604020202020204" charset="0"/>
              </a:rPr>
              <a:t>Kalifornia</a:t>
            </a:r>
            <a:r>
              <a:rPr lang="en-US" dirty="0">
                <a:latin typeface="Alatsi" panose="020B0604020202020204" charset="0"/>
              </a:rPr>
              <a:t>, dan </a:t>
            </a:r>
            <a:r>
              <a:rPr lang="en-US" dirty="0" err="1">
                <a:latin typeface="Alatsi" panose="020B0604020202020204" charset="0"/>
              </a:rPr>
              <a:t>tahun</a:t>
            </a:r>
            <a:r>
              <a:rPr lang="en-US" dirty="0">
                <a:latin typeface="Alatsi" panose="020B0604020202020204" charset="0"/>
              </a:rPr>
              <a:t> 1989-1990 </a:t>
            </a:r>
            <a:r>
              <a:rPr lang="en-US" dirty="0" err="1">
                <a:latin typeface="Alatsi" panose="020B0604020202020204" charset="0"/>
              </a:rPr>
              <a:t>ditemukan</a:t>
            </a:r>
            <a:r>
              <a:rPr lang="en-US" dirty="0">
                <a:latin typeface="Alatsi" panose="020B0604020202020204" charset="0"/>
              </a:rPr>
              <a:t> di </a:t>
            </a:r>
            <a:r>
              <a:rPr lang="en-US" dirty="0" err="1">
                <a:latin typeface="Alatsi" panose="020B0604020202020204" charset="0"/>
              </a:rPr>
              <a:t>Eropa</a:t>
            </a:r>
            <a:r>
              <a:rPr lang="en-US" dirty="0">
                <a:latin typeface="Alatsi" panose="020B0604020202020204" charset="0"/>
              </a:rPr>
              <a:t> dan </a:t>
            </a:r>
            <a:r>
              <a:rPr lang="en-US" dirty="0" err="1">
                <a:latin typeface="Alatsi" panose="020B0604020202020204" charset="0"/>
              </a:rPr>
              <a:t>tahun</a:t>
            </a:r>
            <a:r>
              <a:rPr lang="en-US" dirty="0">
                <a:latin typeface="Alatsi" panose="020B0604020202020204" charset="0"/>
              </a:rPr>
              <a:t> 1992 </a:t>
            </a:r>
            <a:r>
              <a:rPr lang="en-US" dirty="0" err="1">
                <a:latin typeface="Alatsi" panose="020B0604020202020204" charset="0"/>
              </a:rPr>
              <a:t>ditemukan</a:t>
            </a:r>
            <a:r>
              <a:rPr lang="en-US" dirty="0">
                <a:latin typeface="Alatsi" panose="020B0604020202020204" charset="0"/>
              </a:rPr>
              <a:t> di Israel</a:t>
            </a:r>
          </a:p>
          <a:p>
            <a:pPr marL="214313" indent="-214313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latin typeface="Alatsi" panose="020B0604020202020204" charset="0"/>
              </a:rPr>
              <a:t>Gejala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serangan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adalah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bintik-bintik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berwarna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putih</a:t>
            </a:r>
            <a:r>
              <a:rPr lang="en-US" dirty="0">
                <a:latin typeface="Alatsi" panose="020B0604020202020204" charset="0"/>
              </a:rPr>
              <a:t> dan liang </a:t>
            </a:r>
            <a:r>
              <a:rPr lang="en-US" dirty="0" err="1">
                <a:latin typeface="Alatsi" panose="020B0604020202020204" charset="0"/>
              </a:rPr>
              <a:t>korokan</a:t>
            </a:r>
            <a:r>
              <a:rPr lang="en-US" dirty="0">
                <a:latin typeface="Alatsi" panose="020B0604020202020204" charset="0"/>
              </a:rPr>
              <a:t> yang </a:t>
            </a:r>
            <a:r>
              <a:rPr lang="en-US" dirty="0" err="1">
                <a:latin typeface="Alatsi" panose="020B0604020202020204" charset="0"/>
              </a:rPr>
              <a:t>berkelok-kelok</a:t>
            </a:r>
            <a:endParaRPr lang="en-US" dirty="0">
              <a:latin typeface="Alatsi" panose="020B0604020202020204" charset="0"/>
            </a:endParaRPr>
          </a:p>
          <a:p>
            <a:pPr marL="214313" indent="-214313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latin typeface="Alatsi" panose="020B0604020202020204" charset="0"/>
              </a:rPr>
              <a:t>Serangan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berat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mengakobatkan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hampir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semua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permukaan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daun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terpenuhi</a:t>
            </a:r>
            <a:r>
              <a:rPr lang="en-US" dirty="0">
                <a:latin typeface="Alatsi" panose="020B0604020202020204" charset="0"/>
              </a:rPr>
              <a:t> oleh liang </a:t>
            </a:r>
            <a:r>
              <a:rPr lang="en-US" dirty="0" err="1">
                <a:latin typeface="Alatsi" panose="020B0604020202020204" charset="0"/>
              </a:rPr>
              <a:t>korokan</a:t>
            </a:r>
            <a:r>
              <a:rPr lang="en-US" dirty="0">
                <a:latin typeface="Alatsi" panose="020B0604020202020204" charset="0"/>
              </a:rPr>
              <a:t> dan </a:t>
            </a:r>
            <a:r>
              <a:rPr lang="en-US" dirty="0" err="1">
                <a:latin typeface="Alatsi" panose="020B0604020202020204" charset="0"/>
              </a:rPr>
              <a:t>menjadi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kering</a:t>
            </a:r>
            <a:r>
              <a:rPr lang="en-US" dirty="0">
                <a:latin typeface="Alatsi" panose="020B0604020202020204" charset="0"/>
              </a:rPr>
              <a:t> dan </a:t>
            </a:r>
            <a:r>
              <a:rPr lang="en-US" dirty="0" err="1">
                <a:latin typeface="Alatsi" panose="020B0604020202020204" charset="0"/>
              </a:rPr>
              <a:t>berwarna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coklat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serta</a:t>
            </a:r>
            <a:r>
              <a:rPr lang="en-US" dirty="0">
                <a:latin typeface="Alatsi" panose="020B0604020202020204" charset="0"/>
              </a:rPr>
              <a:t> </a:t>
            </a:r>
            <a:r>
              <a:rPr lang="en-US" dirty="0" err="1">
                <a:latin typeface="Alatsi" panose="020B0604020202020204" charset="0"/>
              </a:rPr>
              <a:t>terbakar</a:t>
            </a:r>
            <a:endParaRPr lang="en-US" dirty="0">
              <a:latin typeface="Alats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8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850" b="1" dirty="0" err="1"/>
              <a:t>Morfologi</a:t>
            </a:r>
            <a:r>
              <a:rPr lang="en-US" sz="2850" b="1" dirty="0"/>
              <a:t> </a:t>
            </a:r>
            <a:r>
              <a:rPr lang="en-US" sz="2850" b="1" dirty="0" err="1"/>
              <a:t>Ulat</a:t>
            </a:r>
            <a:r>
              <a:rPr lang="en-US" sz="2850" b="1" dirty="0"/>
              <a:t> Hama </a:t>
            </a:r>
            <a:r>
              <a:rPr lang="en-US" sz="2850" b="1" dirty="0" err="1"/>
              <a:t>Bawang</a:t>
            </a:r>
            <a:r>
              <a:rPr lang="en-US" sz="2850" b="1" dirty="0"/>
              <a:t> Merah</a:t>
            </a:r>
          </a:p>
        </p:txBody>
      </p:sp>
      <p:pic>
        <p:nvPicPr>
          <p:cNvPr id="183303" name="Picture 7" descr="bayer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095" y="1028700"/>
            <a:ext cx="1208485" cy="1771650"/>
          </a:xfrm>
          <a:noFill/>
          <a:ln/>
        </p:spPr>
      </p:pic>
      <p:pic>
        <p:nvPicPr>
          <p:cNvPr id="183304" name="Picture 8" descr="Bawang putih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00350" y="1028700"/>
            <a:ext cx="1272779" cy="1771650"/>
          </a:xfrm>
        </p:spPr>
      </p:pic>
      <p:pic>
        <p:nvPicPr>
          <p:cNvPr id="183307" name="Picture 11" descr="bayer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00513" y="1028700"/>
            <a:ext cx="1115616" cy="1771650"/>
          </a:xfrm>
          <a:noFill/>
          <a:ln/>
        </p:spPr>
      </p:pic>
      <p:pic>
        <p:nvPicPr>
          <p:cNvPr id="183310" name="Picture 14" descr="bayer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57800" y="1028701"/>
            <a:ext cx="2549129" cy="1759744"/>
          </a:xfrm>
        </p:spPr>
      </p:pic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1428750" y="2971801"/>
            <a:ext cx="26289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75" dirty="0" err="1">
                <a:latin typeface="Alatsi" panose="020B0604020202020204" charset="0"/>
              </a:rPr>
              <a:t>Ulat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grayak</a:t>
            </a:r>
            <a:r>
              <a:rPr lang="en-US" sz="1575" dirty="0">
                <a:latin typeface="Alatsi" panose="020B0604020202020204" charset="0"/>
              </a:rPr>
              <a:t> (</a:t>
            </a:r>
            <a:r>
              <a:rPr lang="en-US" sz="1575" i="1" dirty="0">
                <a:latin typeface="Alatsi" panose="020B0604020202020204" charset="0"/>
              </a:rPr>
              <a:t>Spodoptera </a:t>
            </a:r>
            <a:r>
              <a:rPr lang="en-US" sz="1575" i="1" dirty="0" err="1">
                <a:latin typeface="Alatsi" panose="020B0604020202020204" charset="0"/>
              </a:rPr>
              <a:t>litura</a:t>
            </a:r>
            <a:r>
              <a:rPr lang="en-US" sz="1575" dirty="0">
                <a:latin typeface="Alatsi" panose="020B0604020202020204" charset="0"/>
              </a:rPr>
              <a:t>) </a:t>
            </a:r>
            <a:r>
              <a:rPr lang="en-US" sz="1575" dirty="0" err="1">
                <a:latin typeface="Alatsi" panose="020B0604020202020204" charset="0"/>
              </a:rPr>
              <a:t>lebih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berkembang</a:t>
            </a:r>
            <a:r>
              <a:rPr lang="en-US" sz="1575" dirty="0">
                <a:latin typeface="Alatsi" panose="020B0604020202020204" charset="0"/>
              </a:rPr>
              <a:t> di </a:t>
            </a:r>
            <a:r>
              <a:rPr lang="en-US" sz="1575" dirty="0" err="1">
                <a:latin typeface="Alatsi" panose="020B0604020202020204" charset="0"/>
              </a:rPr>
              <a:t>luar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batang</a:t>
            </a:r>
            <a:r>
              <a:rPr lang="en-US" sz="1575" dirty="0">
                <a:latin typeface="Alatsi" panose="020B0604020202020204" charset="0"/>
              </a:rPr>
              <a:t>/</a:t>
            </a:r>
            <a:r>
              <a:rPr lang="en-US" sz="1575" dirty="0" err="1">
                <a:latin typeface="Alatsi" panose="020B0604020202020204" charset="0"/>
              </a:rPr>
              <a:t>daun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bawang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merah</a:t>
            </a:r>
            <a:endParaRPr lang="en-US" sz="1575" dirty="0">
              <a:latin typeface="Alatsi" panose="020B0604020202020204" charset="0"/>
            </a:endParaRP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114800" y="2971800"/>
            <a:ext cx="3714750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75" dirty="0" err="1">
                <a:latin typeface="Alatsi" panose="020B0604020202020204" charset="0"/>
              </a:rPr>
              <a:t>Ulat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bawang</a:t>
            </a:r>
            <a:r>
              <a:rPr lang="en-US" sz="1575" dirty="0">
                <a:latin typeface="Alatsi" panose="020B0604020202020204" charset="0"/>
              </a:rPr>
              <a:t> (</a:t>
            </a:r>
            <a:r>
              <a:rPr lang="en-US" sz="1575" i="1" dirty="0">
                <a:latin typeface="Alatsi" panose="020B0604020202020204" charset="0"/>
              </a:rPr>
              <a:t>Spodoptera </a:t>
            </a:r>
            <a:r>
              <a:rPr lang="en-US" sz="1575" i="1" dirty="0" err="1">
                <a:latin typeface="Alatsi" panose="020B0604020202020204" charset="0"/>
              </a:rPr>
              <a:t>exiqua</a:t>
            </a:r>
            <a:r>
              <a:rPr lang="en-US" sz="1575" dirty="0">
                <a:latin typeface="Alatsi" panose="020B0604020202020204" charset="0"/>
              </a:rPr>
              <a:t>) </a:t>
            </a:r>
            <a:r>
              <a:rPr lang="en-US" sz="1575" dirty="0" err="1">
                <a:latin typeface="Alatsi" panose="020B0604020202020204" charset="0"/>
              </a:rPr>
              <a:t>lebih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berkebang</a:t>
            </a:r>
            <a:r>
              <a:rPr lang="en-US" sz="1575" dirty="0">
                <a:latin typeface="Alatsi" panose="020B0604020202020204" charset="0"/>
              </a:rPr>
              <a:t> di </a:t>
            </a:r>
            <a:r>
              <a:rPr lang="en-US" sz="1575" dirty="0" err="1">
                <a:latin typeface="Alatsi" panose="020B0604020202020204" charset="0"/>
              </a:rPr>
              <a:t>dalam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daun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bawang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daun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maupun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bawang</a:t>
            </a:r>
            <a:r>
              <a:rPr lang="en-US" sz="1575" dirty="0">
                <a:latin typeface="Alatsi" panose="020B0604020202020204" charset="0"/>
              </a:rPr>
              <a:t> </a:t>
            </a:r>
            <a:r>
              <a:rPr lang="en-US" sz="1575" dirty="0" err="1">
                <a:latin typeface="Alatsi" panose="020B0604020202020204" charset="0"/>
              </a:rPr>
              <a:t>merah</a:t>
            </a:r>
            <a:endParaRPr lang="en-US" sz="1575" dirty="0">
              <a:latin typeface="Alatsi" panose="020B060402020202020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0DFC8C-229C-4710-9305-12A7B7420632}"/>
              </a:ext>
            </a:extLst>
          </p:cNvPr>
          <p:cNvGrpSpPr/>
          <p:nvPr/>
        </p:nvGrpSpPr>
        <p:grpSpPr>
          <a:xfrm>
            <a:off x="8279111" y="208361"/>
            <a:ext cx="864887" cy="2076495"/>
            <a:chOff x="11038817" y="277813"/>
            <a:chExt cx="1153183" cy="27686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C7BCEF-D560-4AA6-BBC7-8819FF546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38817" y="1906648"/>
              <a:ext cx="1153183" cy="11398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BBC136-E68A-4B61-842E-D6F28BF0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617" y="277813"/>
              <a:ext cx="890588" cy="1285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9368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5B2F-741D-4630-8BC3-64C05D0299F0}" type="slidenum">
              <a:rPr lang="en-US"/>
              <a:pPr/>
              <a:t>12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361"/>
            <a:ext cx="7589520" cy="854869"/>
          </a:xfrm>
        </p:spPr>
        <p:txBody>
          <a:bodyPr>
            <a:normAutofit/>
          </a:bodyPr>
          <a:lstStyle/>
          <a:p>
            <a:r>
              <a:rPr lang="en-US" sz="2850" b="1" dirty="0" err="1"/>
              <a:t>Morfologi</a:t>
            </a:r>
            <a:r>
              <a:rPr lang="en-US" sz="2850" b="1" dirty="0"/>
              <a:t> Kutu dan Trip Hama pada </a:t>
            </a:r>
            <a:r>
              <a:rPr lang="en-US" sz="2850" b="1" dirty="0" err="1"/>
              <a:t>Bawang</a:t>
            </a:r>
            <a:endParaRPr lang="en-US" sz="2850" b="1" dirty="0"/>
          </a:p>
        </p:txBody>
      </p:sp>
      <p:pic>
        <p:nvPicPr>
          <p:cNvPr id="186375" name="Picture 7" descr="bin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3100" y="1257300"/>
            <a:ext cx="1753791" cy="2457450"/>
          </a:xfrm>
          <a:noFill/>
          <a:ln/>
        </p:spPr>
      </p:pic>
      <p:pic>
        <p:nvPicPr>
          <p:cNvPr id="186376" name="Picture 8" descr="IMG_12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1900" y="1257300"/>
            <a:ext cx="1843088" cy="2457450"/>
          </a:xfrm>
          <a:noFill/>
          <a:ln/>
        </p:spPr>
      </p:pic>
      <p:pic>
        <p:nvPicPr>
          <p:cNvPr id="186377" name="Picture 9" descr="Trip Bawang Puti Franskliniella occidentalis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657851" y="1257301"/>
            <a:ext cx="1641872" cy="2483644"/>
          </a:xfrm>
          <a:noFill/>
          <a:ln/>
        </p:spPr>
      </p:pic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1485900" y="3943351"/>
            <a:ext cx="6229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Serangan kutu dan trip pada bawang menyebabkan kerdilnya tanaman, dan pada bawang daun menyebabkan ketidaksegaran daun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B9EA25-38EA-4D23-86D4-BE4501267706}"/>
              </a:ext>
            </a:extLst>
          </p:cNvPr>
          <p:cNvGrpSpPr/>
          <p:nvPr/>
        </p:nvGrpSpPr>
        <p:grpSpPr>
          <a:xfrm>
            <a:off x="8301154" y="208361"/>
            <a:ext cx="780927" cy="1968279"/>
            <a:chOff x="10952185" y="1771334"/>
            <a:chExt cx="1041236" cy="26243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E430F-5120-42CD-BDDC-2780D632B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2185" y="3366532"/>
              <a:ext cx="1041236" cy="10291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953EF0-3DDC-40EF-8F83-BBC46607D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1085" y="1771334"/>
              <a:ext cx="890588" cy="1285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3122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Hasil gambar untuk gambar spodoptera li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5" y="497134"/>
            <a:ext cx="2798015" cy="1601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30" y="556946"/>
            <a:ext cx="2577588" cy="1541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02" y="315875"/>
            <a:ext cx="2623409" cy="1745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1" y="2851016"/>
            <a:ext cx="2587743" cy="1723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99" y="2772965"/>
            <a:ext cx="2461719" cy="1759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02" y="2930289"/>
            <a:ext cx="2623409" cy="1708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2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39F0-F1AB-53C4-A59F-D82E9634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PENYAKIT PADA BAWANG MERAH</a:t>
            </a:r>
            <a:endParaRPr lang="en-ID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88183-733B-B180-EA32-1819089BB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3873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D62497-A348-A660-2717-3B37F12C1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pada </a:t>
            </a:r>
            <a:r>
              <a:rPr lang="en-ID" dirty="0" err="1"/>
              <a:t>daun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bercak</a:t>
            </a:r>
            <a:r>
              <a:rPr lang="en-ID" dirty="0"/>
              <a:t> </a:t>
            </a:r>
          </a:p>
          <a:p>
            <a:pPr algn="l"/>
            <a:r>
              <a:rPr lang="en-ID" dirty="0" err="1"/>
              <a:t>berukuran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, </a:t>
            </a:r>
            <a:r>
              <a:rPr lang="en-ID" dirty="0" err="1"/>
              <a:t>melekuk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, </a:t>
            </a:r>
            <a:r>
              <a:rPr lang="en-ID" dirty="0" err="1"/>
              <a:t>berwarna</a:t>
            </a:r>
            <a:r>
              <a:rPr lang="en-ID" dirty="0"/>
              <a:t> </a:t>
            </a:r>
            <a:r>
              <a:rPr lang="en-ID" dirty="0" err="1"/>
              <a:t>putih</a:t>
            </a:r>
            <a:r>
              <a:rPr lang="en-ID" dirty="0"/>
              <a:t> </a:t>
            </a:r>
          </a:p>
          <a:p>
            <a:pPr algn="l"/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yang </a:t>
            </a:r>
            <a:r>
              <a:rPr lang="en-ID" dirty="0" err="1"/>
              <a:t>berwarna</a:t>
            </a:r>
            <a:r>
              <a:rPr lang="en-ID" dirty="0"/>
              <a:t> </a:t>
            </a:r>
            <a:r>
              <a:rPr lang="en-ID" dirty="0" err="1"/>
              <a:t>ungu</a:t>
            </a:r>
            <a:r>
              <a:rPr lang="en-ID" dirty="0"/>
              <a:t> (</a:t>
            </a:r>
            <a:r>
              <a:rPr lang="en-ID" dirty="0" err="1"/>
              <a:t>kelabu</a:t>
            </a:r>
            <a:r>
              <a:rPr lang="en-ID" dirty="0"/>
              <a:t>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249B3-99F8-E800-7E1C-E5BC3CEC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Bercak</a:t>
            </a:r>
            <a:r>
              <a:rPr lang="en-US" dirty="0"/>
              <a:t> </a:t>
            </a:r>
            <a:r>
              <a:rPr lang="en-US" dirty="0" err="1"/>
              <a:t>Ungu</a:t>
            </a:r>
            <a:r>
              <a:rPr lang="en-US" dirty="0"/>
              <a:t>/ </a:t>
            </a:r>
            <a:r>
              <a:rPr lang="en-US" dirty="0" err="1"/>
              <a:t>Trotol</a:t>
            </a:r>
            <a:r>
              <a:rPr lang="en-US" dirty="0"/>
              <a:t> ( </a:t>
            </a:r>
            <a:r>
              <a:rPr lang="en-US" i="1" dirty="0" err="1"/>
              <a:t>Alternia</a:t>
            </a:r>
            <a:r>
              <a:rPr lang="en-US" i="1" dirty="0"/>
              <a:t> </a:t>
            </a:r>
            <a:r>
              <a:rPr lang="en-US" i="1" dirty="0" err="1"/>
              <a:t>porii</a:t>
            </a:r>
            <a:r>
              <a:rPr lang="en-US" i="1" dirty="0"/>
              <a:t>)</a:t>
            </a:r>
            <a:endParaRPr lang="en-ID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6120624-B5F3-62B3-3EEF-93BDD38D3DB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16934" t="18137" r="24438" b="-18137"/>
          <a:stretch/>
        </p:blipFill>
        <p:spPr>
          <a:xfrm>
            <a:off x="5389300" y="540510"/>
            <a:ext cx="2829600" cy="3607200"/>
          </a:xfrm>
        </p:spPr>
      </p:pic>
    </p:spTree>
    <p:extLst>
      <p:ext uri="{BB962C8B-B14F-4D97-AF65-F5344CB8AC3E}">
        <p14:creationId xmlns:p14="http://schemas.microsoft.com/office/powerpoint/2010/main" val="240682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0F53277-6CF7-8DC0-FACE-93E373D96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Teknis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EBE45-8937-F059-D20D-ABF8D18C355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</a:p>
          <a:p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dilakukan</a:t>
            </a:r>
            <a:r>
              <a:rPr lang="en-US" dirty="0"/>
              <a:t> pada </a:t>
            </a:r>
          </a:p>
          <a:p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kemarau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C1B52B-AAF9-8609-899C-E5AB76241A8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72991" y="2310075"/>
            <a:ext cx="3180006" cy="1126545"/>
          </a:xfrm>
        </p:spPr>
        <p:txBody>
          <a:bodyPr/>
          <a:lstStyle/>
          <a:p>
            <a:r>
              <a:rPr lang="en-US" sz="1200" dirty="0" err="1"/>
              <a:t>Gunakan</a:t>
            </a:r>
            <a:r>
              <a:rPr lang="en-US" sz="1200" dirty="0"/>
              <a:t> </a:t>
            </a:r>
            <a:r>
              <a:rPr lang="en-US" sz="1200" dirty="0" err="1"/>
              <a:t>fungisida</a:t>
            </a:r>
            <a:r>
              <a:rPr lang="en-US" sz="1200" dirty="0"/>
              <a:t> yang </a:t>
            </a:r>
          </a:p>
          <a:p>
            <a:r>
              <a:rPr lang="en-US" sz="1200" dirty="0" err="1"/>
              <a:t>efektif</a:t>
            </a:r>
            <a:r>
              <a:rPr lang="en-US" sz="1200" dirty="0"/>
              <a:t> pada </a:t>
            </a:r>
            <a:r>
              <a:rPr lang="en-US" sz="1200" dirty="0" err="1"/>
              <a:t>awal</a:t>
            </a:r>
            <a:r>
              <a:rPr lang="en-US" sz="1200" dirty="0"/>
              <a:t> </a:t>
            </a:r>
            <a:r>
              <a:rPr lang="en-US" sz="1200" dirty="0" err="1"/>
              <a:t>munculnya</a:t>
            </a:r>
            <a:r>
              <a:rPr lang="en-US" sz="1200" dirty="0"/>
              <a:t> </a:t>
            </a:r>
            <a:r>
              <a:rPr lang="en-US" sz="1200" dirty="0" err="1"/>
              <a:t>gejala</a:t>
            </a:r>
            <a:r>
              <a:rPr lang="en-US" sz="1200" dirty="0"/>
              <a:t>, </a:t>
            </a:r>
          </a:p>
          <a:p>
            <a:r>
              <a:rPr lang="en-US" sz="1200" dirty="0" err="1"/>
              <a:t>aplikasi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 </a:t>
            </a:r>
            <a:r>
              <a:rPr lang="en-US" sz="1200" dirty="0" err="1"/>
              <a:t>ulang</a:t>
            </a:r>
            <a:r>
              <a:rPr lang="en-US" sz="1200" dirty="0"/>
              <a:t> </a:t>
            </a:r>
            <a:r>
              <a:rPr lang="en-US" sz="1200" dirty="0" err="1"/>
              <a:t>apabila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serangan</a:t>
            </a:r>
            <a:r>
              <a:rPr lang="en-US" sz="1200" dirty="0"/>
              <a:t> </a:t>
            </a:r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berkembang</a:t>
            </a:r>
            <a:r>
              <a:rPr lang="en-US" sz="1200" dirty="0"/>
              <a:t>.</a:t>
            </a:r>
            <a:endParaRPr lang="en-ID" sz="1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D87735-FDDF-6877-DF4F-38C35FEA6F4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 err="1"/>
              <a:t>Sanitasi</a:t>
            </a:r>
            <a:r>
              <a:rPr lang="en-US" dirty="0"/>
              <a:t> dan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sisa-sisa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CA829C2-3FCA-D156-ED97-92E9828ED868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dirty="0" err="1"/>
              <a:t>Pergiliran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</a:p>
          <a:p>
            <a:r>
              <a:rPr lang="en-US" dirty="0"/>
              <a:t>genus </a:t>
            </a:r>
            <a:r>
              <a:rPr lang="en-US" i="1" dirty="0"/>
              <a:t>Allium</a:t>
            </a:r>
            <a:endParaRPr lang="en-ID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561841-B5C7-93BF-C6F8-B0A7BE08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Pengendaliannya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8E2C969-7895-16B4-3091-1FCC5EDFC61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en-US" dirty="0" err="1"/>
              <a:t>Fisik</a:t>
            </a:r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9B2B60C-43A3-4057-DF28-8F4199F36BE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r>
              <a:rPr lang="en-US" dirty="0"/>
              <a:t>Kimia</a:t>
            </a:r>
            <a:endParaRPr lang="en-ID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C2487D0-E3D1-BA5D-9316-1DDD4216DA29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r>
              <a:rPr lang="en-US" dirty="0"/>
              <a:t>Teknis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2217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3A26-4F51-6D64-2196-3EF51413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PENYAKIT MOLER ( </a:t>
            </a:r>
            <a:r>
              <a:rPr lang="en-US" i="1" dirty="0" err="1"/>
              <a:t>Fussarium</a:t>
            </a:r>
            <a:r>
              <a:rPr lang="en-US" i="1" dirty="0"/>
              <a:t> </a:t>
            </a:r>
            <a:r>
              <a:rPr lang="en-US" i="1" dirty="0" err="1"/>
              <a:t>oxysporum</a:t>
            </a:r>
            <a:r>
              <a:rPr lang="en-US" i="1" dirty="0"/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715B-4E2E-127C-7992-40BCFA564401}"/>
              </a:ext>
            </a:extLst>
          </p:cNvPr>
          <p:cNvSpPr txBox="1">
            <a:spLocks/>
          </p:cNvSpPr>
          <p:nvPr/>
        </p:nvSpPr>
        <p:spPr>
          <a:xfrm>
            <a:off x="678180" y="1389525"/>
            <a:ext cx="3893820" cy="32189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indent="-257175">
              <a:lnSpc>
                <a:spcPct val="80000"/>
              </a:lnSpc>
              <a:spcAft>
                <a:spcPct val="60000"/>
              </a:spcAft>
              <a:buClr>
                <a:schemeClr val="bg2"/>
              </a:buClr>
              <a:buSzPct val="75000"/>
            </a:pPr>
            <a:r>
              <a:rPr lang="en-US" sz="1350" b="1" dirty="0" err="1">
                <a:solidFill>
                  <a:schemeClr val="tx1"/>
                </a:solidFill>
              </a:rPr>
              <a:t>Gejala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b="1" dirty="0" err="1">
                <a:solidFill>
                  <a:schemeClr val="tx1"/>
                </a:solidFill>
              </a:rPr>
              <a:t>Serangan</a:t>
            </a:r>
            <a:endParaRPr lang="en-US" sz="1350" b="1" dirty="0">
              <a:solidFill>
                <a:schemeClr val="tx1"/>
              </a:solidFill>
            </a:endParaRPr>
          </a:p>
          <a:p>
            <a:pPr marL="257175" indent="-257175">
              <a:lnSpc>
                <a:spcPct val="80000"/>
              </a:lnSpc>
              <a:spcAft>
                <a:spcPct val="600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err="1">
                <a:solidFill>
                  <a:schemeClr val="tx1"/>
                </a:solidFill>
              </a:rPr>
              <a:t>Gejala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ditandai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menguning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dicabut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ditarik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pertumbuhan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membusuk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57175" indent="-257175">
              <a:lnSpc>
                <a:spcPct val="80000"/>
              </a:lnSpc>
              <a:spcAft>
                <a:spcPct val="500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/>
                </a:solidFill>
              </a:rPr>
              <a:t>Pada </a:t>
            </a:r>
            <a:r>
              <a:rPr lang="en-US" dirty="0" err="1">
                <a:solidFill>
                  <a:schemeClr val="tx1"/>
                </a:solidFill>
              </a:rPr>
              <a:t>dasar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umbi</a:t>
            </a:r>
            <a:r>
              <a:rPr lang="en-US" dirty="0">
                <a:solidFill>
                  <a:schemeClr val="tx1"/>
                </a:solidFill>
              </a:rPr>
              <a:t> lapis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cendawan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keputih-putihan</a:t>
            </a:r>
            <a:r>
              <a:rPr lang="en-US" dirty="0">
                <a:solidFill>
                  <a:schemeClr val="tx1"/>
                </a:solidFill>
              </a:rPr>
              <a:t>, Jika </a:t>
            </a:r>
            <a:r>
              <a:rPr lang="en-US" dirty="0" err="1">
                <a:solidFill>
                  <a:schemeClr val="tx1"/>
                </a:solidFill>
              </a:rPr>
              <a:t>umbi</a:t>
            </a:r>
            <a:r>
              <a:rPr lang="en-US" dirty="0">
                <a:solidFill>
                  <a:schemeClr val="tx1"/>
                </a:solidFill>
              </a:rPr>
              <a:t> lapis </a:t>
            </a:r>
            <a:r>
              <a:rPr lang="en-US" dirty="0" err="1">
                <a:solidFill>
                  <a:schemeClr val="tx1"/>
                </a:solidFill>
              </a:rPr>
              <a:t>dipotong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membujur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tampak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pembusukan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agak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berair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pangkalnya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meluas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lapisan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umbi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err="1">
                <a:solidFill>
                  <a:schemeClr val="tx1"/>
                </a:solidFill>
              </a:rPr>
              <a:t>Tanaman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terserang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daunnya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ujung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cepat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350" dirty="0">
                <a:solidFill>
                  <a:schemeClr val="tx1"/>
                </a:solidFill>
              </a:rPr>
              <a:t>.</a:t>
            </a:r>
          </a:p>
          <a:p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5B3F7-A985-429F-F98D-6B742FCA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670" y="163734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9F3EBE3-5D10-B0DA-11C2-7C7CA160DA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Teknis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CC30E-45D7-DF67-9207-65E139EDFB5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5A7556-230E-E8CA-06B4-1483F07A45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US" dirty="0" err="1"/>
              <a:t>Menanam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yang </a:t>
            </a:r>
            <a:r>
              <a:rPr lang="en-US" dirty="0" err="1"/>
              <a:t>sehat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931888-E04D-1340-81BF-30970BCB4A5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pelukaan</a:t>
            </a:r>
            <a:r>
              <a:rPr lang="en-US" dirty="0"/>
              <a:t> </a:t>
            </a:r>
            <a:r>
              <a:rPr lang="en-US" dirty="0" err="1"/>
              <a:t>umbi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panen</a:t>
            </a: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3E515F8-87D9-64A0-97A2-3FEBDCD04CC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pelukaan</a:t>
            </a:r>
            <a:r>
              <a:rPr lang="en-US" dirty="0"/>
              <a:t> </a:t>
            </a:r>
            <a:r>
              <a:rPr lang="en-US" dirty="0" err="1"/>
              <a:t>umbi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panen</a:t>
            </a:r>
            <a:endParaRPr lang="en-ID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D296C5-3EBD-98DE-1996-DF122773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Pengendaliannya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5BCCEC8-AAE5-1214-5D62-E7E7433BD819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en-US" dirty="0"/>
              <a:t>Teknis</a:t>
            </a:r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9CA224B-344C-A7DF-0493-5BC48D2652F3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r>
              <a:rPr lang="en-US" dirty="0"/>
              <a:t>Teknis</a:t>
            </a:r>
            <a:endParaRPr lang="en-ID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C57DCA5-D753-B88D-1A04-31B23870281E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r>
              <a:rPr lang="en-US" dirty="0"/>
              <a:t>Kimia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7312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06E7-5389-A6CA-1A08-CC20F58E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Antraknosa</a:t>
            </a:r>
            <a:r>
              <a:rPr lang="en-US" dirty="0"/>
              <a:t> (</a:t>
            </a:r>
            <a:r>
              <a:rPr lang="en-US" sz="2000" b="1" i="1" dirty="0" err="1">
                <a:solidFill>
                  <a:schemeClr val="tx1"/>
                </a:solidFill>
              </a:rPr>
              <a:t>Coletotrichum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gloeospoiroides</a:t>
            </a:r>
            <a:r>
              <a:rPr lang="en-US" sz="2000" b="1" i="1" dirty="0">
                <a:solidFill>
                  <a:schemeClr val="tx1"/>
                </a:solidFill>
              </a:rPr>
              <a:t> )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32CD7E-0617-54C8-FD07-A1F098FDFC61}"/>
              </a:ext>
            </a:extLst>
          </p:cNvPr>
          <p:cNvSpPr txBox="1">
            <a:spLocks/>
          </p:cNvSpPr>
          <p:nvPr/>
        </p:nvSpPr>
        <p:spPr>
          <a:xfrm>
            <a:off x="575686" y="1107700"/>
            <a:ext cx="4171574" cy="414482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indent="-257175">
              <a:lnSpc>
                <a:spcPct val="80000"/>
              </a:lnSpc>
              <a:spcAft>
                <a:spcPct val="60000"/>
              </a:spcAft>
              <a:buClr>
                <a:schemeClr val="bg2"/>
              </a:buClr>
              <a:buSzPct val="75000"/>
            </a:pP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Gejala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Serangan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57175" indent="-257175">
              <a:lnSpc>
                <a:spcPct val="80000"/>
              </a:lnSpc>
              <a:spcAft>
                <a:spcPct val="600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err="1">
                <a:solidFill>
                  <a:schemeClr val="tx1"/>
                </a:solidFill>
              </a:rPr>
              <a:t>Gejala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awal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memperlihatkan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bercak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putih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berukuran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1-2 mm. </a:t>
            </a:r>
            <a:r>
              <a:rPr lang="en-US" dirty="0" err="1">
                <a:solidFill>
                  <a:schemeClr val="tx1"/>
                </a:solidFill>
              </a:rPr>
              <a:t>Bercak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melebar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berubah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kehijauan</a:t>
            </a:r>
            <a:r>
              <a:rPr lang="en-US" dirty="0">
                <a:solidFill>
                  <a:schemeClr val="tx1"/>
                </a:solidFill>
              </a:rPr>
              <a:t>.  </a:t>
            </a:r>
            <a:r>
              <a:rPr lang="en-US" dirty="0" err="1">
                <a:solidFill>
                  <a:schemeClr val="tx1"/>
                </a:solidFill>
              </a:rPr>
              <a:t>Tanaman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mendadak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bawah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rebah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pangkal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mengecil</a:t>
            </a:r>
            <a:r>
              <a:rPr lang="en-US" dirty="0">
                <a:solidFill>
                  <a:schemeClr val="tx1"/>
                </a:solidFill>
              </a:rPr>
              <a:t>.  </a:t>
            </a:r>
            <a:r>
              <a:rPr lang="en-US" dirty="0" err="1">
                <a:solidFill>
                  <a:schemeClr val="tx1"/>
                </a:solidFill>
              </a:rPr>
              <a:t>Penyakit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dikenal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penyakit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otomatis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tanaman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terserang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257175" indent="-257175">
              <a:lnSpc>
                <a:spcPct val="80000"/>
              </a:lnSpc>
              <a:spcAft>
                <a:spcPct val="600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kelembaban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terutama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dimusim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hujan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miselium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tumbuh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menembus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kepermukaan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Miselium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dipermukaan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berwarna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putih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tanaman</a:t>
            </a:r>
            <a:r>
              <a:rPr lang="en-US" dirty="0">
                <a:solidFill>
                  <a:schemeClr val="tx1"/>
                </a:solidFill>
              </a:rPr>
              <a:t> lain yang </a:t>
            </a:r>
            <a:r>
              <a:rPr lang="en-US" dirty="0" err="1">
                <a:solidFill>
                  <a:schemeClr val="tx1"/>
                </a:solidFill>
              </a:rPr>
              <a:t>berdekatan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umbi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membusuk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infeksi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sporadis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menyebabkan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pertanaman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tampak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botak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beberapa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tempat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23B60-909F-2310-CE75-62C70B56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038" y="1562100"/>
            <a:ext cx="3630962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E504-5C83-5E2E-BD94-FE73A098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TEAM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EC185-6EAD-2CAA-79B5-E9DCD4CAD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593" y="3170455"/>
            <a:ext cx="3374005" cy="484500"/>
          </a:xfrm>
        </p:spPr>
        <p:txBody>
          <a:bodyPr/>
          <a:lstStyle/>
          <a:p>
            <a:r>
              <a:rPr lang="en-US" dirty="0"/>
              <a:t>CHESARA NOVATIANO </a:t>
            </a:r>
            <a:r>
              <a:rPr lang="en-US" dirty="0" err="1"/>
              <a:t>M.Si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9C0A54-A46B-75A0-4BFA-4C4155A9CD2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08285" y="3680373"/>
            <a:ext cx="3374004" cy="572700"/>
          </a:xfrm>
        </p:spPr>
        <p:txBody>
          <a:bodyPr/>
          <a:lstStyle/>
          <a:p>
            <a:r>
              <a:rPr lang="en-US" dirty="0"/>
              <a:t>Widyaiswara Ahli </a:t>
            </a:r>
            <a:r>
              <a:rPr lang="en-US" dirty="0" err="1"/>
              <a:t>Pertama</a:t>
            </a:r>
            <a:endParaRPr lang="en-US" dirty="0"/>
          </a:p>
          <a:p>
            <a:r>
              <a:rPr lang="en-US" dirty="0"/>
              <a:t>081284296253</a:t>
            </a: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3DDD6E-40A9-5D10-2D03-F20534CC931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424055" y="3721076"/>
            <a:ext cx="2999933" cy="572700"/>
          </a:xfrm>
        </p:spPr>
        <p:txBody>
          <a:bodyPr/>
          <a:lstStyle/>
          <a:p>
            <a:r>
              <a:rPr lang="en-US" dirty="0"/>
              <a:t>Widyaiswara Ahli Muda</a:t>
            </a:r>
          </a:p>
          <a:p>
            <a:r>
              <a:rPr lang="en-US" dirty="0"/>
              <a:t>+62 877-2218-6399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8E196FA-2671-DAC3-02F0-9B040F51C3FA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195455" y="3195573"/>
            <a:ext cx="3228533" cy="484800"/>
          </a:xfrm>
        </p:spPr>
        <p:txBody>
          <a:bodyPr/>
          <a:lstStyle/>
          <a:p>
            <a:r>
              <a:rPr lang="en-US" dirty="0"/>
              <a:t>SHINTA ANDAYANI SP.,MP</a:t>
            </a:r>
            <a:endParaRPr lang="en-ID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658CBDC-1AC7-480D-6B79-3FF0ACD29CE2}"/>
              </a:ext>
            </a:extLst>
          </p:cNvPr>
          <p:cNvPicPr>
            <a:picLocks noGrp="1" noChangeAspect="1"/>
          </p:cNvPicPr>
          <p:nvPr>
            <p:ph type="pic" idx="7"/>
          </p:nvPr>
        </p:nvPicPr>
        <p:blipFill>
          <a:blip r:embed="rId2"/>
          <a:srcRect l="229" r="229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F75DB5B-F81B-442D-6D3F-63F383890AFC}"/>
              </a:ext>
            </a:extLst>
          </p:cNvPr>
          <p:cNvPicPr>
            <a:picLocks noGrp="1" noChangeAspect="1"/>
          </p:cNvPicPr>
          <p:nvPr>
            <p:ph type="pic" idx="9"/>
          </p:nvPr>
        </p:nvPicPr>
        <p:blipFill>
          <a:blip r:embed="rId3"/>
          <a:srcRect t="6742" b="6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552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1" name="Google Shape;4541;p42"/>
          <p:cNvSpPr/>
          <p:nvPr/>
        </p:nvSpPr>
        <p:spPr>
          <a:xfrm>
            <a:off x="4956697" y="5563762"/>
            <a:ext cx="212836" cy="93466"/>
          </a:xfrm>
          <a:custGeom>
            <a:avLst/>
            <a:gdLst/>
            <a:ahLst/>
            <a:cxnLst/>
            <a:rect l="l" t="t" r="r" b="b"/>
            <a:pathLst>
              <a:path w="1405" h="617" extrusionOk="0">
                <a:moveTo>
                  <a:pt x="893" y="0"/>
                </a:moveTo>
                <a:cubicBezTo>
                  <a:pt x="711" y="0"/>
                  <a:pt x="695" y="209"/>
                  <a:pt x="695" y="209"/>
                </a:cubicBezTo>
                <a:cubicBezTo>
                  <a:pt x="695" y="209"/>
                  <a:pt x="599" y="130"/>
                  <a:pt x="461" y="130"/>
                </a:cubicBezTo>
                <a:cubicBezTo>
                  <a:pt x="438" y="130"/>
                  <a:pt x="413" y="132"/>
                  <a:pt x="387" y="138"/>
                </a:cubicBezTo>
                <a:cubicBezTo>
                  <a:pt x="210" y="175"/>
                  <a:pt x="241" y="355"/>
                  <a:pt x="241" y="355"/>
                </a:cubicBezTo>
                <a:cubicBezTo>
                  <a:pt x="241" y="355"/>
                  <a:pt x="232" y="353"/>
                  <a:pt x="217" y="353"/>
                </a:cubicBezTo>
                <a:cubicBezTo>
                  <a:pt x="163" y="353"/>
                  <a:pt x="31" y="373"/>
                  <a:pt x="1" y="553"/>
                </a:cubicBezTo>
                <a:cubicBezTo>
                  <a:pt x="356" y="592"/>
                  <a:pt x="703" y="616"/>
                  <a:pt x="1041" y="616"/>
                </a:cubicBezTo>
                <a:cubicBezTo>
                  <a:pt x="1139" y="616"/>
                  <a:pt x="1236" y="614"/>
                  <a:pt x="1332" y="610"/>
                </a:cubicBezTo>
                <a:lnTo>
                  <a:pt x="1317" y="285"/>
                </a:lnTo>
                <a:cubicBezTo>
                  <a:pt x="1317" y="285"/>
                  <a:pt x="1405" y="230"/>
                  <a:pt x="1317" y="139"/>
                </a:cubicBezTo>
                <a:cubicBezTo>
                  <a:pt x="1294" y="116"/>
                  <a:pt x="1270" y="107"/>
                  <a:pt x="1247" y="107"/>
                </a:cubicBezTo>
                <a:cubicBezTo>
                  <a:pt x="1182" y="107"/>
                  <a:pt x="1126" y="175"/>
                  <a:pt x="1126" y="175"/>
                </a:cubicBezTo>
                <a:cubicBezTo>
                  <a:pt x="1126" y="175"/>
                  <a:pt x="1077" y="0"/>
                  <a:pt x="8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42"/>
          <p:cNvSpPr/>
          <p:nvPr/>
        </p:nvSpPr>
        <p:spPr>
          <a:xfrm>
            <a:off x="5023503" y="5179896"/>
            <a:ext cx="220865" cy="403405"/>
          </a:xfrm>
          <a:custGeom>
            <a:avLst/>
            <a:gdLst/>
            <a:ahLst/>
            <a:cxnLst/>
            <a:rect l="l" t="t" r="r" b="b"/>
            <a:pathLst>
              <a:path w="1458" h="2663" fill="none" extrusionOk="0">
                <a:moveTo>
                  <a:pt x="1" y="0"/>
                </a:moveTo>
                <a:cubicBezTo>
                  <a:pt x="531" y="865"/>
                  <a:pt x="1205" y="1675"/>
                  <a:pt x="1458" y="2662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42"/>
          <p:cNvSpPr/>
          <p:nvPr/>
        </p:nvSpPr>
        <p:spPr>
          <a:xfrm>
            <a:off x="5008051" y="5610268"/>
            <a:ext cx="244194" cy="96496"/>
          </a:xfrm>
          <a:custGeom>
            <a:avLst/>
            <a:gdLst/>
            <a:ahLst/>
            <a:cxnLst/>
            <a:rect l="l" t="t" r="r" b="b"/>
            <a:pathLst>
              <a:path w="1612" h="637" extrusionOk="0">
                <a:moveTo>
                  <a:pt x="970" y="1"/>
                </a:moveTo>
                <a:cubicBezTo>
                  <a:pt x="744" y="1"/>
                  <a:pt x="652" y="197"/>
                  <a:pt x="652" y="197"/>
                </a:cubicBezTo>
                <a:cubicBezTo>
                  <a:pt x="652" y="197"/>
                  <a:pt x="611" y="75"/>
                  <a:pt x="470" y="75"/>
                </a:cubicBezTo>
                <a:cubicBezTo>
                  <a:pt x="443" y="75"/>
                  <a:pt x="412" y="79"/>
                  <a:pt x="377" y="90"/>
                </a:cubicBezTo>
                <a:cubicBezTo>
                  <a:pt x="160" y="157"/>
                  <a:pt x="230" y="308"/>
                  <a:pt x="230" y="308"/>
                </a:cubicBezTo>
                <a:cubicBezTo>
                  <a:pt x="230" y="308"/>
                  <a:pt x="215" y="304"/>
                  <a:pt x="192" y="304"/>
                </a:cubicBezTo>
                <a:cubicBezTo>
                  <a:pt x="159" y="304"/>
                  <a:pt x="109" y="314"/>
                  <a:pt x="68" y="362"/>
                </a:cubicBezTo>
                <a:cubicBezTo>
                  <a:pt x="1" y="442"/>
                  <a:pt x="74" y="520"/>
                  <a:pt x="74" y="520"/>
                </a:cubicBezTo>
                <a:cubicBezTo>
                  <a:pt x="392" y="597"/>
                  <a:pt x="1521" y="637"/>
                  <a:pt x="1521" y="637"/>
                </a:cubicBezTo>
                <a:cubicBezTo>
                  <a:pt x="1521" y="637"/>
                  <a:pt x="1612" y="365"/>
                  <a:pt x="1506" y="283"/>
                </a:cubicBezTo>
                <a:cubicBezTo>
                  <a:pt x="1468" y="254"/>
                  <a:pt x="1426" y="244"/>
                  <a:pt x="1390" y="244"/>
                </a:cubicBezTo>
                <a:cubicBezTo>
                  <a:pt x="1326" y="244"/>
                  <a:pt x="1276" y="272"/>
                  <a:pt x="1276" y="272"/>
                </a:cubicBezTo>
                <a:cubicBezTo>
                  <a:pt x="1276" y="272"/>
                  <a:pt x="1237" y="17"/>
                  <a:pt x="994" y="1"/>
                </a:cubicBezTo>
                <a:cubicBezTo>
                  <a:pt x="986" y="1"/>
                  <a:pt x="978" y="1"/>
                  <a:pt x="9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42"/>
          <p:cNvSpPr/>
          <p:nvPr/>
        </p:nvSpPr>
        <p:spPr>
          <a:xfrm>
            <a:off x="14339744" y="3565206"/>
            <a:ext cx="316907" cy="2400280"/>
          </a:xfrm>
          <a:custGeom>
            <a:avLst/>
            <a:gdLst/>
            <a:ahLst/>
            <a:cxnLst/>
            <a:rect l="l" t="t" r="r" b="b"/>
            <a:pathLst>
              <a:path w="2092" h="15845" extrusionOk="0">
                <a:moveTo>
                  <a:pt x="1256" y="0"/>
                </a:moveTo>
                <a:cubicBezTo>
                  <a:pt x="838" y="5281"/>
                  <a:pt x="419" y="10563"/>
                  <a:pt x="1" y="15844"/>
                </a:cubicBezTo>
                <a:lnTo>
                  <a:pt x="2092" y="15844"/>
                </a:lnTo>
                <a:lnTo>
                  <a:pt x="2092" y="144"/>
                </a:lnTo>
                <a:cubicBezTo>
                  <a:pt x="1817" y="94"/>
                  <a:pt x="1539" y="47"/>
                  <a:pt x="12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42"/>
          <p:cNvSpPr/>
          <p:nvPr/>
        </p:nvSpPr>
        <p:spPr>
          <a:xfrm>
            <a:off x="12330281" y="3513549"/>
            <a:ext cx="1960670" cy="2451936"/>
          </a:xfrm>
          <a:custGeom>
            <a:avLst/>
            <a:gdLst/>
            <a:ahLst/>
            <a:cxnLst/>
            <a:rect l="l" t="t" r="r" b="b"/>
            <a:pathLst>
              <a:path w="12943" h="16186" extrusionOk="0">
                <a:moveTo>
                  <a:pt x="12267" y="0"/>
                </a:moveTo>
                <a:cubicBezTo>
                  <a:pt x="11722" y="397"/>
                  <a:pt x="11166" y="946"/>
                  <a:pt x="10645" y="1490"/>
                </a:cubicBezTo>
                <a:cubicBezTo>
                  <a:pt x="6451" y="5873"/>
                  <a:pt x="2858" y="10835"/>
                  <a:pt x="1" y="16185"/>
                </a:cubicBezTo>
                <a:lnTo>
                  <a:pt x="8141" y="16185"/>
                </a:lnTo>
                <a:cubicBezTo>
                  <a:pt x="9541" y="10765"/>
                  <a:pt x="11144" y="5396"/>
                  <a:pt x="12942" y="94"/>
                </a:cubicBezTo>
                <a:lnTo>
                  <a:pt x="1226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42"/>
          <p:cNvSpPr/>
          <p:nvPr/>
        </p:nvSpPr>
        <p:spPr>
          <a:xfrm>
            <a:off x="9065757" y="3451137"/>
            <a:ext cx="4821616" cy="2514348"/>
          </a:xfrm>
          <a:custGeom>
            <a:avLst/>
            <a:gdLst/>
            <a:ahLst/>
            <a:cxnLst/>
            <a:rect l="l" t="t" r="r" b="b"/>
            <a:pathLst>
              <a:path w="31829" h="16598" extrusionOk="0">
                <a:moveTo>
                  <a:pt x="30302" y="0"/>
                </a:moveTo>
                <a:cubicBezTo>
                  <a:pt x="24758" y="1382"/>
                  <a:pt x="19117" y="3937"/>
                  <a:pt x="13834" y="7032"/>
                </a:cubicBezTo>
                <a:cubicBezTo>
                  <a:pt x="8992" y="9867"/>
                  <a:pt x="4434" y="13153"/>
                  <a:pt x="0" y="16597"/>
                </a:cubicBezTo>
                <a:lnTo>
                  <a:pt x="8001" y="16597"/>
                </a:lnTo>
                <a:cubicBezTo>
                  <a:pt x="15577" y="10612"/>
                  <a:pt x="23542" y="5118"/>
                  <a:pt x="31828" y="162"/>
                </a:cubicBezTo>
                <a:lnTo>
                  <a:pt x="303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42"/>
          <p:cNvSpPr/>
          <p:nvPr/>
        </p:nvSpPr>
        <p:spPr>
          <a:xfrm>
            <a:off x="5369951" y="5583909"/>
            <a:ext cx="212988" cy="93466"/>
          </a:xfrm>
          <a:custGeom>
            <a:avLst/>
            <a:gdLst/>
            <a:ahLst/>
            <a:cxnLst/>
            <a:rect l="l" t="t" r="r" b="b"/>
            <a:pathLst>
              <a:path w="1406" h="617" extrusionOk="0">
                <a:moveTo>
                  <a:pt x="512" y="1"/>
                </a:moveTo>
                <a:cubicBezTo>
                  <a:pt x="329" y="1"/>
                  <a:pt x="280" y="175"/>
                  <a:pt x="280" y="175"/>
                </a:cubicBezTo>
                <a:cubicBezTo>
                  <a:pt x="280" y="175"/>
                  <a:pt x="224" y="107"/>
                  <a:pt x="159" y="107"/>
                </a:cubicBezTo>
                <a:cubicBezTo>
                  <a:pt x="136" y="107"/>
                  <a:pt x="112" y="116"/>
                  <a:pt x="89" y="139"/>
                </a:cubicBezTo>
                <a:cubicBezTo>
                  <a:pt x="1" y="229"/>
                  <a:pt x="89" y="285"/>
                  <a:pt x="89" y="285"/>
                </a:cubicBezTo>
                <a:lnTo>
                  <a:pt x="74" y="609"/>
                </a:lnTo>
                <a:cubicBezTo>
                  <a:pt x="174" y="614"/>
                  <a:pt x="274" y="616"/>
                  <a:pt x="375" y="616"/>
                </a:cubicBezTo>
                <a:cubicBezTo>
                  <a:pt x="710" y="616"/>
                  <a:pt x="1054" y="592"/>
                  <a:pt x="1405" y="554"/>
                </a:cubicBezTo>
                <a:cubicBezTo>
                  <a:pt x="1376" y="373"/>
                  <a:pt x="1244" y="354"/>
                  <a:pt x="1189" y="354"/>
                </a:cubicBezTo>
                <a:cubicBezTo>
                  <a:pt x="1174" y="354"/>
                  <a:pt x="1164" y="355"/>
                  <a:pt x="1164" y="355"/>
                </a:cubicBezTo>
                <a:cubicBezTo>
                  <a:pt x="1164" y="355"/>
                  <a:pt x="1197" y="175"/>
                  <a:pt x="1019" y="138"/>
                </a:cubicBezTo>
                <a:cubicBezTo>
                  <a:pt x="992" y="132"/>
                  <a:pt x="967" y="130"/>
                  <a:pt x="943" y="130"/>
                </a:cubicBezTo>
                <a:cubicBezTo>
                  <a:pt x="806" y="130"/>
                  <a:pt x="712" y="208"/>
                  <a:pt x="712" y="208"/>
                </a:cubicBezTo>
                <a:cubicBezTo>
                  <a:pt x="712" y="208"/>
                  <a:pt x="696" y="1"/>
                  <a:pt x="5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42"/>
          <p:cNvSpPr/>
          <p:nvPr/>
        </p:nvSpPr>
        <p:spPr>
          <a:xfrm>
            <a:off x="5246187" y="4954333"/>
            <a:ext cx="220108" cy="631238"/>
          </a:xfrm>
          <a:custGeom>
            <a:avLst/>
            <a:gdLst/>
            <a:ahLst/>
            <a:cxnLst/>
            <a:rect l="l" t="t" r="r" b="b"/>
            <a:pathLst>
              <a:path w="1453" h="4167" fill="none" extrusionOk="0">
                <a:moveTo>
                  <a:pt x="1452" y="0"/>
                </a:moveTo>
                <a:cubicBezTo>
                  <a:pt x="782" y="1311"/>
                  <a:pt x="291" y="2718"/>
                  <a:pt x="0" y="4167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42"/>
          <p:cNvSpPr/>
          <p:nvPr/>
        </p:nvSpPr>
        <p:spPr>
          <a:xfrm>
            <a:off x="5242097" y="5336533"/>
            <a:ext cx="413403" cy="251920"/>
          </a:xfrm>
          <a:custGeom>
            <a:avLst/>
            <a:gdLst/>
            <a:ahLst/>
            <a:cxnLst/>
            <a:rect l="l" t="t" r="r" b="b"/>
            <a:pathLst>
              <a:path w="2729" h="1663" fill="none" extrusionOk="0">
                <a:moveTo>
                  <a:pt x="2729" y="1"/>
                </a:moveTo>
                <a:cubicBezTo>
                  <a:pt x="1682" y="253"/>
                  <a:pt x="716" y="842"/>
                  <a:pt x="1" y="1663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42"/>
          <p:cNvSpPr/>
          <p:nvPr/>
        </p:nvSpPr>
        <p:spPr>
          <a:xfrm>
            <a:off x="5106971" y="5535585"/>
            <a:ext cx="293275" cy="161937"/>
          </a:xfrm>
          <a:custGeom>
            <a:avLst/>
            <a:gdLst/>
            <a:ahLst/>
            <a:cxnLst/>
            <a:rect l="l" t="t" r="r" b="b"/>
            <a:pathLst>
              <a:path w="1936" h="1069" extrusionOk="0">
                <a:moveTo>
                  <a:pt x="1076" y="1"/>
                </a:moveTo>
                <a:cubicBezTo>
                  <a:pt x="936" y="1"/>
                  <a:pt x="796" y="14"/>
                  <a:pt x="659" y="42"/>
                </a:cubicBezTo>
                <a:cubicBezTo>
                  <a:pt x="483" y="78"/>
                  <a:pt x="304" y="140"/>
                  <a:pt x="186" y="271"/>
                </a:cubicBezTo>
                <a:cubicBezTo>
                  <a:pt x="21" y="450"/>
                  <a:pt x="8" y="711"/>
                  <a:pt x="1" y="951"/>
                </a:cubicBezTo>
                <a:cubicBezTo>
                  <a:pt x="411" y="1023"/>
                  <a:pt x="848" y="1068"/>
                  <a:pt x="1289" y="1068"/>
                </a:cubicBezTo>
                <a:cubicBezTo>
                  <a:pt x="1453" y="1068"/>
                  <a:pt x="1618" y="1062"/>
                  <a:pt x="1782" y="1048"/>
                </a:cubicBezTo>
                <a:cubicBezTo>
                  <a:pt x="1843" y="908"/>
                  <a:pt x="1902" y="764"/>
                  <a:pt x="1920" y="613"/>
                </a:cubicBezTo>
                <a:cubicBezTo>
                  <a:pt x="1935" y="462"/>
                  <a:pt x="1900" y="298"/>
                  <a:pt x="1792" y="189"/>
                </a:cubicBezTo>
                <a:cubicBezTo>
                  <a:pt x="1692" y="90"/>
                  <a:pt x="1546" y="49"/>
                  <a:pt x="1405" y="26"/>
                </a:cubicBezTo>
                <a:cubicBezTo>
                  <a:pt x="1296" y="9"/>
                  <a:pt x="1186" y="1"/>
                  <a:pt x="1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42"/>
          <p:cNvSpPr/>
          <p:nvPr/>
        </p:nvSpPr>
        <p:spPr>
          <a:xfrm>
            <a:off x="5232250" y="5626931"/>
            <a:ext cx="293123" cy="81953"/>
          </a:xfrm>
          <a:custGeom>
            <a:avLst/>
            <a:gdLst/>
            <a:ahLst/>
            <a:cxnLst/>
            <a:rect l="l" t="t" r="r" b="b"/>
            <a:pathLst>
              <a:path w="1935" h="541" extrusionOk="0">
                <a:moveTo>
                  <a:pt x="1430" y="1"/>
                </a:moveTo>
                <a:cubicBezTo>
                  <a:pt x="1216" y="1"/>
                  <a:pt x="1095" y="269"/>
                  <a:pt x="1095" y="269"/>
                </a:cubicBezTo>
                <a:cubicBezTo>
                  <a:pt x="1095" y="269"/>
                  <a:pt x="1105" y="122"/>
                  <a:pt x="971" y="104"/>
                </a:cubicBezTo>
                <a:cubicBezTo>
                  <a:pt x="962" y="103"/>
                  <a:pt x="953" y="102"/>
                  <a:pt x="945" y="102"/>
                </a:cubicBezTo>
                <a:cubicBezTo>
                  <a:pt x="828" y="102"/>
                  <a:pt x="769" y="209"/>
                  <a:pt x="769" y="209"/>
                </a:cubicBezTo>
                <a:cubicBezTo>
                  <a:pt x="769" y="209"/>
                  <a:pt x="735" y="18"/>
                  <a:pt x="525" y="18"/>
                </a:cubicBezTo>
                <a:cubicBezTo>
                  <a:pt x="506" y="18"/>
                  <a:pt x="485" y="19"/>
                  <a:pt x="463" y="23"/>
                </a:cubicBezTo>
                <a:cubicBezTo>
                  <a:pt x="199" y="63"/>
                  <a:pt x="278" y="372"/>
                  <a:pt x="278" y="372"/>
                </a:cubicBezTo>
                <a:cubicBezTo>
                  <a:pt x="278" y="372"/>
                  <a:pt x="233" y="345"/>
                  <a:pt x="177" y="345"/>
                </a:cubicBezTo>
                <a:cubicBezTo>
                  <a:pt x="148" y="345"/>
                  <a:pt x="118" y="352"/>
                  <a:pt x="88" y="372"/>
                </a:cubicBezTo>
                <a:cubicBezTo>
                  <a:pt x="0" y="431"/>
                  <a:pt x="21" y="527"/>
                  <a:pt x="21" y="527"/>
                </a:cubicBezTo>
                <a:cubicBezTo>
                  <a:pt x="215" y="537"/>
                  <a:pt x="420" y="541"/>
                  <a:pt x="621" y="541"/>
                </a:cubicBezTo>
                <a:cubicBezTo>
                  <a:pt x="1279" y="541"/>
                  <a:pt x="1890" y="500"/>
                  <a:pt x="1892" y="500"/>
                </a:cubicBezTo>
                <a:cubicBezTo>
                  <a:pt x="1934" y="287"/>
                  <a:pt x="1818" y="251"/>
                  <a:pt x="1736" y="251"/>
                </a:cubicBezTo>
                <a:cubicBezTo>
                  <a:pt x="1694" y="251"/>
                  <a:pt x="1661" y="260"/>
                  <a:pt x="1661" y="260"/>
                </a:cubicBezTo>
                <a:cubicBezTo>
                  <a:pt x="1661" y="260"/>
                  <a:pt x="1719" y="48"/>
                  <a:pt x="1477" y="5"/>
                </a:cubicBezTo>
                <a:cubicBezTo>
                  <a:pt x="1461" y="2"/>
                  <a:pt x="1445" y="1"/>
                  <a:pt x="14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42"/>
          <p:cNvSpPr/>
          <p:nvPr/>
        </p:nvSpPr>
        <p:spPr>
          <a:xfrm>
            <a:off x="9996638" y="3918169"/>
            <a:ext cx="100283" cy="44234"/>
          </a:xfrm>
          <a:custGeom>
            <a:avLst/>
            <a:gdLst/>
            <a:ahLst/>
            <a:cxnLst/>
            <a:rect l="l" t="t" r="r" b="b"/>
            <a:pathLst>
              <a:path w="662" h="292" extrusionOk="0">
                <a:moveTo>
                  <a:pt x="242" y="1"/>
                </a:moveTo>
                <a:cubicBezTo>
                  <a:pt x="155" y="1"/>
                  <a:pt x="131" y="83"/>
                  <a:pt x="131" y="83"/>
                </a:cubicBezTo>
                <a:cubicBezTo>
                  <a:pt x="131" y="83"/>
                  <a:pt x="105" y="51"/>
                  <a:pt x="75" y="51"/>
                </a:cubicBezTo>
                <a:cubicBezTo>
                  <a:pt x="64" y="51"/>
                  <a:pt x="52" y="55"/>
                  <a:pt x="41" y="67"/>
                </a:cubicBezTo>
                <a:cubicBezTo>
                  <a:pt x="0" y="109"/>
                  <a:pt x="41" y="135"/>
                  <a:pt x="41" y="135"/>
                </a:cubicBezTo>
                <a:lnTo>
                  <a:pt x="33" y="289"/>
                </a:lnTo>
                <a:cubicBezTo>
                  <a:pt x="74" y="291"/>
                  <a:pt x="115" y="291"/>
                  <a:pt x="157" y="291"/>
                </a:cubicBezTo>
                <a:cubicBezTo>
                  <a:pt x="320" y="291"/>
                  <a:pt x="489" y="280"/>
                  <a:pt x="662" y="262"/>
                </a:cubicBezTo>
                <a:cubicBezTo>
                  <a:pt x="647" y="175"/>
                  <a:pt x="583" y="167"/>
                  <a:pt x="558" y="167"/>
                </a:cubicBezTo>
                <a:cubicBezTo>
                  <a:pt x="552" y="167"/>
                  <a:pt x="548" y="167"/>
                  <a:pt x="548" y="167"/>
                </a:cubicBezTo>
                <a:cubicBezTo>
                  <a:pt x="548" y="167"/>
                  <a:pt x="563" y="83"/>
                  <a:pt x="480" y="66"/>
                </a:cubicBezTo>
                <a:cubicBezTo>
                  <a:pt x="467" y="63"/>
                  <a:pt x="455" y="62"/>
                  <a:pt x="443" y="62"/>
                </a:cubicBezTo>
                <a:cubicBezTo>
                  <a:pt x="379" y="62"/>
                  <a:pt x="335" y="99"/>
                  <a:pt x="335" y="99"/>
                </a:cubicBezTo>
                <a:cubicBezTo>
                  <a:pt x="335" y="99"/>
                  <a:pt x="328" y="1"/>
                  <a:pt x="2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42"/>
          <p:cNvSpPr/>
          <p:nvPr/>
        </p:nvSpPr>
        <p:spPr>
          <a:xfrm>
            <a:off x="9819854" y="3908776"/>
            <a:ext cx="100283" cy="48930"/>
          </a:xfrm>
          <a:custGeom>
            <a:avLst/>
            <a:gdLst/>
            <a:ahLst/>
            <a:cxnLst/>
            <a:rect l="l" t="t" r="r" b="b"/>
            <a:pathLst>
              <a:path w="662" h="323" extrusionOk="0">
                <a:moveTo>
                  <a:pt x="420" y="1"/>
                </a:moveTo>
                <a:cubicBezTo>
                  <a:pt x="334" y="1"/>
                  <a:pt x="327" y="99"/>
                  <a:pt x="327" y="99"/>
                </a:cubicBezTo>
                <a:cubicBezTo>
                  <a:pt x="327" y="99"/>
                  <a:pt x="282" y="62"/>
                  <a:pt x="218" y="62"/>
                </a:cubicBezTo>
                <a:cubicBezTo>
                  <a:pt x="207" y="62"/>
                  <a:pt x="195" y="63"/>
                  <a:pt x="182" y="66"/>
                </a:cubicBezTo>
                <a:cubicBezTo>
                  <a:pt x="99" y="83"/>
                  <a:pt x="114" y="167"/>
                  <a:pt x="114" y="167"/>
                </a:cubicBezTo>
                <a:cubicBezTo>
                  <a:pt x="114" y="167"/>
                  <a:pt x="110" y="167"/>
                  <a:pt x="104" y="167"/>
                </a:cubicBezTo>
                <a:cubicBezTo>
                  <a:pt x="79" y="167"/>
                  <a:pt x="15" y="175"/>
                  <a:pt x="0" y="262"/>
                </a:cubicBezTo>
                <a:cubicBezTo>
                  <a:pt x="170" y="296"/>
                  <a:pt x="316" y="323"/>
                  <a:pt x="459" y="323"/>
                </a:cubicBezTo>
                <a:cubicBezTo>
                  <a:pt x="515" y="323"/>
                  <a:pt x="571" y="318"/>
                  <a:pt x="627" y="309"/>
                </a:cubicBezTo>
                <a:lnTo>
                  <a:pt x="620" y="135"/>
                </a:lnTo>
                <a:cubicBezTo>
                  <a:pt x="620" y="135"/>
                  <a:pt x="662" y="109"/>
                  <a:pt x="620" y="67"/>
                </a:cubicBezTo>
                <a:cubicBezTo>
                  <a:pt x="609" y="56"/>
                  <a:pt x="598" y="52"/>
                  <a:pt x="587" y="52"/>
                </a:cubicBezTo>
                <a:cubicBezTo>
                  <a:pt x="557" y="52"/>
                  <a:pt x="531" y="83"/>
                  <a:pt x="531" y="83"/>
                </a:cubicBezTo>
                <a:cubicBezTo>
                  <a:pt x="531" y="83"/>
                  <a:pt x="507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42"/>
          <p:cNvSpPr/>
          <p:nvPr/>
        </p:nvSpPr>
        <p:spPr>
          <a:xfrm>
            <a:off x="9734416" y="3531122"/>
            <a:ext cx="465362" cy="368866"/>
          </a:xfrm>
          <a:custGeom>
            <a:avLst/>
            <a:gdLst/>
            <a:ahLst/>
            <a:cxnLst/>
            <a:rect l="l" t="t" r="r" b="b"/>
            <a:pathLst>
              <a:path w="3072" h="2435" extrusionOk="0">
                <a:moveTo>
                  <a:pt x="1518" y="1"/>
                </a:moveTo>
                <a:cubicBezTo>
                  <a:pt x="1514" y="1"/>
                  <a:pt x="1510" y="1"/>
                  <a:pt x="1506" y="1"/>
                </a:cubicBezTo>
                <a:cubicBezTo>
                  <a:pt x="1381" y="6"/>
                  <a:pt x="1273" y="92"/>
                  <a:pt x="1217" y="198"/>
                </a:cubicBezTo>
                <a:cubicBezTo>
                  <a:pt x="1161" y="301"/>
                  <a:pt x="1148" y="420"/>
                  <a:pt x="1140" y="535"/>
                </a:cubicBezTo>
                <a:cubicBezTo>
                  <a:pt x="1111" y="979"/>
                  <a:pt x="1152" y="1425"/>
                  <a:pt x="1261" y="1857"/>
                </a:cubicBezTo>
                <a:cubicBezTo>
                  <a:pt x="1060" y="1525"/>
                  <a:pt x="765" y="1176"/>
                  <a:pt x="357" y="1167"/>
                </a:cubicBezTo>
                <a:cubicBezTo>
                  <a:pt x="354" y="1167"/>
                  <a:pt x="352" y="1167"/>
                  <a:pt x="350" y="1167"/>
                </a:cubicBezTo>
                <a:cubicBezTo>
                  <a:pt x="190" y="1167"/>
                  <a:pt x="1" y="1279"/>
                  <a:pt x="47" y="1419"/>
                </a:cubicBezTo>
                <a:cubicBezTo>
                  <a:pt x="59" y="1456"/>
                  <a:pt x="87" y="1487"/>
                  <a:pt x="115" y="1516"/>
                </a:cubicBezTo>
                <a:cubicBezTo>
                  <a:pt x="440" y="1847"/>
                  <a:pt x="1067" y="2166"/>
                  <a:pt x="1478" y="2435"/>
                </a:cubicBezTo>
                <a:cubicBezTo>
                  <a:pt x="1961" y="2133"/>
                  <a:pt x="3071" y="2014"/>
                  <a:pt x="3071" y="1408"/>
                </a:cubicBezTo>
                <a:cubicBezTo>
                  <a:pt x="3071" y="1299"/>
                  <a:pt x="2994" y="1246"/>
                  <a:pt x="2869" y="1246"/>
                </a:cubicBezTo>
                <a:cubicBezTo>
                  <a:pt x="2598" y="1246"/>
                  <a:pt x="2103" y="1495"/>
                  <a:pt x="1684" y="1971"/>
                </a:cubicBezTo>
                <a:cubicBezTo>
                  <a:pt x="1873" y="1548"/>
                  <a:pt x="1950" y="976"/>
                  <a:pt x="1911" y="520"/>
                </a:cubicBezTo>
                <a:cubicBezTo>
                  <a:pt x="1901" y="402"/>
                  <a:pt x="1881" y="281"/>
                  <a:pt x="1816" y="178"/>
                </a:cubicBezTo>
                <a:cubicBezTo>
                  <a:pt x="1754" y="79"/>
                  <a:pt x="1640" y="1"/>
                  <a:pt x="15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42"/>
          <p:cNvSpPr/>
          <p:nvPr/>
        </p:nvSpPr>
        <p:spPr>
          <a:xfrm>
            <a:off x="9959373" y="3562934"/>
            <a:ext cx="15603" cy="331146"/>
          </a:xfrm>
          <a:custGeom>
            <a:avLst/>
            <a:gdLst/>
            <a:ahLst/>
            <a:cxnLst/>
            <a:rect l="l" t="t" r="r" b="b"/>
            <a:pathLst>
              <a:path w="103" h="2186" fill="none" extrusionOk="0">
                <a:moveTo>
                  <a:pt x="9" y="1"/>
                </a:moveTo>
                <a:cubicBezTo>
                  <a:pt x="102" y="537"/>
                  <a:pt x="69" y="1085"/>
                  <a:pt x="35" y="1627"/>
                </a:cubicBezTo>
                <a:cubicBezTo>
                  <a:pt x="24" y="1813"/>
                  <a:pt x="13" y="1999"/>
                  <a:pt x="0" y="2186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42"/>
          <p:cNvSpPr/>
          <p:nvPr/>
        </p:nvSpPr>
        <p:spPr>
          <a:xfrm>
            <a:off x="9958161" y="3747595"/>
            <a:ext cx="213745" cy="144062"/>
          </a:xfrm>
          <a:custGeom>
            <a:avLst/>
            <a:gdLst/>
            <a:ahLst/>
            <a:cxnLst/>
            <a:rect l="l" t="t" r="r" b="b"/>
            <a:pathLst>
              <a:path w="1411" h="951" fill="none" extrusionOk="0">
                <a:moveTo>
                  <a:pt x="1411" y="0"/>
                </a:moveTo>
                <a:cubicBezTo>
                  <a:pt x="1083" y="451"/>
                  <a:pt x="405" y="557"/>
                  <a:pt x="1" y="95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42"/>
          <p:cNvSpPr/>
          <p:nvPr/>
        </p:nvSpPr>
        <p:spPr>
          <a:xfrm>
            <a:off x="9783800" y="3740627"/>
            <a:ext cx="180722" cy="153151"/>
          </a:xfrm>
          <a:custGeom>
            <a:avLst/>
            <a:gdLst/>
            <a:ahLst/>
            <a:cxnLst/>
            <a:rect l="l" t="t" r="r" b="b"/>
            <a:pathLst>
              <a:path w="1193" h="1011" fill="none" extrusionOk="0">
                <a:moveTo>
                  <a:pt x="1" y="1"/>
                </a:moveTo>
                <a:cubicBezTo>
                  <a:pt x="183" y="56"/>
                  <a:pt x="337" y="170"/>
                  <a:pt x="479" y="290"/>
                </a:cubicBezTo>
                <a:cubicBezTo>
                  <a:pt x="740" y="509"/>
                  <a:pt x="978" y="750"/>
                  <a:pt x="1192" y="101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42"/>
          <p:cNvSpPr/>
          <p:nvPr/>
        </p:nvSpPr>
        <p:spPr>
          <a:xfrm>
            <a:off x="9865451" y="3888477"/>
            <a:ext cx="170724" cy="85741"/>
          </a:xfrm>
          <a:custGeom>
            <a:avLst/>
            <a:gdLst/>
            <a:ahLst/>
            <a:cxnLst/>
            <a:rect l="l" t="t" r="r" b="b"/>
            <a:pathLst>
              <a:path w="1127" h="566" extrusionOk="0">
                <a:moveTo>
                  <a:pt x="622" y="1"/>
                </a:moveTo>
                <a:cubicBezTo>
                  <a:pt x="541" y="1"/>
                  <a:pt x="461" y="8"/>
                  <a:pt x="382" y="22"/>
                </a:cubicBezTo>
                <a:cubicBezTo>
                  <a:pt x="281" y="42"/>
                  <a:pt x="178" y="74"/>
                  <a:pt x="108" y="144"/>
                </a:cubicBezTo>
                <a:cubicBezTo>
                  <a:pt x="12" y="238"/>
                  <a:pt x="4" y="377"/>
                  <a:pt x="0" y="503"/>
                </a:cubicBezTo>
                <a:cubicBezTo>
                  <a:pt x="245" y="541"/>
                  <a:pt x="505" y="565"/>
                  <a:pt x="767" y="565"/>
                </a:cubicBezTo>
                <a:cubicBezTo>
                  <a:pt x="857" y="565"/>
                  <a:pt x="947" y="563"/>
                  <a:pt x="1037" y="556"/>
                </a:cubicBezTo>
                <a:cubicBezTo>
                  <a:pt x="1072" y="482"/>
                  <a:pt x="1108" y="406"/>
                  <a:pt x="1116" y="326"/>
                </a:cubicBezTo>
                <a:cubicBezTo>
                  <a:pt x="1127" y="245"/>
                  <a:pt x="1106" y="160"/>
                  <a:pt x="1043" y="102"/>
                </a:cubicBezTo>
                <a:cubicBezTo>
                  <a:pt x="985" y="48"/>
                  <a:pt x="901" y="26"/>
                  <a:pt x="819" y="15"/>
                </a:cubicBezTo>
                <a:cubicBezTo>
                  <a:pt x="753" y="6"/>
                  <a:pt x="688" y="1"/>
                  <a:pt x="6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42"/>
          <p:cNvSpPr/>
          <p:nvPr/>
        </p:nvSpPr>
        <p:spPr>
          <a:xfrm>
            <a:off x="9931651" y="3940437"/>
            <a:ext cx="137851" cy="38629"/>
          </a:xfrm>
          <a:custGeom>
            <a:avLst/>
            <a:gdLst/>
            <a:ahLst/>
            <a:cxnLst/>
            <a:rect l="l" t="t" r="r" b="b"/>
            <a:pathLst>
              <a:path w="910" h="255" extrusionOk="0">
                <a:moveTo>
                  <a:pt x="673" y="1"/>
                </a:moveTo>
                <a:cubicBezTo>
                  <a:pt x="573" y="1"/>
                  <a:pt x="516" y="127"/>
                  <a:pt x="516" y="127"/>
                </a:cubicBezTo>
                <a:cubicBezTo>
                  <a:pt x="516" y="127"/>
                  <a:pt x="521" y="58"/>
                  <a:pt x="457" y="49"/>
                </a:cubicBezTo>
                <a:cubicBezTo>
                  <a:pt x="452" y="48"/>
                  <a:pt x="448" y="48"/>
                  <a:pt x="443" y="48"/>
                </a:cubicBezTo>
                <a:cubicBezTo>
                  <a:pt x="390" y="48"/>
                  <a:pt x="363" y="98"/>
                  <a:pt x="363" y="98"/>
                </a:cubicBezTo>
                <a:cubicBezTo>
                  <a:pt x="363" y="98"/>
                  <a:pt x="346" y="8"/>
                  <a:pt x="246" y="8"/>
                </a:cubicBezTo>
                <a:cubicBezTo>
                  <a:pt x="238" y="8"/>
                  <a:pt x="228" y="8"/>
                  <a:pt x="218" y="10"/>
                </a:cubicBezTo>
                <a:cubicBezTo>
                  <a:pt x="93" y="30"/>
                  <a:pt x="130" y="174"/>
                  <a:pt x="130" y="174"/>
                </a:cubicBezTo>
                <a:cubicBezTo>
                  <a:pt x="130" y="174"/>
                  <a:pt x="109" y="162"/>
                  <a:pt x="83" y="162"/>
                </a:cubicBezTo>
                <a:cubicBezTo>
                  <a:pt x="70" y="162"/>
                  <a:pt x="55" y="165"/>
                  <a:pt x="42" y="174"/>
                </a:cubicBezTo>
                <a:cubicBezTo>
                  <a:pt x="0" y="203"/>
                  <a:pt x="11" y="248"/>
                  <a:pt x="11" y="248"/>
                </a:cubicBezTo>
                <a:cubicBezTo>
                  <a:pt x="103" y="252"/>
                  <a:pt x="202" y="254"/>
                  <a:pt x="298" y="254"/>
                </a:cubicBezTo>
                <a:cubicBezTo>
                  <a:pt x="606" y="254"/>
                  <a:pt x="891" y="235"/>
                  <a:pt x="890" y="235"/>
                </a:cubicBezTo>
                <a:cubicBezTo>
                  <a:pt x="910" y="135"/>
                  <a:pt x="856" y="118"/>
                  <a:pt x="817" y="118"/>
                </a:cubicBezTo>
                <a:cubicBezTo>
                  <a:pt x="797" y="118"/>
                  <a:pt x="782" y="123"/>
                  <a:pt x="782" y="123"/>
                </a:cubicBezTo>
                <a:cubicBezTo>
                  <a:pt x="782" y="123"/>
                  <a:pt x="808" y="23"/>
                  <a:pt x="695" y="3"/>
                </a:cubicBezTo>
                <a:cubicBezTo>
                  <a:pt x="687" y="1"/>
                  <a:pt x="680" y="1"/>
                  <a:pt x="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42"/>
          <p:cNvSpPr/>
          <p:nvPr/>
        </p:nvSpPr>
        <p:spPr>
          <a:xfrm>
            <a:off x="9825914" y="3932711"/>
            <a:ext cx="115129" cy="45597"/>
          </a:xfrm>
          <a:custGeom>
            <a:avLst/>
            <a:gdLst/>
            <a:ahLst/>
            <a:cxnLst/>
            <a:rect l="l" t="t" r="r" b="b"/>
            <a:pathLst>
              <a:path w="760" h="301" extrusionOk="0">
                <a:moveTo>
                  <a:pt x="454" y="0"/>
                </a:moveTo>
                <a:cubicBezTo>
                  <a:pt x="349" y="0"/>
                  <a:pt x="307" y="92"/>
                  <a:pt x="307" y="92"/>
                </a:cubicBezTo>
                <a:cubicBezTo>
                  <a:pt x="307" y="92"/>
                  <a:pt x="288" y="34"/>
                  <a:pt x="222" y="34"/>
                </a:cubicBezTo>
                <a:cubicBezTo>
                  <a:pt x="209" y="34"/>
                  <a:pt x="194" y="37"/>
                  <a:pt x="177" y="42"/>
                </a:cubicBezTo>
                <a:cubicBezTo>
                  <a:pt x="75" y="74"/>
                  <a:pt x="109" y="146"/>
                  <a:pt x="109" y="146"/>
                </a:cubicBezTo>
                <a:cubicBezTo>
                  <a:pt x="109" y="146"/>
                  <a:pt x="101" y="143"/>
                  <a:pt x="90" y="143"/>
                </a:cubicBezTo>
                <a:cubicBezTo>
                  <a:pt x="74" y="143"/>
                  <a:pt x="51" y="148"/>
                  <a:pt x="33" y="169"/>
                </a:cubicBezTo>
                <a:cubicBezTo>
                  <a:pt x="1" y="208"/>
                  <a:pt x="36" y="245"/>
                  <a:pt x="36" y="245"/>
                </a:cubicBezTo>
                <a:cubicBezTo>
                  <a:pt x="186" y="281"/>
                  <a:pt x="716" y="301"/>
                  <a:pt x="716" y="301"/>
                </a:cubicBezTo>
                <a:cubicBezTo>
                  <a:pt x="716" y="301"/>
                  <a:pt x="759" y="171"/>
                  <a:pt x="710" y="133"/>
                </a:cubicBezTo>
                <a:cubicBezTo>
                  <a:pt x="692" y="120"/>
                  <a:pt x="672" y="115"/>
                  <a:pt x="655" y="115"/>
                </a:cubicBezTo>
                <a:cubicBezTo>
                  <a:pt x="625" y="115"/>
                  <a:pt x="601" y="128"/>
                  <a:pt x="601" y="128"/>
                </a:cubicBezTo>
                <a:cubicBezTo>
                  <a:pt x="601" y="128"/>
                  <a:pt x="581" y="7"/>
                  <a:pt x="468" y="1"/>
                </a:cubicBezTo>
                <a:cubicBezTo>
                  <a:pt x="463" y="1"/>
                  <a:pt x="459" y="0"/>
                  <a:pt x="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42"/>
          <p:cNvSpPr/>
          <p:nvPr/>
        </p:nvSpPr>
        <p:spPr>
          <a:xfrm>
            <a:off x="10978268" y="3663672"/>
            <a:ext cx="63775" cy="28025"/>
          </a:xfrm>
          <a:custGeom>
            <a:avLst/>
            <a:gdLst/>
            <a:ahLst/>
            <a:cxnLst/>
            <a:rect l="l" t="t" r="r" b="b"/>
            <a:pathLst>
              <a:path w="421" h="185" extrusionOk="0">
                <a:moveTo>
                  <a:pt x="154" y="0"/>
                </a:moveTo>
                <a:cubicBezTo>
                  <a:pt x="99" y="0"/>
                  <a:pt x="83" y="53"/>
                  <a:pt x="83" y="53"/>
                </a:cubicBezTo>
                <a:cubicBezTo>
                  <a:pt x="83" y="53"/>
                  <a:pt x="67" y="32"/>
                  <a:pt x="47" y="32"/>
                </a:cubicBezTo>
                <a:cubicBezTo>
                  <a:pt x="40" y="32"/>
                  <a:pt x="33" y="35"/>
                  <a:pt x="27" y="42"/>
                </a:cubicBezTo>
                <a:cubicBezTo>
                  <a:pt x="1" y="69"/>
                  <a:pt x="27" y="85"/>
                  <a:pt x="27" y="85"/>
                </a:cubicBezTo>
                <a:lnTo>
                  <a:pt x="21" y="182"/>
                </a:lnTo>
                <a:cubicBezTo>
                  <a:pt x="51" y="184"/>
                  <a:pt x="81" y="184"/>
                  <a:pt x="112" y="184"/>
                </a:cubicBezTo>
                <a:cubicBezTo>
                  <a:pt x="212" y="184"/>
                  <a:pt x="316" y="178"/>
                  <a:pt x="420" y="166"/>
                </a:cubicBezTo>
                <a:cubicBezTo>
                  <a:pt x="411" y="111"/>
                  <a:pt x="370" y="106"/>
                  <a:pt x="354" y="106"/>
                </a:cubicBezTo>
                <a:cubicBezTo>
                  <a:pt x="350" y="106"/>
                  <a:pt x="348" y="106"/>
                  <a:pt x="348" y="106"/>
                </a:cubicBezTo>
                <a:cubicBezTo>
                  <a:pt x="348" y="106"/>
                  <a:pt x="357" y="53"/>
                  <a:pt x="305" y="42"/>
                </a:cubicBezTo>
                <a:cubicBezTo>
                  <a:pt x="297" y="40"/>
                  <a:pt x="289" y="39"/>
                  <a:pt x="282" y="39"/>
                </a:cubicBezTo>
                <a:cubicBezTo>
                  <a:pt x="241" y="39"/>
                  <a:pt x="213" y="62"/>
                  <a:pt x="213" y="62"/>
                </a:cubicBezTo>
                <a:cubicBezTo>
                  <a:pt x="213" y="62"/>
                  <a:pt x="209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42"/>
          <p:cNvSpPr/>
          <p:nvPr/>
        </p:nvSpPr>
        <p:spPr>
          <a:xfrm>
            <a:off x="10865714" y="3657613"/>
            <a:ext cx="63927" cy="31054"/>
          </a:xfrm>
          <a:custGeom>
            <a:avLst/>
            <a:gdLst/>
            <a:ahLst/>
            <a:cxnLst/>
            <a:rect l="l" t="t" r="r" b="b"/>
            <a:pathLst>
              <a:path w="422" h="205" extrusionOk="0">
                <a:moveTo>
                  <a:pt x="268" y="0"/>
                </a:moveTo>
                <a:cubicBezTo>
                  <a:pt x="213" y="0"/>
                  <a:pt x="210" y="62"/>
                  <a:pt x="210" y="62"/>
                </a:cubicBezTo>
                <a:cubicBezTo>
                  <a:pt x="210" y="62"/>
                  <a:pt x="181" y="39"/>
                  <a:pt x="140" y="39"/>
                </a:cubicBezTo>
                <a:cubicBezTo>
                  <a:pt x="133" y="39"/>
                  <a:pt x="125" y="40"/>
                  <a:pt x="118" y="41"/>
                </a:cubicBezTo>
                <a:cubicBezTo>
                  <a:pt x="65" y="53"/>
                  <a:pt x="73" y="107"/>
                  <a:pt x="73" y="107"/>
                </a:cubicBezTo>
                <a:cubicBezTo>
                  <a:pt x="73" y="107"/>
                  <a:pt x="70" y="106"/>
                  <a:pt x="66" y="106"/>
                </a:cubicBezTo>
                <a:cubicBezTo>
                  <a:pt x="50" y="106"/>
                  <a:pt x="11" y="112"/>
                  <a:pt x="1" y="165"/>
                </a:cubicBezTo>
                <a:cubicBezTo>
                  <a:pt x="110" y="187"/>
                  <a:pt x="203" y="204"/>
                  <a:pt x="294" y="204"/>
                </a:cubicBezTo>
                <a:cubicBezTo>
                  <a:pt x="329" y="204"/>
                  <a:pt x="365" y="202"/>
                  <a:pt x="401" y="195"/>
                </a:cubicBezTo>
                <a:lnTo>
                  <a:pt x="396" y="86"/>
                </a:lnTo>
                <a:cubicBezTo>
                  <a:pt x="396" y="86"/>
                  <a:pt x="421" y="68"/>
                  <a:pt x="396" y="41"/>
                </a:cubicBezTo>
                <a:cubicBezTo>
                  <a:pt x="389" y="34"/>
                  <a:pt x="382" y="32"/>
                  <a:pt x="375" y="32"/>
                </a:cubicBezTo>
                <a:cubicBezTo>
                  <a:pt x="356" y="32"/>
                  <a:pt x="339" y="53"/>
                  <a:pt x="339" y="53"/>
                </a:cubicBezTo>
                <a:cubicBezTo>
                  <a:pt x="339" y="53"/>
                  <a:pt x="323" y="0"/>
                  <a:pt x="2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42"/>
          <p:cNvSpPr/>
          <p:nvPr/>
        </p:nvSpPr>
        <p:spPr>
          <a:xfrm>
            <a:off x="10811482" y="3417053"/>
            <a:ext cx="296608" cy="234953"/>
          </a:xfrm>
          <a:custGeom>
            <a:avLst/>
            <a:gdLst/>
            <a:ahLst/>
            <a:cxnLst/>
            <a:rect l="l" t="t" r="r" b="b"/>
            <a:pathLst>
              <a:path w="1958" h="1551" extrusionOk="0">
                <a:moveTo>
                  <a:pt x="967" y="1"/>
                </a:moveTo>
                <a:cubicBezTo>
                  <a:pt x="964" y="1"/>
                  <a:pt x="961" y="1"/>
                  <a:pt x="958" y="1"/>
                </a:cubicBezTo>
                <a:cubicBezTo>
                  <a:pt x="879" y="4"/>
                  <a:pt x="811" y="60"/>
                  <a:pt x="775" y="126"/>
                </a:cubicBezTo>
                <a:cubicBezTo>
                  <a:pt x="739" y="192"/>
                  <a:pt x="731" y="268"/>
                  <a:pt x="726" y="342"/>
                </a:cubicBezTo>
                <a:cubicBezTo>
                  <a:pt x="707" y="623"/>
                  <a:pt x="733" y="907"/>
                  <a:pt x="802" y="1182"/>
                </a:cubicBezTo>
                <a:cubicBezTo>
                  <a:pt x="676" y="972"/>
                  <a:pt x="487" y="748"/>
                  <a:pt x="228" y="743"/>
                </a:cubicBezTo>
                <a:cubicBezTo>
                  <a:pt x="226" y="743"/>
                  <a:pt x="225" y="743"/>
                  <a:pt x="223" y="743"/>
                </a:cubicBezTo>
                <a:cubicBezTo>
                  <a:pt x="121" y="743"/>
                  <a:pt x="1" y="814"/>
                  <a:pt x="30" y="903"/>
                </a:cubicBezTo>
                <a:cubicBezTo>
                  <a:pt x="37" y="928"/>
                  <a:pt x="54" y="947"/>
                  <a:pt x="73" y="966"/>
                </a:cubicBezTo>
                <a:cubicBezTo>
                  <a:pt x="280" y="1176"/>
                  <a:pt x="679" y="1380"/>
                  <a:pt x="941" y="1551"/>
                </a:cubicBezTo>
                <a:cubicBezTo>
                  <a:pt x="1248" y="1360"/>
                  <a:pt x="1955" y="1283"/>
                  <a:pt x="1958" y="897"/>
                </a:cubicBezTo>
                <a:cubicBezTo>
                  <a:pt x="1958" y="828"/>
                  <a:pt x="1908" y="794"/>
                  <a:pt x="1828" y="794"/>
                </a:cubicBezTo>
                <a:cubicBezTo>
                  <a:pt x="1655" y="794"/>
                  <a:pt x="1339" y="953"/>
                  <a:pt x="1072" y="1255"/>
                </a:cubicBezTo>
                <a:cubicBezTo>
                  <a:pt x="1193" y="985"/>
                  <a:pt x="1242" y="622"/>
                  <a:pt x="1217" y="331"/>
                </a:cubicBezTo>
                <a:cubicBezTo>
                  <a:pt x="1209" y="256"/>
                  <a:pt x="1198" y="179"/>
                  <a:pt x="1157" y="113"/>
                </a:cubicBezTo>
                <a:cubicBezTo>
                  <a:pt x="1117" y="51"/>
                  <a:pt x="1045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42"/>
          <p:cNvSpPr/>
          <p:nvPr/>
        </p:nvSpPr>
        <p:spPr>
          <a:xfrm>
            <a:off x="10954636" y="3437503"/>
            <a:ext cx="9847" cy="210867"/>
          </a:xfrm>
          <a:custGeom>
            <a:avLst/>
            <a:gdLst/>
            <a:ahLst/>
            <a:cxnLst/>
            <a:rect l="l" t="t" r="r" b="b"/>
            <a:pathLst>
              <a:path w="65" h="1392" fill="none" extrusionOk="0">
                <a:moveTo>
                  <a:pt x="6" y="0"/>
                </a:moveTo>
                <a:cubicBezTo>
                  <a:pt x="65" y="341"/>
                  <a:pt x="43" y="689"/>
                  <a:pt x="22" y="1035"/>
                </a:cubicBezTo>
                <a:cubicBezTo>
                  <a:pt x="15" y="1153"/>
                  <a:pt x="8" y="1272"/>
                  <a:pt x="1" y="139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42"/>
          <p:cNvSpPr/>
          <p:nvPr/>
        </p:nvSpPr>
        <p:spPr>
          <a:xfrm>
            <a:off x="10954030" y="3555057"/>
            <a:ext cx="136034" cy="91648"/>
          </a:xfrm>
          <a:custGeom>
            <a:avLst/>
            <a:gdLst/>
            <a:ahLst/>
            <a:cxnLst/>
            <a:rect l="l" t="t" r="r" b="b"/>
            <a:pathLst>
              <a:path w="898" h="605" fill="none" extrusionOk="0">
                <a:moveTo>
                  <a:pt x="898" y="0"/>
                </a:moveTo>
                <a:cubicBezTo>
                  <a:pt x="689" y="288"/>
                  <a:pt x="258" y="355"/>
                  <a:pt x="1" y="605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42"/>
          <p:cNvSpPr/>
          <p:nvPr/>
        </p:nvSpPr>
        <p:spPr>
          <a:xfrm>
            <a:off x="10842839" y="3550512"/>
            <a:ext cx="115129" cy="97556"/>
          </a:xfrm>
          <a:custGeom>
            <a:avLst/>
            <a:gdLst/>
            <a:ahLst/>
            <a:cxnLst/>
            <a:rect l="l" t="t" r="r" b="b"/>
            <a:pathLst>
              <a:path w="760" h="644" fill="none" extrusionOk="0">
                <a:moveTo>
                  <a:pt x="1" y="0"/>
                </a:moveTo>
                <a:cubicBezTo>
                  <a:pt x="118" y="35"/>
                  <a:pt x="214" y="108"/>
                  <a:pt x="306" y="184"/>
                </a:cubicBezTo>
                <a:cubicBezTo>
                  <a:pt x="472" y="324"/>
                  <a:pt x="624" y="478"/>
                  <a:pt x="759" y="643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42"/>
          <p:cNvSpPr/>
          <p:nvPr/>
        </p:nvSpPr>
        <p:spPr>
          <a:xfrm>
            <a:off x="10894648" y="3644736"/>
            <a:ext cx="108766" cy="54535"/>
          </a:xfrm>
          <a:custGeom>
            <a:avLst/>
            <a:gdLst/>
            <a:ahLst/>
            <a:cxnLst/>
            <a:rect l="l" t="t" r="r" b="b"/>
            <a:pathLst>
              <a:path w="718" h="360" extrusionOk="0">
                <a:moveTo>
                  <a:pt x="397" y="0"/>
                </a:moveTo>
                <a:cubicBezTo>
                  <a:pt x="345" y="0"/>
                  <a:pt x="294" y="5"/>
                  <a:pt x="244" y="14"/>
                </a:cubicBezTo>
                <a:cubicBezTo>
                  <a:pt x="180" y="27"/>
                  <a:pt x="114" y="48"/>
                  <a:pt x="70" y="91"/>
                </a:cubicBezTo>
                <a:cubicBezTo>
                  <a:pt x="9" y="152"/>
                  <a:pt x="4" y="240"/>
                  <a:pt x="1" y="321"/>
                </a:cubicBezTo>
                <a:cubicBezTo>
                  <a:pt x="154" y="344"/>
                  <a:pt x="317" y="359"/>
                  <a:pt x="481" y="359"/>
                </a:cubicBezTo>
                <a:cubicBezTo>
                  <a:pt x="541" y="359"/>
                  <a:pt x="601" y="357"/>
                  <a:pt x="661" y="353"/>
                </a:cubicBezTo>
                <a:cubicBezTo>
                  <a:pt x="683" y="306"/>
                  <a:pt x="706" y="258"/>
                  <a:pt x="712" y="206"/>
                </a:cubicBezTo>
                <a:cubicBezTo>
                  <a:pt x="717" y="154"/>
                  <a:pt x="704" y="101"/>
                  <a:pt x="664" y="63"/>
                </a:cubicBezTo>
                <a:cubicBezTo>
                  <a:pt x="626" y="31"/>
                  <a:pt x="573" y="17"/>
                  <a:pt x="521" y="9"/>
                </a:cubicBezTo>
                <a:cubicBezTo>
                  <a:pt x="480" y="3"/>
                  <a:pt x="438" y="0"/>
                  <a:pt x="3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42"/>
          <p:cNvSpPr/>
          <p:nvPr/>
        </p:nvSpPr>
        <p:spPr>
          <a:xfrm>
            <a:off x="10936761" y="3677609"/>
            <a:ext cx="88316" cy="24844"/>
          </a:xfrm>
          <a:custGeom>
            <a:avLst/>
            <a:gdLst/>
            <a:ahLst/>
            <a:cxnLst/>
            <a:rect l="l" t="t" r="r" b="b"/>
            <a:pathLst>
              <a:path w="583" h="164" extrusionOk="0">
                <a:moveTo>
                  <a:pt x="430" y="1"/>
                </a:moveTo>
                <a:cubicBezTo>
                  <a:pt x="366" y="1"/>
                  <a:pt x="331" y="81"/>
                  <a:pt x="331" y="81"/>
                </a:cubicBezTo>
                <a:cubicBezTo>
                  <a:pt x="331" y="81"/>
                  <a:pt x="333" y="38"/>
                  <a:pt x="293" y="32"/>
                </a:cubicBezTo>
                <a:cubicBezTo>
                  <a:pt x="290" y="32"/>
                  <a:pt x="287" y="32"/>
                  <a:pt x="284" y="32"/>
                </a:cubicBezTo>
                <a:cubicBezTo>
                  <a:pt x="250" y="32"/>
                  <a:pt x="232" y="63"/>
                  <a:pt x="232" y="63"/>
                </a:cubicBezTo>
                <a:cubicBezTo>
                  <a:pt x="232" y="63"/>
                  <a:pt x="221" y="6"/>
                  <a:pt x="158" y="6"/>
                </a:cubicBezTo>
                <a:cubicBezTo>
                  <a:pt x="152" y="6"/>
                  <a:pt x="147" y="7"/>
                  <a:pt x="140" y="8"/>
                </a:cubicBezTo>
                <a:cubicBezTo>
                  <a:pt x="62" y="19"/>
                  <a:pt x="85" y="112"/>
                  <a:pt x="85" y="112"/>
                </a:cubicBezTo>
                <a:cubicBezTo>
                  <a:pt x="85" y="112"/>
                  <a:pt x="71" y="104"/>
                  <a:pt x="54" y="104"/>
                </a:cubicBezTo>
                <a:cubicBezTo>
                  <a:pt x="46" y="104"/>
                  <a:pt x="36" y="106"/>
                  <a:pt x="28" y="112"/>
                </a:cubicBezTo>
                <a:cubicBezTo>
                  <a:pt x="1" y="131"/>
                  <a:pt x="7" y="159"/>
                  <a:pt x="7" y="159"/>
                </a:cubicBezTo>
                <a:cubicBezTo>
                  <a:pt x="69" y="162"/>
                  <a:pt x="134" y="163"/>
                  <a:pt x="197" y="163"/>
                </a:cubicBezTo>
                <a:cubicBezTo>
                  <a:pt x="392" y="163"/>
                  <a:pt x="570" y="151"/>
                  <a:pt x="570" y="151"/>
                </a:cubicBezTo>
                <a:cubicBezTo>
                  <a:pt x="583" y="87"/>
                  <a:pt x="548" y="76"/>
                  <a:pt x="524" y="76"/>
                </a:cubicBezTo>
                <a:cubicBezTo>
                  <a:pt x="511" y="76"/>
                  <a:pt x="501" y="79"/>
                  <a:pt x="501" y="79"/>
                </a:cubicBezTo>
                <a:cubicBezTo>
                  <a:pt x="501" y="79"/>
                  <a:pt x="518" y="16"/>
                  <a:pt x="445" y="2"/>
                </a:cubicBezTo>
                <a:cubicBezTo>
                  <a:pt x="440" y="1"/>
                  <a:pt x="435" y="1"/>
                  <a:pt x="4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42"/>
          <p:cNvSpPr/>
          <p:nvPr/>
        </p:nvSpPr>
        <p:spPr>
          <a:xfrm>
            <a:off x="10869652" y="3672913"/>
            <a:ext cx="73470" cy="29085"/>
          </a:xfrm>
          <a:custGeom>
            <a:avLst/>
            <a:gdLst/>
            <a:ahLst/>
            <a:cxnLst/>
            <a:rect l="l" t="t" r="r" b="b"/>
            <a:pathLst>
              <a:path w="485" h="192" extrusionOk="0">
                <a:moveTo>
                  <a:pt x="291" y="0"/>
                </a:moveTo>
                <a:cubicBezTo>
                  <a:pt x="225" y="0"/>
                  <a:pt x="197" y="58"/>
                  <a:pt x="197" y="58"/>
                </a:cubicBezTo>
                <a:cubicBezTo>
                  <a:pt x="197" y="58"/>
                  <a:pt x="185" y="21"/>
                  <a:pt x="143" y="21"/>
                </a:cubicBezTo>
                <a:cubicBezTo>
                  <a:pt x="135" y="21"/>
                  <a:pt x="125" y="23"/>
                  <a:pt x="114" y="26"/>
                </a:cubicBezTo>
                <a:cubicBezTo>
                  <a:pt x="50" y="47"/>
                  <a:pt x="71" y="91"/>
                  <a:pt x="71" y="91"/>
                </a:cubicBezTo>
                <a:cubicBezTo>
                  <a:pt x="71" y="91"/>
                  <a:pt x="67" y="90"/>
                  <a:pt x="60" y="90"/>
                </a:cubicBezTo>
                <a:cubicBezTo>
                  <a:pt x="50" y="90"/>
                  <a:pt x="34" y="93"/>
                  <a:pt x="21" y="107"/>
                </a:cubicBezTo>
                <a:cubicBezTo>
                  <a:pt x="1" y="132"/>
                  <a:pt x="23" y="155"/>
                  <a:pt x="23" y="155"/>
                </a:cubicBezTo>
                <a:cubicBezTo>
                  <a:pt x="118" y="178"/>
                  <a:pt x="457" y="192"/>
                  <a:pt x="457" y="192"/>
                </a:cubicBezTo>
                <a:cubicBezTo>
                  <a:pt x="457" y="192"/>
                  <a:pt x="484" y="110"/>
                  <a:pt x="453" y="85"/>
                </a:cubicBezTo>
                <a:cubicBezTo>
                  <a:pt x="442" y="76"/>
                  <a:pt x="429" y="73"/>
                  <a:pt x="417" y="73"/>
                </a:cubicBezTo>
                <a:cubicBezTo>
                  <a:pt x="398" y="73"/>
                  <a:pt x="383" y="81"/>
                  <a:pt x="383" y="81"/>
                </a:cubicBezTo>
                <a:cubicBezTo>
                  <a:pt x="383" y="81"/>
                  <a:pt x="372" y="4"/>
                  <a:pt x="299" y="0"/>
                </a:cubicBezTo>
                <a:cubicBezTo>
                  <a:pt x="296" y="0"/>
                  <a:pt x="294" y="0"/>
                  <a:pt x="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42"/>
          <p:cNvSpPr/>
          <p:nvPr/>
        </p:nvSpPr>
        <p:spPr>
          <a:xfrm>
            <a:off x="9992094" y="3448865"/>
            <a:ext cx="51959" cy="23026"/>
          </a:xfrm>
          <a:custGeom>
            <a:avLst/>
            <a:gdLst/>
            <a:ahLst/>
            <a:cxnLst/>
            <a:rect l="l" t="t" r="r" b="b"/>
            <a:pathLst>
              <a:path w="343" h="152" extrusionOk="0">
                <a:moveTo>
                  <a:pt x="125" y="1"/>
                </a:moveTo>
                <a:cubicBezTo>
                  <a:pt x="81" y="1"/>
                  <a:pt x="68" y="44"/>
                  <a:pt x="68" y="44"/>
                </a:cubicBezTo>
                <a:cubicBezTo>
                  <a:pt x="68" y="44"/>
                  <a:pt x="55" y="27"/>
                  <a:pt x="39" y="27"/>
                </a:cubicBezTo>
                <a:cubicBezTo>
                  <a:pt x="34" y="27"/>
                  <a:pt x="28" y="29"/>
                  <a:pt x="22" y="35"/>
                </a:cubicBezTo>
                <a:cubicBezTo>
                  <a:pt x="0" y="55"/>
                  <a:pt x="22" y="70"/>
                  <a:pt x="22" y="70"/>
                </a:cubicBezTo>
                <a:lnTo>
                  <a:pt x="19" y="150"/>
                </a:lnTo>
                <a:cubicBezTo>
                  <a:pt x="42" y="151"/>
                  <a:pt x="66" y="152"/>
                  <a:pt x="90" y="152"/>
                </a:cubicBezTo>
                <a:cubicBezTo>
                  <a:pt x="172" y="152"/>
                  <a:pt x="257" y="147"/>
                  <a:pt x="342" y="137"/>
                </a:cubicBezTo>
                <a:cubicBezTo>
                  <a:pt x="336" y="92"/>
                  <a:pt x="303" y="87"/>
                  <a:pt x="290" y="87"/>
                </a:cubicBezTo>
                <a:cubicBezTo>
                  <a:pt x="286" y="87"/>
                  <a:pt x="284" y="87"/>
                  <a:pt x="284" y="87"/>
                </a:cubicBezTo>
                <a:cubicBezTo>
                  <a:pt x="284" y="87"/>
                  <a:pt x="291" y="44"/>
                  <a:pt x="248" y="35"/>
                </a:cubicBezTo>
                <a:cubicBezTo>
                  <a:pt x="241" y="33"/>
                  <a:pt x="235" y="32"/>
                  <a:pt x="229" y="32"/>
                </a:cubicBezTo>
                <a:cubicBezTo>
                  <a:pt x="196" y="32"/>
                  <a:pt x="174" y="51"/>
                  <a:pt x="174" y="51"/>
                </a:cubicBezTo>
                <a:cubicBezTo>
                  <a:pt x="174" y="51"/>
                  <a:pt x="171" y="1"/>
                  <a:pt x="1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42"/>
          <p:cNvSpPr/>
          <p:nvPr/>
        </p:nvSpPr>
        <p:spPr>
          <a:xfrm>
            <a:off x="9900596" y="3444017"/>
            <a:ext cx="52111" cy="25449"/>
          </a:xfrm>
          <a:custGeom>
            <a:avLst/>
            <a:gdLst/>
            <a:ahLst/>
            <a:cxnLst/>
            <a:rect l="l" t="t" r="r" b="b"/>
            <a:pathLst>
              <a:path w="344" h="168" extrusionOk="0">
                <a:moveTo>
                  <a:pt x="218" y="1"/>
                </a:moveTo>
                <a:cubicBezTo>
                  <a:pt x="173" y="1"/>
                  <a:pt x="170" y="51"/>
                  <a:pt x="170" y="51"/>
                </a:cubicBezTo>
                <a:cubicBezTo>
                  <a:pt x="170" y="51"/>
                  <a:pt x="148" y="32"/>
                  <a:pt x="115" y="32"/>
                </a:cubicBezTo>
                <a:cubicBezTo>
                  <a:pt x="109" y="32"/>
                  <a:pt x="103" y="33"/>
                  <a:pt x="96" y="35"/>
                </a:cubicBezTo>
                <a:cubicBezTo>
                  <a:pt x="52" y="43"/>
                  <a:pt x="60" y="87"/>
                  <a:pt x="60" y="87"/>
                </a:cubicBezTo>
                <a:cubicBezTo>
                  <a:pt x="60" y="87"/>
                  <a:pt x="57" y="87"/>
                  <a:pt x="53" y="87"/>
                </a:cubicBezTo>
                <a:cubicBezTo>
                  <a:pt x="39" y="87"/>
                  <a:pt x="8" y="92"/>
                  <a:pt x="1" y="136"/>
                </a:cubicBezTo>
                <a:cubicBezTo>
                  <a:pt x="88" y="153"/>
                  <a:pt x="163" y="168"/>
                  <a:pt x="237" y="168"/>
                </a:cubicBezTo>
                <a:cubicBezTo>
                  <a:pt x="266" y="168"/>
                  <a:pt x="295" y="165"/>
                  <a:pt x="325" y="160"/>
                </a:cubicBezTo>
                <a:lnTo>
                  <a:pt x="321" y="70"/>
                </a:lnTo>
                <a:cubicBezTo>
                  <a:pt x="321" y="70"/>
                  <a:pt x="344" y="55"/>
                  <a:pt x="321" y="35"/>
                </a:cubicBezTo>
                <a:cubicBezTo>
                  <a:pt x="315" y="29"/>
                  <a:pt x="310" y="27"/>
                  <a:pt x="304" y="27"/>
                </a:cubicBezTo>
                <a:cubicBezTo>
                  <a:pt x="288" y="27"/>
                  <a:pt x="274" y="44"/>
                  <a:pt x="274" y="44"/>
                </a:cubicBezTo>
                <a:cubicBezTo>
                  <a:pt x="274" y="44"/>
                  <a:pt x="263" y="1"/>
                  <a:pt x="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42"/>
          <p:cNvSpPr/>
          <p:nvPr/>
        </p:nvSpPr>
        <p:spPr>
          <a:xfrm>
            <a:off x="9892416" y="3261174"/>
            <a:ext cx="216321" cy="182842"/>
          </a:xfrm>
          <a:custGeom>
            <a:avLst/>
            <a:gdLst/>
            <a:ahLst/>
            <a:cxnLst/>
            <a:rect l="l" t="t" r="r" b="b"/>
            <a:pathLst>
              <a:path w="1428" h="1207" extrusionOk="0">
                <a:moveTo>
                  <a:pt x="965" y="0"/>
                </a:moveTo>
                <a:cubicBezTo>
                  <a:pt x="936" y="0"/>
                  <a:pt x="909" y="13"/>
                  <a:pt x="886" y="27"/>
                </a:cubicBezTo>
                <a:cubicBezTo>
                  <a:pt x="794" y="83"/>
                  <a:pt x="728" y="163"/>
                  <a:pt x="675" y="245"/>
                </a:cubicBezTo>
                <a:cubicBezTo>
                  <a:pt x="562" y="422"/>
                  <a:pt x="503" y="624"/>
                  <a:pt x="505" y="825"/>
                </a:cubicBezTo>
                <a:cubicBezTo>
                  <a:pt x="472" y="680"/>
                  <a:pt x="334" y="457"/>
                  <a:pt x="203" y="394"/>
                </a:cubicBezTo>
                <a:cubicBezTo>
                  <a:pt x="174" y="380"/>
                  <a:pt x="146" y="374"/>
                  <a:pt x="122" y="374"/>
                </a:cubicBezTo>
                <a:cubicBezTo>
                  <a:pt x="48" y="374"/>
                  <a:pt x="0" y="429"/>
                  <a:pt x="7" y="500"/>
                </a:cubicBezTo>
                <a:cubicBezTo>
                  <a:pt x="23" y="691"/>
                  <a:pt x="349" y="1006"/>
                  <a:pt x="532" y="1206"/>
                </a:cubicBezTo>
                <a:cubicBezTo>
                  <a:pt x="763" y="1104"/>
                  <a:pt x="1083" y="978"/>
                  <a:pt x="1324" y="861"/>
                </a:cubicBezTo>
                <a:cubicBezTo>
                  <a:pt x="1366" y="841"/>
                  <a:pt x="1412" y="813"/>
                  <a:pt x="1417" y="772"/>
                </a:cubicBezTo>
                <a:cubicBezTo>
                  <a:pt x="1427" y="703"/>
                  <a:pt x="1324" y="662"/>
                  <a:pt x="1240" y="658"/>
                </a:cubicBezTo>
                <a:cubicBezTo>
                  <a:pt x="1232" y="657"/>
                  <a:pt x="1224" y="657"/>
                  <a:pt x="1216" y="657"/>
                </a:cubicBezTo>
                <a:cubicBezTo>
                  <a:pt x="1010" y="657"/>
                  <a:pt x="808" y="757"/>
                  <a:pt x="711" y="907"/>
                </a:cubicBezTo>
                <a:cubicBezTo>
                  <a:pt x="840" y="667"/>
                  <a:pt x="971" y="425"/>
                  <a:pt x="1044" y="169"/>
                </a:cubicBezTo>
                <a:cubicBezTo>
                  <a:pt x="1052" y="136"/>
                  <a:pt x="1061" y="102"/>
                  <a:pt x="1052" y="69"/>
                </a:cubicBezTo>
                <a:cubicBezTo>
                  <a:pt x="1044" y="35"/>
                  <a:pt x="1014" y="4"/>
                  <a:pt x="973" y="0"/>
                </a:cubicBezTo>
                <a:cubicBezTo>
                  <a:pt x="970" y="0"/>
                  <a:pt x="967" y="0"/>
                  <a:pt x="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42"/>
          <p:cNvSpPr/>
          <p:nvPr/>
        </p:nvSpPr>
        <p:spPr>
          <a:xfrm>
            <a:off x="9972401" y="3277080"/>
            <a:ext cx="61806" cy="162998"/>
          </a:xfrm>
          <a:custGeom>
            <a:avLst/>
            <a:gdLst/>
            <a:ahLst/>
            <a:cxnLst/>
            <a:rect l="l" t="t" r="r" b="b"/>
            <a:pathLst>
              <a:path w="408" h="1076" fill="none" extrusionOk="0">
                <a:moveTo>
                  <a:pt x="407" y="1"/>
                </a:moveTo>
                <a:cubicBezTo>
                  <a:pt x="219" y="340"/>
                  <a:pt x="82" y="703"/>
                  <a:pt x="1" y="1076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42"/>
          <p:cNvSpPr/>
          <p:nvPr/>
        </p:nvSpPr>
        <p:spPr>
          <a:xfrm>
            <a:off x="9971340" y="3375697"/>
            <a:ext cx="115735" cy="65139"/>
          </a:xfrm>
          <a:custGeom>
            <a:avLst/>
            <a:gdLst/>
            <a:ahLst/>
            <a:cxnLst/>
            <a:rect l="l" t="t" r="r" b="b"/>
            <a:pathLst>
              <a:path w="764" h="430" fill="none" extrusionOk="0">
                <a:moveTo>
                  <a:pt x="763" y="1"/>
                </a:moveTo>
                <a:cubicBezTo>
                  <a:pt x="471" y="67"/>
                  <a:pt x="200" y="218"/>
                  <a:pt x="1" y="430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42"/>
          <p:cNvSpPr/>
          <p:nvPr/>
        </p:nvSpPr>
        <p:spPr>
          <a:xfrm>
            <a:off x="9909837" y="3335553"/>
            <a:ext cx="61957" cy="104222"/>
          </a:xfrm>
          <a:custGeom>
            <a:avLst/>
            <a:gdLst/>
            <a:ahLst/>
            <a:cxnLst/>
            <a:rect l="l" t="t" r="r" b="b"/>
            <a:pathLst>
              <a:path w="409" h="688" fill="none" extrusionOk="0">
                <a:moveTo>
                  <a:pt x="1" y="0"/>
                </a:moveTo>
                <a:cubicBezTo>
                  <a:pt x="149" y="224"/>
                  <a:pt x="337" y="431"/>
                  <a:pt x="409" y="688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42"/>
          <p:cNvSpPr/>
          <p:nvPr/>
        </p:nvSpPr>
        <p:spPr>
          <a:xfrm>
            <a:off x="9934529" y="3435686"/>
            <a:ext cx="80893" cy="38477"/>
          </a:xfrm>
          <a:custGeom>
            <a:avLst/>
            <a:gdLst/>
            <a:ahLst/>
            <a:cxnLst/>
            <a:rect l="l" t="t" r="r" b="b"/>
            <a:pathLst>
              <a:path w="534" h="254" extrusionOk="0">
                <a:moveTo>
                  <a:pt x="296" y="1"/>
                </a:moveTo>
                <a:cubicBezTo>
                  <a:pt x="258" y="1"/>
                  <a:pt x="219" y="4"/>
                  <a:pt x="182" y="11"/>
                </a:cubicBezTo>
                <a:cubicBezTo>
                  <a:pt x="133" y="18"/>
                  <a:pt x="85" y="34"/>
                  <a:pt x="50" y="65"/>
                </a:cubicBezTo>
                <a:cubicBezTo>
                  <a:pt x="6" y="107"/>
                  <a:pt x="2" y="169"/>
                  <a:pt x="1" y="226"/>
                </a:cubicBezTo>
                <a:cubicBezTo>
                  <a:pt x="117" y="243"/>
                  <a:pt x="240" y="254"/>
                  <a:pt x="364" y="254"/>
                </a:cubicBezTo>
                <a:cubicBezTo>
                  <a:pt x="406" y="254"/>
                  <a:pt x="448" y="252"/>
                  <a:pt x="490" y="250"/>
                </a:cubicBezTo>
                <a:cubicBezTo>
                  <a:pt x="507" y="216"/>
                  <a:pt x="524" y="183"/>
                  <a:pt x="528" y="146"/>
                </a:cubicBezTo>
                <a:cubicBezTo>
                  <a:pt x="533" y="110"/>
                  <a:pt x="523" y="71"/>
                  <a:pt x="493" y="45"/>
                </a:cubicBezTo>
                <a:cubicBezTo>
                  <a:pt x="466" y="22"/>
                  <a:pt x="426" y="12"/>
                  <a:pt x="386" y="7"/>
                </a:cubicBezTo>
                <a:cubicBezTo>
                  <a:pt x="357" y="3"/>
                  <a:pt x="327" y="1"/>
                  <a:pt x="2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42"/>
          <p:cNvSpPr/>
          <p:nvPr/>
        </p:nvSpPr>
        <p:spPr>
          <a:xfrm>
            <a:off x="9958312" y="3457500"/>
            <a:ext cx="72107" cy="20148"/>
          </a:xfrm>
          <a:custGeom>
            <a:avLst/>
            <a:gdLst/>
            <a:ahLst/>
            <a:cxnLst/>
            <a:rect l="l" t="t" r="r" b="b"/>
            <a:pathLst>
              <a:path w="476" h="133" extrusionOk="0">
                <a:moveTo>
                  <a:pt x="351" y="0"/>
                </a:moveTo>
                <a:cubicBezTo>
                  <a:pt x="299" y="0"/>
                  <a:pt x="270" y="66"/>
                  <a:pt x="270" y="66"/>
                </a:cubicBezTo>
                <a:cubicBezTo>
                  <a:pt x="270" y="66"/>
                  <a:pt x="271" y="30"/>
                  <a:pt x="239" y="25"/>
                </a:cubicBezTo>
                <a:cubicBezTo>
                  <a:pt x="237" y="25"/>
                  <a:pt x="235" y="25"/>
                  <a:pt x="233" y="25"/>
                </a:cubicBezTo>
                <a:cubicBezTo>
                  <a:pt x="205" y="25"/>
                  <a:pt x="190" y="51"/>
                  <a:pt x="190" y="51"/>
                </a:cubicBezTo>
                <a:cubicBezTo>
                  <a:pt x="190" y="51"/>
                  <a:pt x="182" y="5"/>
                  <a:pt x="131" y="5"/>
                </a:cubicBezTo>
                <a:cubicBezTo>
                  <a:pt x="126" y="5"/>
                  <a:pt x="121" y="6"/>
                  <a:pt x="115" y="7"/>
                </a:cubicBezTo>
                <a:cubicBezTo>
                  <a:pt x="51" y="16"/>
                  <a:pt x="69" y="91"/>
                  <a:pt x="69" y="91"/>
                </a:cubicBezTo>
                <a:cubicBezTo>
                  <a:pt x="69" y="91"/>
                  <a:pt x="59" y="85"/>
                  <a:pt x="45" y="85"/>
                </a:cubicBezTo>
                <a:cubicBezTo>
                  <a:pt x="38" y="85"/>
                  <a:pt x="30" y="87"/>
                  <a:pt x="23" y="91"/>
                </a:cubicBezTo>
                <a:cubicBezTo>
                  <a:pt x="1" y="106"/>
                  <a:pt x="6" y="129"/>
                  <a:pt x="6" y="129"/>
                </a:cubicBezTo>
                <a:cubicBezTo>
                  <a:pt x="56" y="132"/>
                  <a:pt x="110" y="133"/>
                  <a:pt x="162" y="133"/>
                </a:cubicBezTo>
                <a:cubicBezTo>
                  <a:pt x="319" y="133"/>
                  <a:pt x="463" y="122"/>
                  <a:pt x="465" y="121"/>
                </a:cubicBezTo>
                <a:cubicBezTo>
                  <a:pt x="475" y="70"/>
                  <a:pt x="447" y="61"/>
                  <a:pt x="427" y="61"/>
                </a:cubicBezTo>
                <a:cubicBezTo>
                  <a:pt x="416" y="61"/>
                  <a:pt x="408" y="63"/>
                  <a:pt x="408" y="63"/>
                </a:cubicBezTo>
                <a:cubicBezTo>
                  <a:pt x="408" y="63"/>
                  <a:pt x="423" y="12"/>
                  <a:pt x="363" y="1"/>
                </a:cubicBezTo>
                <a:cubicBezTo>
                  <a:pt x="359" y="1"/>
                  <a:pt x="355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42"/>
          <p:cNvSpPr/>
          <p:nvPr/>
        </p:nvSpPr>
        <p:spPr>
          <a:xfrm>
            <a:off x="9903777" y="3453712"/>
            <a:ext cx="60140" cy="23632"/>
          </a:xfrm>
          <a:custGeom>
            <a:avLst/>
            <a:gdLst/>
            <a:ahLst/>
            <a:cxnLst/>
            <a:rect l="l" t="t" r="r" b="b"/>
            <a:pathLst>
              <a:path w="397" h="156" extrusionOk="0">
                <a:moveTo>
                  <a:pt x="238" y="0"/>
                </a:moveTo>
                <a:cubicBezTo>
                  <a:pt x="183" y="0"/>
                  <a:pt x="160" y="48"/>
                  <a:pt x="160" y="48"/>
                </a:cubicBezTo>
                <a:cubicBezTo>
                  <a:pt x="160" y="48"/>
                  <a:pt x="151" y="18"/>
                  <a:pt x="117" y="18"/>
                </a:cubicBezTo>
                <a:cubicBezTo>
                  <a:pt x="110" y="18"/>
                  <a:pt x="102" y="20"/>
                  <a:pt x="93" y="22"/>
                </a:cubicBezTo>
                <a:cubicBezTo>
                  <a:pt x="41" y="39"/>
                  <a:pt x="57" y="75"/>
                  <a:pt x="57" y="75"/>
                </a:cubicBezTo>
                <a:cubicBezTo>
                  <a:pt x="57" y="75"/>
                  <a:pt x="54" y="74"/>
                  <a:pt x="49" y="74"/>
                </a:cubicBezTo>
                <a:cubicBezTo>
                  <a:pt x="40" y="74"/>
                  <a:pt x="28" y="76"/>
                  <a:pt x="18" y="88"/>
                </a:cubicBezTo>
                <a:cubicBezTo>
                  <a:pt x="0" y="107"/>
                  <a:pt x="19" y="127"/>
                  <a:pt x="19" y="127"/>
                </a:cubicBezTo>
                <a:cubicBezTo>
                  <a:pt x="96" y="145"/>
                  <a:pt x="374" y="156"/>
                  <a:pt x="374" y="156"/>
                </a:cubicBezTo>
                <a:cubicBezTo>
                  <a:pt x="374" y="156"/>
                  <a:pt x="396" y="88"/>
                  <a:pt x="370" y="69"/>
                </a:cubicBezTo>
                <a:cubicBezTo>
                  <a:pt x="361" y="61"/>
                  <a:pt x="350" y="59"/>
                  <a:pt x="341" y="59"/>
                </a:cubicBezTo>
                <a:cubicBezTo>
                  <a:pt x="326" y="59"/>
                  <a:pt x="313" y="66"/>
                  <a:pt x="313" y="66"/>
                </a:cubicBezTo>
                <a:cubicBezTo>
                  <a:pt x="313" y="66"/>
                  <a:pt x="304" y="4"/>
                  <a:pt x="245" y="1"/>
                </a:cubicBezTo>
                <a:cubicBezTo>
                  <a:pt x="243" y="0"/>
                  <a:pt x="241" y="0"/>
                  <a:pt x="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42"/>
          <p:cNvSpPr/>
          <p:nvPr/>
        </p:nvSpPr>
        <p:spPr>
          <a:xfrm>
            <a:off x="10710289" y="4423223"/>
            <a:ext cx="144062" cy="63169"/>
          </a:xfrm>
          <a:custGeom>
            <a:avLst/>
            <a:gdLst/>
            <a:ahLst/>
            <a:cxnLst/>
            <a:rect l="l" t="t" r="r" b="b"/>
            <a:pathLst>
              <a:path w="951" h="417" extrusionOk="0">
                <a:moveTo>
                  <a:pt x="345" y="1"/>
                </a:moveTo>
                <a:cubicBezTo>
                  <a:pt x="222" y="1"/>
                  <a:pt x="189" y="119"/>
                  <a:pt x="189" y="119"/>
                </a:cubicBezTo>
                <a:cubicBezTo>
                  <a:pt x="189" y="119"/>
                  <a:pt x="151" y="72"/>
                  <a:pt x="107" y="72"/>
                </a:cubicBezTo>
                <a:cubicBezTo>
                  <a:pt x="91" y="72"/>
                  <a:pt x="75" y="78"/>
                  <a:pt x="59" y="94"/>
                </a:cubicBezTo>
                <a:cubicBezTo>
                  <a:pt x="1" y="155"/>
                  <a:pt x="59" y="192"/>
                  <a:pt x="59" y="192"/>
                </a:cubicBezTo>
                <a:lnTo>
                  <a:pt x="50" y="412"/>
                </a:lnTo>
                <a:cubicBezTo>
                  <a:pt x="115" y="415"/>
                  <a:pt x="181" y="416"/>
                  <a:pt x="248" y="416"/>
                </a:cubicBezTo>
                <a:cubicBezTo>
                  <a:pt x="476" y="416"/>
                  <a:pt x="712" y="400"/>
                  <a:pt x="950" y="375"/>
                </a:cubicBezTo>
                <a:cubicBezTo>
                  <a:pt x="930" y="252"/>
                  <a:pt x="841" y="240"/>
                  <a:pt x="804" y="240"/>
                </a:cubicBezTo>
                <a:cubicBezTo>
                  <a:pt x="794" y="240"/>
                  <a:pt x="788" y="240"/>
                  <a:pt x="788" y="240"/>
                </a:cubicBezTo>
                <a:cubicBezTo>
                  <a:pt x="788" y="240"/>
                  <a:pt x="809" y="120"/>
                  <a:pt x="689" y="94"/>
                </a:cubicBezTo>
                <a:cubicBezTo>
                  <a:pt x="671" y="90"/>
                  <a:pt x="654" y="88"/>
                  <a:pt x="638" y="88"/>
                </a:cubicBezTo>
                <a:cubicBezTo>
                  <a:pt x="545" y="88"/>
                  <a:pt x="481" y="142"/>
                  <a:pt x="481" y="142"/>
                </a:cubicBezTo>
                <a:cubicBezTo>
                  <a:pt x="481" y="142"/>
                  <a:pt x="471" y="1"/>
                  <a:pt x="347" y="1"/>
                </a:cubicBezTo>
                <a:cubicBezTo>
                  <a:pt x="346" y="1"/>
                  <a:pt x="346" y="1"/>
                  <a:pt x="3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42"/>
          <p:cNvSpPr/>
          <p:nvPr/>
        </p:nvSpPr>
        <p:spPr>
          <a:xfrm>
            <a:off x="10456399" y="4409741"/>
            <a:ext cx="144214" cy="69986"/>
          </a:xfrm>
          <a:custGeom>
            <a:avLst/>
            <a:gdLst/>
            <a:ahLst/>
            <a:cxnLst/>
            <a:rect l="l" t="t" r="r" b="b"/>
            <a:pathLst>
              <a:path w="952" h="462" extrusionOk="0">
                <a:moveTo>
                  <a:pt x="606" y="1"/>
                </a:moveTo>
                <a:cubicBezTo>
                  <a:pt x="606" y="1"/>
                  <a:pt x="605" y="1"/>
                  <a:pt x="605" y="1"/>
                </a:cubicBezTo>
                <a:cubicBezTo>
                  <a:pt x="481" y="1"/>
                  <a:pt x="471" y="141"/>
                  <a:pt x="471" y="141"/>
                </a:cubicBezTo>
                <a:cubicBezTo>
                  <a:pt x="471" y="141"/>
                  <a:pt x="407" y="88"/>
                  <a:pt x="314" y="88"/>
                </a:cubicBezTo>
                <a:cubicBezTo>
                  <a:pt x="298" y="88"/>
                  <a:pt x="281" y="90"/>
                  <a:pt x="263" y="94"/>
                </a:cubicBezTo>
                <a:cubicBezTo>
                  <a:pt x="143" y="120"/>
                  <a:pt x="164" y="240"/>
                  <a:pt x="164" y="240"/>
                </a:cubicBezTo>
                <a:cubicBezTo>
                  <a:pt x="164" y="240"/>
                  <a:pt x="158" y="239"/>
                  <a:pt x="148" y="239"/>
                </a:cubicBezTo>
                <a:cubicBezTo>
                  <a:pt x="111" y="239"/>
                  <a:pt x="21" y="252"/>
                  <a:pt x="0" y="374"/>
                </a:cubicBezTo>
                <a:cubicBezTo>
                  <a:pt x="243" y="421"/>
                  <a:pt x="453" y="461"/>
                  <a:pt x="656" y="461"/>
                </a:cubicBezTo>
                <a:cubicBezTo>
                  <a:pt x="737" y="461"/>
                  <a:pt x="817" y="455"/>
                  <a:pt x="898" y="440"/>
                </a:cubicBezTo>
                <a:lnTo>
                  <a:pt x="892" y="192"/>
                </a:lnTo>
                <a:cubicBezTo>
                  <a:pt x="892" y="192"/>
                  <a:pt x="951" y="155"/>
                  <a:pt x="892" y="94"/>
                </a:cubicBezTo>
                <a:cubicBezTo>
                  <a:pt x="876" y="78"/>
                  <a:pt x="860" y="72"/>
                  <a:pt x="845" y="72"/>
                </a:cubicBezTo>
                <a:cubicBezTo>
                  <a:pt x="801" y="72"/>
                  <a:pt x="763" y="119"/>
                  <a:pt x="763" y="119"/>
                </a:cubicBezTo>
                <a:cubicBezTo>
                  <a:pt x="763" y="119"/>
                  <a:pt x="729" y="1"/>
                  <a:pt x="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42"/>
          <p:cNvSpPr/>
          <p:nvPr/>
        </p:nvSpPr>
        <p:spPr>
          <a:xfrm>
            <a:off x="10452460" y="4006939"/>
            <a:ext cx="518988" cy="431278"/>
          </a:xfrm>
          <a:custGeom>
            <a:avLst/>
            <a:gdLst/>
            <a:ahLst/>
            <a:cxnLst/>
            <a:rect l="l" t="t" r="r" b="b"/>
            <a:pathLst>
              <a:path w="3426" h="2847" extrusionOk="0">
                <a:moveTo>
                  <a:pt x="2314" y="1"/>
                </a:moveTo>
                <a:cubicBezTo>
                  <a:pt x="2245" y="1"/>
                  <a:pt x="2179" y="31"/>
                  <a:pt x="2123" y="65"/>
                </a:cubicBezTo>
                <a:cubicBezTo>
                  <a:pt x="1904" y="195"/>
                  <a:pt x="1745" y="382"/>
                  <a:pt x="1618" y="578"/>
                </a:cubicBezTo>
                <a:cubicBezTo>
                  <a:pt x="1348" y="997"/>
                  <a:pt x="1208" y="1472"/>
                  <a:pt x="1212" y="1947"/>
                </a:cubicBezTo>
                <a:cubicBezTo>
                  <a:pt x="1131" y="1605"/>
                  <a:pt x="798" y="1078"/>
                  <a:pt x="486" y="930"/>
                </a:cubicBezTo>
                <a:cubicBezTo>
                  <a:pt x="416" y="897"/>
                  <a:pt x="350" y="882"/>
                  <a:pt x="291" y="882"/>
                </a:cubicBezTo>
                <a:cubicBezTo>
                  <a:pt x="115" y="882"/>
                  <a:pt x="1" y="1012"/>
                  <a:pt x="16" y="1178"/>
                </a:cubicBezTo>
                <a:cubicBezTo>
                  <a:pt x="60" y="1632"/>
                  <a:pt x="842" y="2377"/>
                  <a:pt x="1279" y="2847"/>
                </a:cubicBezTo>
                <a:cubicBezTo>
                  <a:pt x="1832" y="2608"/>
                  <a:pt x="2600" y="2307"/>
                  <a:pt x="3176" y="2034"/>
                </a:cubicBezTo>
                <a:cubicBezTo>
                  <a:pt x="3279" y="1984"/>
                  <a:pt x="3385" y="1919"/>
                  <a:pt x="3399" y="1822"/>
                </a:cubicBezTo>
                <a:cubicBezTo>
                  <a:pt x="3425" y="1657"/>
                  <a:pt x="3177" y="1558"/>
                  <a:pt x="2975" y="1550"/>
                </a:cubicBezTo>
                <a:cubicBezTo>
                  <a:pt x="2956" y="1549"/>
                  <a:pt x="2937" y="1549"/>
                  <a:pt x="2919" y="1549"/>
                </a:cubicBezTo>
                <a:cubicBezTo>
                  <a:pt x="2426" y="1549"/>
                  <a:pt x="1940" y="1783"/>
                  <a:pt x="1708" y="2138"/>
                </a:cubicBezTo>
                <a:cubicBezTo>
                  <a:pt x="2018" y="1573"/>
                  <a:pt x="2328" y="1002"/>
                  <a:pt x="2503" y="400"/>
                </a:cubicBezTo>
                <a:cubicBezTo>
                  <a:pt x="2525" y="322"/>
                  <a:pt x="2546" y="242"/>
                  <a:pt x="2525" y="163"/>
                </a:cubicBezTo>
                <a:cubicBezTo>
                  <a:pt x="2505" y="83"/>
                  <a:pt x="2432" y="10"/>
                  <a:pt x="2335" y="2"/>
                </a:cubicBezTo>
                <a:cubicBezTo>
                  <a:pt x="2328" y="1"/>
                  <a:pt x="2321" y="1"/>
                  <a:pt x="23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42"/>
          <p:cNvSpPr/>
          <p:nvPr/>
        </p:nvSpPr>
        <p:spPr>
          <a:xfrm>
            <a:off x="10644847" y="4045568"/>
            <a:ext cx="147849" cy="384166"/>
          </a:xfrm>
          <a:custGeom>
            <a:avLst/>
            <a:gdLst/>
            <a:ahLst/>
            <a:cxnLst/>
            <a:rect l="l" t="t" r="r" b="b"/>
            <a:pathLst>
              <a:path w="976" h="2536" fill="none" extrusionOk="0">
                <a:moveTo>
                  <a:pt x="975" y="0"/>
                </a:moveTo>
                <a:cubicBezTo>
                  <a:pt x="526" y="797"/>
                  <a:pt x="196" y="1654"/>
                  <a:pt x="1" y="2535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42"/>
          <p:cNvSpPr/>
          <p:nvPr/>
        </p:nvSpPr>
        <p:spPr>
          <a:xfrm>
            <a:off x="10642272" y="4277948"/>
            <a:ext cx="277369" cy="153151"/>
          </a:xfrm>
          <a:custGeom>
            <a:avLst/>
            <a:gdLst/>
            <a:ahLst/>
            <a:cxnLst/>
            <a:rect l="l" t="t" r="r" b="b"/>
            <a:pathLst>
              <a:path w="1831" h="1011" fill="none" extrusionOk="0">
                <a:moveTo>
                  <a:pt x="1830" y="1"/>
                </a:moveTo>
                <a:cubicBezTo>
                  <a:pt x="1128" y="154"/>
                  <a:pt x="481" y="512"/>
                  <a:pt x="0" y="101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42"/>
          <p:cNvSpPr/>
          <p:nvPr/>
        </p:nvSpPr>
        <p:spPr>
          <a:xfrm>
            <a:off x="10495482" y="4182663"/>
            <a:ext cx="148455" cy="245406"/>
          </a:xfrm>
          <a:custGeom>
            <a:avLst/>
            <a:gdLst/>
            <a:ahLst/>
            <a:cxnLst/>
            <a:rect l="l" t="t" r="r" b="b"/>
            <a:pathLst>
              <a:path w="980" h="1620" fill="none" extrusionOk="0">
                <a:moveTo>
                  <a:pt x="1" y="0"/>
                </a:moveTo>
                <a:cubicBezTo>
                  <a:pt x="357" y="527"/>
                  <a:pt x="809" y="1018"/>
                  <a:pt x="979" y="162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42"/>
          <p:cNvSpPr/>
          <p:nvPr/>
        </p:nvSpPr>
        <p:spPr>
          <a:xfrm>
            <a:off x="10551532" y="4398985"/>
            <a:ext cx="196779" cy="98617"/>
          </a:xfrm>
          <a:custGeom>
            <a:avLst/>
            <a:gdLst/>
            <a:ahLst/>
            <a:cxnLst/>
            <a:rect l="l" t="t" r="r" b="b"/>
            <a:pathLst>
              <a:path w="1299" h="651" extrusionOk="0">
                <a:moveTo>
                  <a:pt x="720" y="0"/>
                </a:moveTo>
                <a:cubicBezTo>
                  <a:pt x="626" y="0"/>
                  <a:pt x="533" y="9"/>
                  <a:pt x="441" y="25"/>
                </a:cubicBezTo>
                <a:cubicBezTo>
                  <a:pt x="323" y="47"/>
                  <a:pt x="204" y="85"/>
                  <a:pt x="125" y="165"/>
                </a:cubicBezTo>
                <a:cubicBezTo>
                  <a:pt x="15" y="274"/>
                  <a:pt x="5" y="434"/>
                  <a:pt x="1" y="579"/>
                </a:cubicBezTo>
                <a:cubicBezTo>
                  <a:pt x="278" y="623"/>
                  <a:pt x="572" y="651"/>
                  <a:pt x="869" y="651"/>
                </a:cubicBezTo>
                <a:cubicBezTo>
                  <a:pt x="978" y="651"/>
                  <a:pt x="1087" y="647"/>
                  <a:pt x="1195" y="639"/>
                </a:cubicBezTo>
                <a:cubicBezTo>
                  <a:pt x="1236" y="553"/>
                  <a:pt x="1277" y="466"/>
                  <a:pt x="1287" y="375"/>
                </a:cubicBezTo>
                <a:cubicBezTo>
                  <a:pt x="1299" y="283"/>
                  <a:pt x="1275" y="181"/>
                  <a:pt x="1202" y="116"/>
                </a:cubicBezTo>
                <a:cubicBezTo>
                  <a:pt x="1134" y="55"/>
                  <a:pt x="1036" y="30"/>
                  <a:pt x="942" y="16"/>
                </a:cubicBezTo>
                <a:cubicBezTo>
                  <a:pt x="869" y="6"/>
                  <a:pt x="795" y="0"/>
                  <a:pt x="7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42"/>
          <p:cNvSpPr/>
          <p:nvPr/>
        </p:nvSpPr>
        <p:spPr>
          <a:xfrm>
            <a:off x="10617125" y="4447764"/>
            <a:ext cx="197839" cy="55292"/>
          </a:xfrm>
          <a:custGeom>
            <a:avLst/>
            <a:gdLst/>
            <a:ahLst/>
            <a:cxnLst/>
            <a:rect l="l" t="t" r="r" b="b"/>
            <a:pathLst>
              <a:path w="1306" h="365" extrusionOk="0">
                <a:moveTo>
                  <a:pt x="966" y="0"/>
                </a:moveTo>
                <a:cubicBezTo>
                  <a:pt x="821" y="0"/>
                  <a:pt x="740" y="182"/>
                  <a:pt x="740" y="182"/>
                </a:cubicBezTo>
                <a:cubicBezTo>
                  <a:pt x="740" y="182"/>
                  <a:pt x="746" y="84"/>
                  <a:pt x="655" y="70"/>
                </a:cubicBezTo>
                <a:cubicBezTo>
                  <a:pt x="649" y="69"/>
                  <a:pt x="643" y="69"/>
                  <a:pt x="638" y="69"/>
                </a:cubicBezTo>
                <a:cubicBezTo>
                  <a:pt x="559" y="69"/>
                  <a:pt x="519" y="142"/>
                  <a:pt x="519" y="142"/>
                </a:cubicBezTo>
                <a:cubicBezTo>
                  <a:pt x="519" y="142"/>
                  <a:pt x="497" y="11"/>
                  <a:pt x="354" y="11"/>
                </a:cubicBezTo>
                <a:cubicBezTo>
                  <a:pt x="341" y="11"/>
                  <a:pt x="328" y="12"/>
                  <a:pt x="313" y="14"/>
                </a:cubicBezTo>
                <a:cubicBezTo>
                  <a:pt x="133" y="43"/>
                  <a:pt x="188" y="251"/>
                  <a:pt x="188" y="251"/>
                </a:cubicBezTo>
                <a:cubicBezTo>
                  <a:pt x="188" y="251"/>
                  <a:pt x="157" y="233"/>
                  <a:pt x="119" y="233"/>
                </a:cubicBezTo>
                <a:cubicBezTo>
                  <a:pt x="100" y="233"/>
                  <a:pt x="80" y="238"/>
                  <a:pt x="60" y="251"/>
                </a:cubicBezTo>
                <a:cubicBezTo>
                  <a:pt x="1" y="291"/>
                  <a:pt x="14" y="355"/>
                  <a:pt x="14" y="355"/>
                </a:cubicBezTo>
                <a:cubicBezTo>
                  <a:pt x="145" y="362"/>
                  <a:pt x="284" y="365"/>
                  <a:pt x="420" y="365"/>
                </a:cubicBezTo>
                <a:cubicBezTo>
                  <a:pt x="859" y="365"/>
                  <a:pt x="1266" y="338"/>
                  <a:pt x="1278" y="338"/>
                </a:cubicBezTo>
                <a:cubicBezTo>
                  <a:pt x="1278" y="338"/>
                  <a:pt x="1278" y="338"/>
                  <a:pt x="1278" y="338"/>
                </a:cubicBezTo>
                <a:cubicBezTo>
                  <a:pt x="1306" y="195"/>
                  <a:pt x="1229" y="170"/>
                  <a:pt x="1173" y="170"/>
                </a:cubicBezTo>
                <a:cubicBezTo>
                  <a:pt x="1145" y="170"/>
                  <a:pt x="1122" y="177"/>
                  <a:pt x="1122" y="177"/>
                </a:cubicBezTo>
                <a:cubicBezTo>
                  <a:pt x="1122" y="177"/>
                  <a:pt x="1160" y="33"/>
                  <a:pt x="998" y="3"/>
                </a:cubicBezTo>
                <a:cubicBezTo>
                  <a:pt x="987" y="1"/>
                  <a:pt x="976" y="0"/>
                  <a:pt x="9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42"/>
          <p:cNvSpPr/>
          <p:nvPr/>
        </p:nvSpPr>
        <p:spPr>
          <a:xfrm>
            <a:off x="10465488" y="4436251"/>
            <a:ext cx="164967" cy="65442"/>
          </a:xfrm>
          <a:custGeom>
            <a:avLst/>
            <a:gdLst/>
            <a:ahLst/>
            <a:cxnLst/>
            <a:rect l="l" t="t" r="r" b="b"/>
            <a:pathLst>
              <a:path w="1089" h="432" extrusionOk="0">
                <a:moveTo>
                  <a:pt x="656" y="1"/>
                </a:moveTo>
                <a:cubicBezTo>
                  <a:pt x="504" y="1"/>
                  <a:pt x="442" y="133"/>
                  <a:pt x="442" y="133"/>
                </a:cubicBezTo>
                <a:cubicBezTo>
                  <a:pt x="442" y="133"/>
                  <a:pt x="415" y="52"/>
                  <a:pt x="320" y="52"/>
                </a:cubicBezTo>
                <a:cubicBezTo>
                  <a:pt x="301" y="52"/>
                  <a:pt x="280" y="55"/>
                  <a:pt x="256" y="62"/>
                </a:cubicBezTo>
                <a:cubicBezTo>
                  <a:pt x="109" y="107"/>
                  <a:pt x="156" y="209"/>
                  <a:pt x="156" y="209"/>
                </a:cubicBezTo>
                <a:cubicBezTo>
                  <a:pt x="156" y="209"/>
                  <a:pt x="146" y="206"/>
                  <a:pt x="132" y="206"/>
                </a:cubicBezTo>
                <a:cubicBezTo>
                  <a:pt x="109" y="206"/>
                  <a:pt x="75" y="213"/>
                  <a:pt x="47" y="245"/>
                </a:cubicBezTo>
                <a:cubicBezTo>
                  <a:pt x="0" y="300"/>
                  <a:pt x="51" y="353"/>
                  <a:pt x="51" y="353"/>
                </a:cubicBezTo>
                <a:cubicBezTo>
                  <a:pt x="266" y="405"/>
                  <a:pt x="1029" y="431"/>
                  <a:pt x="1029" y="431"/>
                </a:cubicBezTo>
                <a:cubicBezTo>
                  <a:pt x="1029" y="431"/>
                  <a:pt x="1088" y="246"/>
                  <a:pt x="1019" y="193"/>
                </a:cubicBezTo>
                <a:cubicBezTo>
                  <a:pt x="993" y="172"/>
                  <a:pt x="965" y="166"/>
                  <a:pt x="940" y="166"/>
                </a:cubicBezTo>
                <a:cubicBezTo>
                  <a:pt x="897" y="166"/>
                  <a:pt x="863" y="184"/>
                  <a:pt x="863" y="184"/>
                </a:cubicBezTo>
                <a:cubicBezTo>
                  <a:pt x="863" y="184"/>
                  <a:pt x="837" y="12"/>
                  <a:pt x="673" y="2"/>
                </a:cubicBezTo>
                <a:cubicBezTo>
                  <a:pt x="667" y="1"/>
                  <a:pt x="662" y="1"/>
                  <a:pt x="6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42"/>
          <p:cNvSpPr/>
          <p:nvPr/>
        </p:nvSpPr>
        <p:spPr>
          <a:xfrm>
            <a:off x="9559904" y="5087792"/>
            <a:ext cx="218744" cy="96041"/>
          </a:xfrm>
          <a:custGeom>
            <a:avLst/>
            <a:gdLst/>
            <a:ahLst/>
            <a:cxnLst/>
            <a:rect l="l" t="t" r="r" b="b"/>
            <a:pathLst>
              <a:path w="1444" h="634" extrusionOk="0">
                <a:moveTo>
                  <a:pt x="527" y="1"/>
                </a:moveTo>
                <a:cubicBezTo>
                  <a:pt x="338" y="1"/>
                  <a:pt x="288" y="180"/>
                  <a:pt x="288" y="180"/>
                </a:cubicBezTo>
                <a:cubicBezTo>
                  <a:pt x="288" y="180"/>
                  <a:pt x="230" y="110"/>
                  <a:pt x="164" y="110"/>
                </a:cubicBezTo>
                <a:cubicBezTo>
                  <a:pt x="140" y="110"/>
                  <a:pt x="115" y="119"/>
                  <a:pt x="92" y="143"/>
                </a:cubicBezTo>
                <a:cubicBezTo>
                  <a:pt x="1" y="236"/>
                  <a:pt x="92" y="293"/>
                  <a:pt x="92" y="293"/>
                </a:cubicBezTo>
                <a:lnTo>
                  <a:pt x="75" y="627"/>
                </a:lnTo>
                <a:cubicBezTo>
                  <a:pt x="174" y="631"/>
                  <a:pt x="273" y="633"/>
                  <a:pt x="373" y="633"/>
                </a:cubicBezTo>
                <a:cubicBezTo>
                  <a:pt x="721" y="633"/>
                  <a:pt x="1079" y="609"/>
                  <a:pt x="1444" y="569"/>
                </a:cubicBezTo>
                <a:cubicBezTo>
                  <a:pt x="1414" y="384"/>
                  <a:pt x="1280" y="364"/>
                  <a:pt x="1223" y="364"/>
                </a:cubicBezTo>
                <a:cubicBezTo>
                  <a:pt x="1207" y="364"/>
                  <a:pt x="1198" y="365"/>
                  <a:pt x="1198" y="365"/>
                </a:cubicBezTo>
                <a:cubicBezTo>
                  <a:pt x="1198" y="365"/>
                  <a:pt x="1230" y="182"/>
                  <a:pt x="1048" y="143"/>
                </a:cubicBezTo>
                <a:cubicBezTo>
                  <a:pt x="1020" y="137"/>
                  <a:pt x="993" y="135"/>
                  <a:pt x="968" y="135"/>
                </a:cubicBezTo>
                <a:cubicBezTo>
                  <a:pt x="827" y="135"/>
                  <a:pt x="730" y="216"/>
                  <a:pt x="730" y="216"/>
                </a:cubicBezTo>
                <a:cubicBezTo>
                  <a:pt x="730" y="216"/>
                  <a:pt x="715" y="1"/>
                  <a:pt x="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42"/>
          <p:cNvSpPr/>
          <p:nvPr/>
        </p:nvSpPr>
        <p:spPr>
          <a:xfrm>
            <a:off x="9174675" y="5067190"/>
            <a:ext cx="218744" cy="106191"/>
          </a:xfrm>
          <a:custGeom>
            <a:avLst/>
            <a:gdLst/>
            <a:ahLst/>
            <a:cxnLst/>
            <a:rect l="l" t="t" r="r" b="b"/>
            <a:pathLst>
              <a:path w="1444" h="701" extrusionOk="0">
                <a:moveTo>
                  <a:pt x="917" y="0"/>
                </a:moveTo>
                <a:cubicBezTo>
                  <a:pt x="729" y="0"/>
                  <a:pt x="714" y="214"/>
                  <a:pt x="714" y="214"/>
                </a:cubicBezTo>
                <a:cubicBezTo>
                  <a:pt x="714" y="214"/>
                  <a:pt x="616" y="133"/>
                  <a:pt x="476" y="133"/>
                </a:cubicBezTo>
                <a:cubicBezTo>
                  <a:pt x="451" y="133"/>
                  <a:pt x="425" y="136"/>
                  <a:pt x="397" y="142"/>
                </a:cubicBezTo>
                <a:cubicBezTo>
                  <a:pt x="214" y="181"/>
                  <a:pt x="248" y="364"/>
                  <a:pt x="248" y="364"/>
                </a:cubicBezTo>
                <a:cubicBezTo>
                  <a:pt x="248" y="364"/>
                  <a:pt x="238" y="363"/>
                  <a:pt x="223" y="363"/>
                </a:cubicBezTo>
                <a:cubicBezTo>
                  <a:pt x="166" y="363"/>
                  <a:pt x="31" y="382"/>
                  <a:pt x="1" y="569"/>
                </a:cubicBezTo>
                <a:cubicBezTo>
                  <a:pt x="370" y="640"/>
                  <a:pt x="688" y="700"/>
                  <a:pt x="998" y="700"/>
                </a:cubicBezTo>
                <a:cubicBezTo>
                  <a:pt x="1121" y="700"/>
                  <a:pt x="1243" y="691"/>
                  <a:pt x="1366" y="669"/>
                </a:cubicBezTo>
                <a:lnTo>
                  <a:pt x="1353" y="292"/>
                </a:lnTo>
                <a:cubicBezTo>
                  <a:pt x="1353" y="292"/>
                  <a:pt x="1443" y="235"/>
                  <a:pt x="1353" y="142"/>
                </a:cubicBezTo>
                <a:cubicBezTo>
                  <a:pt x="1329" y="118"/>
                  <a:pt x="1305" y="109"/>
                  <a:pt x="1281" y="109"/>
                </a:cubicBezTo>
                <a:cubicBezTo>
                  <a:pt x="1214" y="109"/>
                  <a:pt x="1157" y="179"/>
                  <a:pt x="1157" y="179"/>
                </a:cubicBezTo>
                <a:cubicBezTo>
                  <a:pt x="1157" y="179"/>
                  <a:pt x="1106" y="0"/>
                  <a:pt x="9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42"/>
          <p:cNvSpPr/>
          <p:nvPr/>
        </p:nvSpPr>
        <p:spPr>
          <a:xfrm>
            <a:off x="9215122" y="4502753"/>
            <a:ext cx="651234" cy="597002"/>
          </a:xfrm>
          <a:custGeom>
            <a:avLst/>
            <a:gdLst/>
            <a:ahLst/>
            <a:cxnLst/>
            <a:rect l="l" t="t" r="r" b="b"/>
            <a:pathLst>
              <a:path w="4299" h="3941" extrusionOk="0">
                <a:moveTo>
                  <a:pt x="2904" y="0"/>
                </a:moveTo>
                <a:cubicBezTo>
                  <a:pt x="2818" y="0"/>
                  <a:pt x="2735" y="43"/>
                  <a:pt x="2664" y="89"/>
                </a:cubicBezTo>
                <a:cubicBezTo>
                  <a:pt x="2389" y="269"/>
                  <a:pt x="2189" y="529"/>
                  <a:pt x="2030" y="802"/>
                </a:cubicBezTo>
                <a:cubicBezTo>
                  <a:pt x="1691" y="1381"/>
                  <a:pt x="1513" y="2038"/>
                  <a:pt x="1520" y="2694"/>
                </a:cubicBezTo>
                <a:cubicBezTo>
                  <a:pt x="1419" y="2219"/>
                  <a:pt x="1002" y="1489"/>
                  <a:pt x="611" y="1285"/>
                </a:cubicBezTo>
                <a:cubicBezTo>
                  <a:pt x="523" y="1239"/>
                  <a:pt x="440" y="1219"/>
                  <a:pt x="365" y="1219"/>
                </a:cubicBezTo>
                <a:cubicBezTo>
                  <a:pt x="145" y="1219"/>
                  <a:pt x="0" y="1399"/>
                  <a:pt x="20" y="1629"/>
                </a:cubicBezTo>
                <a:cubicBezTo>
                  <a:pt x="74" y="2258"/>
                  <a:pt x="1053" y="3289"/>
                  <a:pt x="1603" y="3940"/>
                </a:cubicBezTo>
                <a:cubicBezTo>
                  <a:pt x="2298" y="3609"/>
                  <a:pt x="3262" y="3194"/>
                  <a:pt x="3985" y="2813"/>
                </a:cubicBezTo>
                <a:cubicBezTo>
                  <a:pt x="4114" y="2746"/>
                  <a:pt x="4247" y="2653"/>
                  <a:pt x="4266" y="2520"/>
                </a:cubicBezTo>
                <a:cubicBezTo>
                  <a:pt x="4298" y="2293"/>
                  <a:pt x="3986" y="2156"/>
                  <a:pt x="3732" y="2146"/>
                </a:cubicBezTo>
                <a:cubicBezTo>
                  <a:pt x="3708" y="2145"/>
                  <a:pt x="3683" y="2145"/>
                  <a:pt x="3659" y="2145"/>
                </a:cubicBezTo>
                <a:cubicBezTo>
                  <a:pt x="3040" y="2145"/>
                  <a:pt x="2432" y="2469"/>
                  <a:pt x="2141" y="2959"/>
                </a:cubicBezTo>
                <a:cubicBezTo>
                  <a:pt x="2530" y="2177"/>
                  <a:pt x="2921" y="1388"/>
                  <a:pt x="3140" y="552"/>
                </a:cubicBezTo>
                <a:cubicBezTo>
                  <a:pt x="3169" y="445"/>
                  <a:pt x="3192" y="332"/>
                  <a:pt x="3169" y="225"/>
                </a:cubicBezTo>
                <a:cubicBezTo>
                  <a:pt x="3143" y="117"/>
                  <a:pt x="3051" y="14"/>
                  <a:pt x="2931" y="2"/>
                </a:cubicBezTo>
                <a:cubicBezTo>
                  <a:pt x="2922" y="1"/>
                  <a:pt x="2913" y="0"/>
                  <a:pt x="29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42"/>
          <p:cNvSpPr/>
          <p:nvPr/>
        </p:nvSpPr>
        <p:spPr>
          <a:xfrm>
            <a:off x="9456288" y="4555925"/>
            <a:ext cx="185418" cy="531864"/>
          </a:xfrm>
          <a:custGeom>
            <a:avLst/>
            <a:gdLst/>
            <a:ahLst/>
            <a:cxnLst/>
            <a:rect l="l" t="t" r="r" b="b"/>
            <a:pathLst>
              <a:path w="1224" h="3511" fill="none" extrusionOk="0">
                <a:moveTo>
                  <a:pt x="1223" y="0"/>
                </a:moveTo>
                <a:cubicBezTo>
                  <a:pt x="658" y="1104"/>
                  <a:pt x="246" y="2289"/>
                  <a:pt x="1" y="351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42"/>
          <p:cNvSpPr/>
          <p:nvPr/>
        </p:nvSpPr>
        <p:spPr>
          <a:xfrm>
            <a:off x="9452803" y="4877681"/>
            <a:ext cx="348415" cy="212230"/>
          </a:xfrm>
          <a:custGeom>
            <a:avLst/>
            <a:gdLst/>
            <a:ahLst/>
            <a:cxnLst/>
            <a:rect l="l" t="t" r="r" b="b"/>
            <a:pathLst>
              <a:path w="2300" h="1401" fill="none" extrusionOk="0">
                <a:moveTo>
                  <a:pt x="2299" y="1"/>
                </a:moveTo>
                <a:cubicBezTo>
                  <a:pt x="1419" y="214"/>
                  <a:pt x="603" y="709"/>
                  <a:pt x="1" y="140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42"/>
          <p:cNvSpPr/>
          <p:nvPr/>
        </p:nvSpPr>
        <p:spPr>
          <a:xfrm>
            <a:off x="9268748" y="4745737"/>
            <a:ext cx="186327" cy="339932"/>
          </a:xfrm>
          <a:custGeom>
            <a:avLst/>
            <a:gdLst/>
            <a:ahLst/>
            <a:cxnLst/>
            <a:rect l="l" t="t" r="r" b="b"/>
            <a:pathLst>
              <a:path w="1230" h="2244" fill="none" extrusionOk="0">
                <a:moveTo>
                  <a:pt x="1" y="1"/>
                </a:moveTo>
                <a:cubicBezTo>
                  <a:pt x="449" y="731"/>
                  <a:pt x="1014" y="1411"/>
                  <a:pt x="1229" y="2243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42"/>
          <p:cNvSpPr/>
          <p:nvPr/>
        </p:nvSpPr>
        <p:spPr>
          <a:xfrm>
            <a:off x="9339037" y="5045528"/>
            <a:ext cx="246921" cy="136336"/>
          </a:xfrm>
          <a:custGeom>
            <a:avLst/>
            <a:gdLst/>
            <a:ahLst/>
            <a:cxnLst/>
            <a:rect l="l" t="t" r="r" b="b"/>
            <a:pathLst>
              <a:path w="1630" h="900" extrusionOk="0">
                <a:moveTo>
                  <a:pt x="905" y="0"/>
                </a:moveTo>
                <a:cubicBezTo>
                  <a:pt x="787" y="0"/>
                  <a:pt x="669" y="12"/>
                  <a:pt x="554" y="35"/>
                </a:cubicBezTo>
                <a:cubicBezTo>
                  <a:pt x="406" y="65"/>
                  <a:pt x="256" y="117"/>
                  <a:pt x="156" y="227"/>
                </a:cubicBezTo>
                <a:cubicBezTo>
                  <a:pt x="17" y="378"/>
                  <a:pt x="6" y="599"/>
                  <a:pt x="1" y="801"/>
                </a:cubicBezTo>
                <a:cubicBezTo>
                  <a:pt x="349" y="861"/>
                  <a:pt x="718" y="899"/>
                  <a:pt x="1091" y="899"/>
                </a:cubicBezTo>
                <a:cubicBezTo>
                  <a:pt x="1227" y="899"/>
                  <a:pt x="1364" y="894"/>
                  <a:pt x="1500" y="883"/>
                </a:cubicBezTo>
                <a:cubicBezTo>
                  <a:pt x="1551" y="764"/>
                  <a:pt x="1601" y="644"/>
                  <a:pt x="1615" y="516"/>
                </a:cubicBezTo>
                <a:cubicBezTo>
                  <a:pt x="1629" y="388"/>
                  <a:pt x="1599" y="251"/>
                  <a:pt x="1507" y="159"/>
                </a:cubicBezTo>
                <a:cubicBezTo>
                  <a:pt x="1424" y="75"/>
                  <a:pt x="1301" y="41"/>
                  <a:pt x="1183" y="21"/>
                </a:cubicBezTo>
                <a:cubicBezTo>
                  <a:pt x="1091" y="7"/>
                  <a:pt x="998" y="0"/>
                  <a:pt x="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42"/>
          <p:cNvSpPr/>
          <p:nvPr/>
        </p:nvSpPr>
        <p:spPr>
          <a:xfrm>
            <a:off x="9418265" y="5124755"/>
            <a:ext cx="301001" cy="84377"/>
          </a:xfrm>
          <a:custGeom>
            <a:avLst/>
            <a:gdLst/>
            <a:ahLst/>
            <a:cxnLst/>
            <a:rect l="l" t="t" r="r" b="b"/>
            <a:pathLst>
              <a:path w="1987" h="557" extrusionOk="0">
                <a:moveTo>
                  <a:pt x="1469" y="0"/>
                </a:moveTo>
                <a:cubicBezTo>
                  <a:pt x="1249" y="0"/>
                  <a:pt x="1125" y="276"/>
                  <a:pt x="1125" y="276"/>
                </a:cubicBezTo>
                <a:cubicBezTo>
                  <a:pt x="1125" y="276"/>
                  <a:pt x="1135" y="128"/>
                  <a:pt x="997" y="108"/>
                </a:cubicBezTo>
                <a:cubicBezTo>
                  <a:pt x="987" y="107"/>
                  <a:pt x="977" y="106"/>
                  <a:pt x="968" y="106"/>
                </a:cubicBezTo>
                <a:cubicBezTo>
                  <a:pt x="849" y="106"/>
                  <a:pt x="790" y="216"/>
                  <a:pt x="790" y="216"/>
                </a:cubicBezTo>
                <a:cubicBezTo>
                  <a:pt x="790" y="216"/>
                  <a:pt x="755" y="19"/>
                  <a:pt x="539" y="19"/>
                </a:cubicBezTo>
                <a:cubicBezTo>
                  <a:pt x="520" y="19"/>
                  <a:pt x="499" y="21"/>
                  <a:pt x="476" y="24"/>
                </a:cubicBezTo>
                <a:cubicBezTo>
                  <a:pt x="205" y="67"/>
                  <a:pt x="286" y="383"/>
                  <a:pt x="286" y="383"/>
                </a:cubicBezTo>
                <a:cubicBezTo>
                  <a:pt x="286" y="383"/>
                  <a:pt x="239" y="355"/>
                  <a:pt x="182" y="355"/>
                </a:cubicBezTo>
                <a:cubicBezTo>
                  <a:pt x="153" y="355"/>
                  <a:pt x="121" y="362"/>
                  <a:pt x="92" y="383"/>
                </a:cubicBezTo>
                <a:cubicBezTo>
                  <a:pt x="1" y="444"/>
                  <a:pt x="22" y="542"/>
                  <a:pt x="22" y="542"/>
                </a:cubicBezTo>
                <a:cubicBezTo>
                  <a:pt x="223" y="553"/>
                  <a:pt x="437" y="557"/>
                  <a:pt x="645" y="557"/>
                </a:cubicBezTo>
                <a:cubicBezTo>
                  <a:pt x="1319" y="557"/>
                  <a:pt x="1943" y="514"/>
                  <a:pt x="1943" y="512"/>
                </a:cubicBezTo>
                <a:cubicBezTo>
                  <a:pt x="1987" y="294"/>
                  <a:pt x="1868" y="258"/>
                  <a:pt x="1783" y="258"/>
                </a:cubicBezTo>
                <a:cubicBezTo>
                  <a:pt x="1740" y="258"/>
                  <a:pt x="1706" y="267"/>
                  <a:pt x="1706" y="267"/>
                </a:cubicBezTo>
                <a:cubicBezTo>
                  <a:pt x="1706" y="267"/>
                  <a:pt x="1766" y="50"/>
                  <a:pt x="1518" y="5"/>
                </a:cubicBezTo>
                <a:cubicBezTo>
                  <a:pt x="1501" y="2"/>
                  <a:pt x="1485" y="0"/>
                  <a:pt x="14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42"/>
          <p:cNvSpPr/>
          <p:nvPr/>
        </p:nvSpPr>
        <p:spPr>
          <a:xfrm>
            <a:off x="9188006" y="5108092"/>
            <a:ext cx="250708" cy="99526"/>
          </a:xfrm>
          <a:custGeom>
            <a:avLst/>
            <a:gdLst/>
            <a:ahLst/>
            <a:cxnLst/>
            <a:rect l="l" t="t" r="r" b="b"/>
            <a:pathLst>
              <a:path w="1655" h="657" extrusionOk="0">
                <a:moveTo>
                  <a:pt x="995" y="0"/>
                </a:moveTo>
                <a:cubicBezTo>
                  <a:pt x="764" y="0"/>
                  <a:pt x="669" y="202"/>
                  <a:pt x="669" y="202"/>
                </a:cubicBezTo>
                <a:cubicBezTo>
                  <a:pt x="669" y="202"/>
                  <a:pt x="627" y="77"/>
                  <a:pt x="482" y="77"/>
                </a:cubicBezTo>
                <a:cubicBezTo>
                  <a:pt x="455" y="77"/>
                  <a:pt x="423" y="82"/>
                  <a:pt x="387" y="93"/>
                </a:cubicBezTo>
                <a:cubicBezTo>
                  <a:pt x="165" y="161"/>
                  <a:pt x="237" y="316"/>
                  <a:pt x="237" y="316"/>
                </a:cubicBezTo>
                <a:cubicBezTo>
                  <a:pt x="237" y="316"/>
                  <a:pt x="222" y="312"/>
                  <a:pt x="199" y="312"/>
                </a:cubicBezTo>
                <a:cubicBezTo>
                  <a:pt x="164" y="312"/>
                  <a:pt x="112" y="322"/>
                  <a:pt x="70" y="371"/>
                </a:cubicBezTo>
                <a:cubicBezTo>
                  <a:pt x="0" y="453"/>
                  <a:pt x="77" y="533"/>
                  <a:pt x="77" y="533"/>
                </a:cubicBezTo>
                <a:cubicBezTo>
                  <a:pt x="403" y="611"/>
                  <a:pt x="1562" y="656"/>
                  <a:pt x="1562" y="656"/>
                </a:cubicBezTo>
                <a:cubicBezTo>
                  <a:pt x="1562" y="656"/>
                  <a:pt x="1655" y="377"/>
                  <a:pt x="1547" y="293"/>
                </a:cubicBezTo>
                <a:cubicBezTo>
                  <a:pt x="1508" y="262"/>
                  <a:pt x="1465" y="252"/>
                  <a:pt x="1426" y="252"/>
                </a:cubicBezTo>
                <a:cubicBezTo>
                  <a:pt x="1361" y="252"/>
                  <a:pt x="1310" y="280"/>
                  <a:pt x="1310" y="280"/>
                </a:cubicBezTo>
                <a:cubicBezTo>
                  <a:pt x="1310" y="280"/>
                  <a:pt x="1270" y="17"/>
                  <a:pt x="1020" y="1"/>
                </a:cubicBezTo>
                <a:cubicBezTo>
                  <a:pt x="1012" y="0"/>
                  <a:pt x="1003" y="0"/>
                  <a:pt x="9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42"/>
          <p:cNvSpPr/>
          <p:nvPr/>
        </p:nvSpPr>
        <p:spPr>
          <a:xfrm>
            <a:off x="11187773" y="5973683"/>
            <a:ext cx="271007" cy="109978"/>
          </a:xfrm>
          <a:custGeom>
            <a:avLst/>
            <a:gdLst/>
            <a:ahLst/>
            <a:cxnLst/>
            <a:rect l="l" t="t" r="r" b="b"/>
            <a:pathLst>
              <a:path w="1789" h="726" extrusionOk="0">
                <a:moveTo>
                  <a:pt x="652" y="1"/>
                </a:moveTo>
                <a:cubicBezTo>
                  <a:pt x="419" y="1"/>
                  <a:pt x="355" y="207"/>
                  <a:pt x="355" y="207"/>
                </a:cubicBezTo>
                <a:cubicBezTo>
                  <a:pt x="355" y="207"/>
                  <a:pt x="284" y="125"/>
                  <a:pt x="201" y="125"/>
                </a:cubicBezTo>
                <a:cubicBezTo>
                  <a:pt x="172" y="125"/>
                  <a:pt x="141" y="135"/>
                  <a:pt x="112" y="162"/>
                </a:cubicBezTo>
                <a:cubicBezTo>
                  <a:pt x="1" y="269"/>
                  <a:pt x="112" y="334"/>
                  <a:pt x="112" y="334"/>
                </a:cubicBezTo>
                <a:lnTo>
                  <a:pt x="92" y="718"/>
                </a:lnTo>
                <a:cubicBezTo>
                  <a:pt x="216" y="723"/>
                  <a:pt x="341" y="725"/>
                  <a:pt x="468" y="725"/>
                </a:cubicBezTo>
                <a:cubicBezTo>
                  <a:pt x="897" y="725"/>
                  <a:pt x="1338" y="698"/>
                  <a:pt x="1788" y="652"/>
                </a:cubicBezTo>
                <a:cubicBezTo>
                  <a:pt x="1750" y="439"/>
                  <a:pt x="1581" y="417"/>
                  <a:pt x="1512" y="417"/>
                </a:cubicBezTo>
                <a:cubicBezTo>
                  <a:pt x="1493" y="417"/>
                  <a:pt x="1481" y="418"/>
                  <a:pt x="1481" y="418"/>
                </a:cubicBezTo>
                <a:cubicBezTo>
                  <a:pt x="1481" y="418"/>
                  <a:pt x="1521" y="208"/>
                  <a:pt x="1295" y="162"/>
                </a:cubicBezTo>
                <a:cubicBezTo>
                  <a:pt x="1263" y="156"/>
                  <a:pt x="1231" y="153"/>
                  <a:pt x="1201" y="153"/>
                </a:cubicBezTo>
                <a:cubicBezTo>
                  <a:pt x="1026" y="153"/>
                  <a:pt x="905" y="246"/>
                  <a:pt x="905" y="246"/>
                </a:cubicBezTo>
                <a:cubicBezTo>
                  <a:pt x="905" y="246"/>
                  <a:pt x="885" y="1"/>
                  <a:pt x="6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42"/>
          <p:cNvSpPr/>
          <p:nvPr/>
        </p:nvSpPr>
        <p:spPr>
          <a:xfrm>
            <a:off x="10710289" y="5949748"/>
            <a:ext cx="271007" cy="121794"/>
          </a:xfrm>
          <a:custGeom>
            <a:avLst/>
            <a:gdLst/>
            <a:ahLst/>
            <a:cxnLst/>
            <a:rect l="l" t="t" r="r" b="b"/>
            <a:pathLst>
              <a:path w="1789" h="804" extrusionOk="0">
                <a:moveTo>
                  <a:pt x="1137" y="1"/>
                </a:moveTo>
                <a:cubicBezTo>
                  <a:pt x="903" y="1"/>
                  <a:pt x="884" y="247"/>
                  <a:pt x="884" y="247"/>
                </a:cubicBezTo>
                <a:cubicBezTo>
                  <a:pt x="884" y="247"/>
                  <a:pt x="763" y="154"/>
                  <a:pt x="588" y="154"/>
                </a:cubicBezTo>
                <a:cubicBezTo>
                  <a:pt x="558" y="154"/>
                  <a:pt x="526" y="156"/>
                  <a:pt x="492" y="163"/>
                </a:cubicBezTo>
                <a:cubicBezTo>
                  <a:pt x="267" y="207"/>
                  <a:pt x="306" y="418"/>
                  <a:pt x="306" y="418"/>
                </a:cubicBezTo>
                <a:cubicBezTo>
                  <a:pt x="306" y="418"/>
                  <a:pt x="295" y="417"/>
                  <a:pt x="276" y="417"/>
                </a:cubicBezTo>
                <a:cubicBezTo>
                  <a:pt x="207" y="417"/>
                  <a:pt x="38" y="439"/>
                  <a:pt x="1" y="653"/>
                </a:cubicBezTo>
                <a:cubicBezTo>
                  <a:pt x="458" y="735"/>
                  <a:pt x="852" y="804"/>
                  <a:pt x="1236" y="804"/>
                </a:cubicBezTo>
                <a:cubicBezTo>
                  <a:pt x="1389" y="804"/>
                  <a:pt x="1540" y="793"/>
                  <a:pt x="1693" y="768"/>
                </a:cubicBezTo>
                <a:lnTo>
                  <a:pt x="1676" y="335"/>
                </a:lnTo>
                <a:cubicBezTo>
                  <a:pt x="1676" y="335"/>
                  <a:pt x="1788" y="268"/>
                  <a:pt x="1676" y="163"/>
                </a:cubicBezTo>
                <a:cubicBezTo>
                  <a:pt x="1646" y="135"/>
                  <a:pt x="1616" y="125"/>
                  <a:pt x="1586" y="125"/>
                </a:cubicBezTo>
                <a:cubicBezTo>
                  <a:pt x="1504" y="125"/>
                  <a:pt x="1433" y="206"/>
                  <a:pt x="1433" y="206"/>
                </a:cubicBezTo>
                <a:cubicBezTo>
                  <a:pt x="1433" y="206"/>
                  <a:pt x="1370" y="1"/>
                  <a:pt x="11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42"/>
          <p:cNvSpPr/>
          <p:nvPr/>
        </p:nvSpPr>
        <p:spPr>
          <a:xfrm>
            <a:off x="10752554" y="5272908"/>
            <a:ext cx="860435" cy="716676"/>
          </a:xfrm>
          <a:custGeom>
            <a:avLst/>
            <a:gdLst/>
            <a:ahLst/>
            <a:cxnLst/>
            <a:rect l="l" t="t" r="r" b="b"/>
            <a:pathLst>
              <a:path w="5680" h="4731" extrusionOk="0">
                <a:moveTo>
                  <a:pt x="3838" y="1"/>
                </a:moveTo>
                <a:cubicBezTo>
                  <a:pt x="3724" y="1"/>
                  <a:pt x="3615" y="52"/>
                  <a:pt x="3520" y="107"/>
                </a:cubicBezTo>
                <a:cubicBezTo>
                  <a:pt x="3156" y="324"/>
                  <a:pt x="2894" y="637"/>
                  <a:pt x="2683" y="962"/>
                </a:cubicBezTo>
                <a:cubicBezTo>
                  <a:pt x="2235" y="1659"/>
                  <a:pt x="2001" y="2446"/>
                  <a:pt x="2009" y="3233"/>
                </a:cubicBezTo>
                <a:cubicBezTo>
                  <a:pt x="1874" y="2664"/>
                  <a:pt x="1324" y="1786"/>
                  <a:pt x="807" y="1542"/>
                </a:cubicBezTo>
                <a:cubicBezTo>
                  <a:pt x="690" y="1487"/>
                  <a:pt x="581" y="1463"/>
                  <a:pt x="483" y="1463"/>
                </a:cubicBezTo>
                <a:cubicBezTo>
                  <a:pt x="191" y="1463"/>
                  <a:pt x="0" y="1679"/>
                  <a:pt x="26" y="1954"/>
                </a:cubicBezTo>
                <a:cubicBezTo>
                  <a:pt x="96" y="2709"/>
                  <a:pt x="1392" y="3948"/>
                  <a:pt x="2116" y="4730"/>
                </a:cubicBezTo>
                <a:cubicBezTo>
                  <a:pt x="3034" y="4333"/>
                  <a:pt x="4307" y="3834"/>
                  <a:pt x="5263" y="3377"/>
                </a:cubicBezTo>
                <a:cubicBezTo>
                  <a:pt x="5432" y="3297"/>
                  <a:pt x="5609" y="3185"/>
                  <a:pt x="5635" y="3026"/>
                </a:cubicBezTo>
                <a:cubicBezTo>
                  <a:pt x="5679" y="2754"/>
                  <a:pt x="5266" y="2590"/>
                  <a:pt x="4930" y="2576"/>
                </a:cubicBezTo>
                <a:cubicBezTo>
                  <a:pt x="4898" y="2574"/>
                  <a:pt x="4866" y="2574"/>
                  <a:pt x="4834" y="2574"/>
                </a:cubicBezTo>
                <a:cubicBezTo>
                  <a:pt x="4017" y="2574"/>
                  <a:pt x="3213" y="2963"/>
                  <a:pt x="2829" y="3553"/>
                </a:cubicBezTo>
                <a:cubicBezTo>
                  <a:pt x="3342" y="2613"/>
                  <a:pt x="3858" y="1666"/>
                  <a:pt x="4150" y="664"/>
                </a:cubicBezTo>
                <a:cubicBezTo>
                  <a:pt x="4187" y="534"/>
                  <a:pt x="4220" y="400"/>
                  <a:pt x="4187" y="271"/>
                </a:cubicBezTo>
                <a:cubicBezTo>
                  <a:pt x="4153" y="142"/>
                  <a:pt x="4032" y="19"/>
                  <a:pt x="3872" y="2"/>
                </a:cubicBezTo>
                <a:cubicBezTo>
                  <a:pt x="3861" y="1"/>
                  <a:pt x="3849" y="1"/>
                  <a:pt x="3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42"/>
          <p:cNvSpPr/>
          <p:nvPr/>
        </p:nvSpPr>
        <p:spPr>
          <a:xfrm>
            <a:off x="11071129" y="5336533"/>
            <a:ext cx="244648" cy="638661"/>
          </a:xfrm>
          <a:custGeom>
            <a:avLst/>
            <a:gdLst/>
            <a:ahLst/>
            <a:cxnLst/>
            <a:rect l="l" t="t" r="r" b="b"/>
            <a:pathLst>
              <a:path w="1615" h="4216" fill="none" extrusionOk="0">
                <a:moveTo>
                  <a:pt x="1615" y="1"/>
                </a:moveTo>
                <a:cubicBezTo>
                  <a:pt x="868" y="1327"/>
                  <a:pt x="323" y="2749"/>
                  <a:pt x="1" y="4215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42"/>
          <p:cNvSpPr/>
          <p:nvPr/>
        </p:nvSpPr>
        <p:spPr>
          <a:xfrm>
            <a:off x="11066433" y="5723125"/>
            <a:ext cx="459908" cy="254495"/>
          </a:xfrm>
          <a:custGeom>
            <a:avLst/>
            <a:gdLst/>
            <a:ahLst/>
            <a:cxnLst/>
            <a:rect l="l" t="t" r="r" b="b"/>
            <a:pathLst>
              <a:path w="3036" h="1680" fill="none" extrusionOk="0">
                <a:moveTo>
                  <a:pt x="3036" y="0"/>
                </a:moveTo>
                <a:cubicBezTo>
                  <a:pt x="1872" y="255"/>
                  <a:pt x="796" y="850"/>
                  <a:pt x="1" y="168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42"/>
          <p:cNvSpPr/>
          <p:nvPr/>
        </p:nvSpPr>
        <p:spPr>
          <a:xfrm>
            <a:off x="10823298" y="5564519"/>
            <a:ext cx="245860" cy="407949"/>
          </a:xfrm>
          <a:custGeom>
            <a:avLst/>
            <a:gdLst/>
            <a:ahLst/>
            <a:cxnLst/>
            <a:rect l="l" t="t" r="r" b="b"/>
            <a:pathLst>
              <a:path w="1623" h="2693" fill="none" extrusionOk="0">
                <a:moveTo>
                  <a:pt x="1" y="0"/>
                </a:moveTo>
                <a:cubicBezTo>
                  <a:pt x="593" y="876"/>
                  <a:pt x="1340" y="1693"/>
                  <a:pt x="1622" y="2693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42"/>
          <p:cNvSpPr/>
          <p:nvPr/>
        </p:nvSpPr>
        <p:spPr>
          <a:xfrm>
            <a:off x="10916159" y="5924601"/>
            <a:ext cx="326147" cy="163452"/>
          </a:xfrm>
          <a:custGeom>
            <a:avLst/>
            <a:gdLst/>
            <a:ahLst/>
            <a:cxnLst/>
            <a:rect l="l" t="t" r="r" b="b"/>
            <a:pathLst>
              <a:path w="2153" h="1079" extrusionOk="0">
                <a:moveTo>
                  <a:pt x="1195" y="0"/>
                </a:moveTo>
                <a:cubicBezTo>
                  <a:pt x="1040" y="0"/>
                  <a:pt x="884" y="14"/>
                  <a:pt x="731" y="42"/>
                </a:cubicBezTo>
                <a:cubicBezTo>
                  <a:pt x="536" y="78"/>
                  <a:pt x="337" y="142"/>
                  <a:pt x="205" y="273"/>
                </a:cubicBezTo>
                <a:cubicBezTo>
                  <a:pt x="23" y="454"/>
                  <a:pt x="8" y="718"/>
                  <a:pt x="1" y="960"/>
                </a:cubicBezTo>
                <a:cubicBezTo>
                  <a:pt x="460" y="1033"/>
                  <a:pt x="949" y="1079"/>
                  <a:pt x="1442" y="1079"/>
                </a:cubicBezTo>
                <a:cubicBezTo>
                  <a:pt x="1622" y="1079"/>
                  <a:pt x="1803" y="1073"/>
                  <a:pt x="1983" y="1060"/>
                </a:cubicBezTo>
                <a:cubicBezTo>
                  <a:pt x="2049" y="919"/>
                  <a:pt x="2116" y="774"/>
                  <a:pt x="2135" y="620"/>
                </a:cubicBezTo>
                <a:cubicBezTo>
                  <a:pt x="2152" y="469"/>
                  <a:pt x="2114" y="303"/>
                  <a:pt x="1992" y="192"/>
                </a:cubicBezTo>
                <a:cubicBezTo>
                  <a:pt x="1881" y="90"/>
                  <a:pt x="1718" y="50"/>
                  <a:pt x="1562" y="26"/>
                </a:cubicBezTo>
                <a:cubicBezTo>
                  <a:pt x="1441" y="9"/>
                  <a:pt x="1318" y="0"/>
                  <a:pt x="1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42"/>
          <p:cNvSpPr/>
          <p:nvPr/>
        </p:nvSpPr>
        <p:spPr>
          <a:xfrm>
            <a:off x="11012201" y="6016251"/>
            <a:ext cx="372956" cy="96344"/>
          </a:xfrm>
          <a:custGeom>
            <a:avLst/>
            <a:gdLst/>
            <a:ahLst/>
            <a:cxnLst/>
            <a:rect l="l" t="t" r="r" b="b"/>
            <a:pathLst>
              <a:path w="2462" h="636" extrusionOk="0">
                <a:moveTo>
                  <a:pt x="1821" y="0"/>
                </a:moveTo>
                <a:cubicBezTo>
                  <a:pt x="1550" y="0"/>
                  <a:pt x="1394" y="315"/>
                  <a:pt x="1394" y="315"/>
                </a:cubicBezTo>
                <a:cubicBezTo>
                  <a:pt x="1394" y="315"/>
                  <a:pt x="1406" y="145"/>
                  <a:pt x="1235" y="123"/>
                </a:cubicBezTo>
                <a:cubicBezTo>
                  <a:pt x="1223" y="121"/>
                  <a:pt x="1212" y="121"/>
                  <a:pt x="1201" y="121"/>
                </a:cubicBezTo>
                <a:cubicBezTo>
                  <a:pt x="1053" y="121"/>
                  <a:pt x="980" y="246"/>
                  <a:pt x="980" y="246"/>
                </a:cubicBezTo>
                <a:cubicBezTo>
                  <a:pt x="980" y="246"/>
                  <a:pt x="936" y="20"/>
                  <a:pt x="668" y="20"/>
                </a:cubicBezTo>
                <a:cubicBezTo>
                  <a:pt x="644" y="20"/>
                  <a:pt x="619" y="22"/>
                  <a:pt x="591" y="26"/>
                </a:cubicBezTo>
                <a:cubicBezTo>
                  <a:pt x="253" y="73"/>
                  <a:pt x="355" y="437"/>
                  <a:pt x="355" y="437"/>
                </a:cubicBezTo>
                <a:cubicBezTo>
                  <a:pt x="355" y="437"/>
                  <a:pt x="297" y="405"/>
                  <a:pt x="225" y="405"/>
                </a:cubicBezTo>
                <a:cubicBezTo>
                  <a:pt x="190" y="405"/>
                  <a:pt x="150" y="413"/>
                  <a:pt x="113" y="437"/>
                </a:cubicBezTo>
                <a:cubicBezTo>
                  <a:pt x="0" y="506"/>
                  <a:pt x="28" y="619"/>
                  <a:pt x="28" y="619"/>
                </a:cubicBezTo>
                <a:cubicBezTo>
                  <a:pt x="274" y="631"/>
                  <a:pt x="535" y="635"/>
                  <a:pt x="790" y="635"/>
                </a:cubicBezTo>
                <a:cubicBezTo>
                  <a:pt x="1622" y="635"/>
                  <a:pt x="2395" y="588"/>
                  <a:pt x="2408" y="588"/>
                </a:cubicBezTo>
                <a:cubicBezTo>
                  <a:pt x="2408" y="588"/>
                  <a:pt x="2408" y="588"/>
                  <a:pt x="2408" y="588"/>
                </a:cubicBezTo>
                <a:cubicBezTo>
                  <a:pt x="2462" y="337"/>
                  <a:pt x="2314" y="295"/>
                  <a:pt x="2209" y="295"/>
                </a:cubicBezTo>
                <a:cubicBezTo>
                  <a:pt x="2156" y="295"/>
                  <a:pt x="2113" y="306"/>
                  <a:pt x="2113" y="306"/>
                </a:cubicBezTo>
                <a:cubicBezTo>
                  <a:pt x="2113" y="306"/>
                  <a:pt x="2189" y="57"/>
                  <a:pt x="1881" y="5"/>
                </a:cubicBezTo>
                <a:cubicBezTo>
                  <a:pt x="1860" y="2"/>
                  <a:pt x="1840" y="0"/>
                  <a:pt x="1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42"/>
          <p:cNvSpPr/>
          <p:nvPr/>
        </p:nvSpPr>
        <p:spPr>
          <a:xfrm>
            <a:off x="10726801" y="5996709"/>
            <a:ext cx="310999" cy="113917"/>
          </a:xfrm>
          <a:custGeom>
            <a:avLst/>
            <a:gdLst/>
            <a:ahLst/>
            <a:cxnLst/>
            <a:rect l="l" t="t" r="r" b="b"/>
            <a:pathLst>
              <a:path w="2053" h="752" extrusionOk="0">
                <a:moveTo>
                  <a:pt x="1235" y="1"/>
                </a:moveTo>
                <a:cubicBezTo>
                  <a:pt x="948" y="1"/>
                  <a:pt x="830" y="231"/>
                  <a:pt x="830" y="231"/>
                </a:cubicBezTo>
                <a:cubicBezTo>
                  <a:pt x="830" y="231"/>
                  <a:pt x="778" y="89"/>
                  <a:pt x="600" y="89"/>
                </a:cubicBezTo>
                <a:cubicBezTo>
                  <a:pt x="565" y="89"/>
                  <a:pt x="525" y="95"/>
                  <a:pt x="481" y="107"/>
                </a:cubicBezTo>
                <a:cubicBezTo>
                  <a:pt x="204" y="186"/>
                  <a:pt x="295" y="364"/>
                  <a:pt x="295" y="364"/>
                </a:cubicBezTo>
                <a:cubicBezTo>
                  <a:pt x="295" y="364"/>
                  <a:pt x="275" y="359"/>
                  <a:pt x="246" y="359"/>
                </a:cubicBezTo>
                <a:cubicBezTo>
                  <a:pt x="203" y="359"/>
                  <a:pt x="138" y="370"/>
                  <a:pt x="86" y="426"/>
                </a:cubicBezTo>
                <a:cubicBezTo>
                  <a:pt x="0" y="519"/>
                  <a:pt x="94" y="612"/>
                  <a:pt x="94" y="612"/>
                </a:cubicBezTo>
                <a:cubicBezTo>
                  <a:pt x="498" y="700"/>
                  <a:pt x="1938" y="751"/>
                  <a:pt x="1938" y="751"/>
                </a:cubicBezTo>
                <a:cubicBezTo>
                  <a:pt x="1938" y="751"/>
                  <a:pt x="2052" y="431"/>
                  <a:pt x="1919" y="335"/>
                </a:cubicBezTo>
                <a:cubicBezTo>
                  <a:pt x="1870" y="299"/>
                  <a:pt x="1816" y="288"/>
                  <a:pt x="1769" y="288"/>
                </a:cubicBezTo>
                <a:cubicBezTo>
                  <a:pt x="1688" y="288"/>
                  <a:pt x="1625" y="320"/>
                  <a:pt x="1625" y="320"/>
                </a:cubicBezTo>
                <a:cubicBezTo>
                  <a:pt x="1625" y="320"/>
                  <a:pt x="1574" y="19"/>
                  <a:pt x="1266" y="2"/>
                </a:cubicBezTo>
                <a:cubicBezTo>
                  <a:pt x="1255" y="1"/>
                  <a:pt x="1245" y="1"/>
                  <a:pt x="1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42"/>
          <p:cNvSpPr/>
          <p:nvPr/>
        </p:nvSpPr>
        <p:spPr>
          <a:xfrm>
            <a:off x="12235602" y="5145357"/>
            <a:ext cx="169057" cy="74076"/>
          </a:xfrm>
          <a:custGeom>
            <a:avLst/>
            <a:gdLst/>
            <a:ahLst/>
            <a:cxnLst/>
            <a:rect l="l" t="t" r="r" b="b"/>
            <a:pathLst>
              <a:path w="1116" h="489" extrusionOk="0">
                <a:moveTo>
                  <a:pt x="407" y="1"/>
                </a:moveTo>
                <a:cubicBezTo>
                  <a:pt x="260" y="1"/>
                  <a:pt x="222" y="139"/>
                  <a:pt x="222" y="139"/>
                </a:cubicBezTo>
                <a:cubicBezTo>
                  <a:pt x="222" y="139"/>
                  <a:pt x="177" y="84"/>
                  <a:pt x="126" y="84"/>
                </a:cubicBezTo>
                <a:cubicBezTo>
                  <a:pt x="108" y="84"/>
                  <a:pt x="89" y="91"/>
                  <a:pt x="71" y="109"/>
                </a:cubicBezTo>
                <a:cubicBezTo>
                  <a:pt x="0" y="181"/>
                  <a:pt x="71" y="224"/>
                  <a:pt x="71" y="224"/>
                </a:cubicBezTo>
                <a:lnTo>
                  <a:pt x="59" y="484"/>
                </a:lnTo>
                <a:cubicBezTo>
                  <a:pt x="135" y="487"/>
                  <a:pt x="211" y="488"/>
                  <a:pt x="288" y="488"/>
                </a:cubicBezTo>
                <a:cubicBezTo>
                  <a:pt x="557" y="488"/>
                  <a:pt x="833" y="470"/>
                  <a:pt x="1115" y="439"/>
                </a:cubicBezTo>
                <a:cubicBezTo>
                  <a:pt x="1091" y="295"/>
                  <a:pt x="987" y="280"/>
                  <a:pt x="943" y="280"/>
                </a:cubicBezTo>
                <a:cubicBezTo>
                  <a:pt x="932" y="280"/>
                  <a:pt x="924" y="281"/>
                  <a:pt x="924" y="281"/>
                </a:cubicBezTo>
                <a:cubicBezTo>
                  <a:pt x="924" y="281"/>
                  <a:pt x="949" y="139"/>
                  <a:pt x="809" y="109"/>
                </a:cubicBezTo>
                <a:cubicBezTo>
                  <a:pt x="788" y="105"/>
                  <a:pt x="768" y="103"/>
                  <a:pt x="749" y="103"/>
                </a:cubicBezTo>
                <a:cubicBezTo>
                  <a:pt x="639" y="103"/>
                  <a:pt x="564" y="166"/>
                  <a:pt x="564" y="166"/>
                </a:cubicBezTo>
                <a:cubicBezTo>
                  <a:pt x="564" y="166"/>
                  <a:pt x="551" y="1"/>
                  <a:pt x="4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42"/>
          <p:cNvSpPr/>
          <p:nvPr/>
        </p:nvSpPr>
        <p:spPr>
          <a:xfrm>
            <a:off x="11937781" y="5129300"/>
            <a:ext cx="169057" cy="82105"/>
          </a:xfrm>
          <a:custGeom>
            <a:avLst/>
            <a:gdLst/>
            <a:ahLst/>
            <a:cxnLst/>
            <a:rect l="l" t="t" r="r" b="b"/>
            <a:pathLst>
              <a:path w="1116" h="542" extrusionOk="0">
                <a:moveTo>
                  <a:pt x="710" y="1"/>
                </a:moveTo>
                <a:cubicBezTo>
                  <a:pt x="564" y="1"/>
                  <a:pt x="553" y="166"/>
                  <a:pt x="553" y="166"/>
                </a:cubicBezTo>
                <a:cubicBezTo>
                  <a:pt x="553" y="166"/>
                  <a:pt x="477" y="103"/>
                  <a:pt x="366" y="103"/>
                </a:cubicBezTo>
                <a:cubicBezTo>
                  <a:pt x="348" y="103"/>
                  <a:pt x="328" y="105"/>
                  <a:pt x="308" y="109"/>
                </a:cubicBezTo>
                <a:cubicBezTo>
                  <a:pt x="167" y="139"/>
                  <a:pt x="192" y="282"/>
                  <a:pt x="192" y="282"/>
                </a:cubicBezTo>
                <a:cubicBezTo>
                  <a:pt x="192" y="282"/>
                  <a:pt x="185" y="280"/>
                  <a:pt x="173" y="280"/>
                </a:cubicBezTo>
                <a:cubicBezTo>
                  <a:pt x="129" y="280"/>
                  <a:pt x="25" y="296"/>
                  <a:pt x="1" y="439"/>
                </a:cubicBezTo>
                <a:cubicBezTo>
                  <a:pt x="286" y="494"/>
                  <a:pt x="531" y="541"/>
                  <a:pt x="770" y="541"/>
                </a:cubicBezTo>
                <a:cubicBezTo>
                  <a:pt x="865" y="541"/>
                  <a:pt x="959" y="534"/>
                  <a:pt x="1055" y="516"/>
                </a:cubicBezTo>
                <a:lnTo>
                  <a:pt x="1046" y="224"/>
                </a:lnTo>
                <a:cubicBezTo>
                  <a:pt x="1046" y="224"/>
                  <a:pt x="1116" y="180"/>
                  <a:pt x="1046" y="109"/>
                </a:cubicBezTo>
                <a:cubicBezTo>
                  <a:pt x="1028" y="91"/>
                  <a:pt x="1009" y="84"/>
                  <a:pt x="991" y="84"/>
                </a:cubicBezTo>
                <a:cubicBezTo>
                  <a:pt x="939" y="84"/>
                  <a:pt x="895" y="139"/>
                  <a:pt x="895" y="139"/>
                </a:cubicBezTo>
                <a:cubicBezTo>
                  <a:pt x="895" y="139"/>
                  <a:pt x="855" y="1"/>
                  <a:pt x="7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42"/>
          <p:cNvSpPr/>
          <p:nvPr/>
        </p:nvSpPr>
        <p:spPr>
          <a:xfrm>
            <a:off x="11952778" y="4664540"/>
            <a:ext cx="593367" cy="492781"/>
          </a:xfrm>
          <a:custGeom>
            <a:avLst/>
            <a:gdLst/>
            <a:ahLst/>
            <a:cxnLst/>
            <a:rect l="l" t="t" r="r" b="b"/>
            <a:pathLst>
              <a:path w="3917" h="3253" extrusionOk="0">
                <a:moveTo>
                  <a:pt x="2647" y="0"/>
                </a:moveTo>
                <a:cubicBezTo>
                  <a:pt x="2568" y="0"/>
                  <a:pt x="2493" y="34"/>
                  <a:pt x="2429" y="74"/>
                </a:cubicBezTo>
                <a:cubicBezTo>
                  <a:pt x="2177" y="221"/>
                  <a:pt x="1996" y="437"/>
                  <a:pt x="1851" y="661"/>
                </a:cubicBezTo>
                <a:cubicBezTo>
                  <a:pt x="1542" y="1140"/>
                  <a:pt x="1381" y="1683"/>
                  <a:pt x="1386" y="2224"/>
                </a:cubicBezTo>
                <a:cubicBezTo>
                  <a:pt x="1294" y="1833"/>
                  <a:pt x="914" y="1229"/>
                  <a:pt x="557" y="1062"/>
                </a:cubicBezTo>
                <a:cubicBezTo>
                  <a:pt x="477" y="1024"/>
                  <a:pt x="401" y="1007"/>
                  <a:pt x="334" y="1007"/>
                </a:cubicBezTo>
                <a:cubicBezTo>
                  <a:pt x="133" y="1007"/>
                  <a:pt x="1" y="1155"/>
                  <a:pt x="18" y="1345"/>
                </a:cubicBezTo>
                <a:cubicBezTo>
                  <a:pt x="67" y="1861"/>
                  <a:pt x="961" y="2714"/>
                  <a:pt x="1461" y="3252"/>
                </a:cubicBezTo>
                <a:cubicBezTo>
                  <a:pt x="2094" y="2979"/>
                  <a:pt x="2972" y="2634"/>
                  <a:pt x="3631" y="2322"/>
                </a:cubicBezTo>
                <a:cubicBezTo>
                  <a:pt x="3748" y="2267"/>
                  <a:pt x="3870" y="2190"/>
                  <a:pt x="3887" y="2081"/>
                </a:cubicBezTo>
                <a:cubicBezTo>
                  <a:pt x="3917" y="1894"/>
                  <a:pt x="3633" y="1780"/>
                  <a:pt x="3400" y="1771"/>
                </a:cubicBezTo>
                <a:cubicBezTo>
                  <a:pt x="3378" y="1770"/>
                  <a:pt x="3356" y="1769"/>
                  <a:pt x="3335" y="1769"/>
                </a:cubicBezTo>
                <a:cubicBezTo>
                  <a:pt x="2772" y="1769"/>
                  <a:pt x="2217" y="2037"/>
                  <a:pt x="1952" y="2443"/>
                </a:cubicBezTo>
                <a:cubicBezTo>
                  <a:pt x="2306" y="1796"/>
                  <a:pt x="2661" y="1145"/>
                  <a:pt x="2863" y="456"/>
                </a:cubicBezTo>
                <a:cubicBezTo>
                  <a:pt x="2888" y="368"/>
                  <a:pt x="2911" y="275"/>
                  <a:pt x="2888" y="185"/>
                </a:cubicBezTo>
                <a:cubicBezTo>
                  <a:pt x="2865" y="96"/>
                  <a:pt x="2782" y="12"/>
                  <a:pt x="2671" y="1"/>
                </a:cubicBezTo>
                <a:cubicBezTo>
                  <a:pt x="2663" y="0"/>
                  <a:pt x="2655" y="0"/>
                  <a:pt x="26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42"/>
          <p:cNvSpPr/>
          <p:nvPr/>
        </p:nvSpPr>
        <p:spPr>
          <a:xfrm>
            <a:off x="12172736" y="4708017"/>
            <a:ext cx="169057" cy="439458"/>
          </a:xfrm>
          <a:custGeom>
            <a:avLst/>
            <a:gdLst/>
            <a:ahLst/>
            <a:cxnLst/>
            <a:rect l="l" t="t" r="r" b="b"/>
            <a:pathLst>
              <a:path w="1116" h="2901" fill="none" extrusionOk="0">
                <a:moveTo>
                  <a:pt x="1115" y="1"/>
                </a:moveTo>
                <a:cubicBezTo>
                  <a:pt x="600" y="913"/>
                  <a:pt x="223" y="1892"/>
                  <a:pt x="1" y="290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42"/>
          <p:cNvSpPr/>
          <p:nvPr/>
        </p:nvSpPr>
        <p:spPr>
          <a:xfrm>
            <a:off x="12169554" y="4974026"/>
            <a:ext cx="317361" cy="175268"/>
          </a:xfrm>
          <a:custGeom>
            <a:avLst/>
            <a:gdLst/>
            <a:ahLst/>
            <a:cxnLst/>
            <a:rect l="l" t="t" r="r" b="b"/>
            <a:pathLst>
              <a:path w="2095" h="1157" fill="none" extrusionOk="0">
                <a:moveTo>
                  <a:pt x="2094" y="0"/>
                </a:moveTo>
                <a:cubicBezTo>
                  <a:pt x="1291" y="176"/>
                  <a:pt x="550" y="585"/>
                  <a:pt x="0" y="1157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42"/>
          <p:cNvSpPr/>
          <p:nvPr/>
        </p:nvSpPr>
        <p:spPr>
          <a:xfrm>
            <a:off x="12001859" y="4865108"/>
            <a:ext cx="169512" cy="280550"/>
          </a:xfrm>
          <a:custGeom>
            <a:avLst/>
            <a:gdLst/>
            <a:ahLst/>
            <a:cxnLst/>
            <a:rect l="l" t="t" r="r" b="b"/>
            <a:pathLst>
              <a:path w="1119" h="1852" fill="none" extrusionOk="0">
                <a:moveTo>
                  <a:pt x="0" y="0"/>
                </a:moveTo>
                <a:cubicBezTo>
                  <a:pt x="409" y="602"/>
                  <a:pt x="923" y="1164"/>
                  <a:pt x="1119" y="1852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42"/>
          <p:cNvSpPr/>
          <p:nvPr/>
        </p:nvSpPr>
        <p:spPr>
          <a:xfrm>
            <a:off x="12065786" y="5112485"/>
            <a:ext cx="225107" cy="112553"/>
          </a:xfrm>
          <a:custGeom>
            <a:avLst/>
            <a:gdLst/>
            <a:ahLst/>
            <a:cxnLst/>
            <a:rect l="l" t="t" r="r" b="b"/>
            <a:pathLst>
              <a:path w="1486" h="743" extrusionOk="0">
                <a:moveTo>
                  <a:pt x="822" y="1"/>
                </a:moveTo>
                <a:cubicBezTo>
                  <a:pt x="715" y="1"/>
                  <a:pt x="609" y="10"/>
                  <a:pt x="504" y="29"/>
                </a:cubicBezTo>
                <a:cubicBezTo>
                  <a:pt x="369" y="54"/>
                  <a:pt x="232" y="98"/>
                  <a:pt x="142" y="188"/>
                </a:cubicBezTo>
                <a:cubicBezTo>
                  <a:pt x="18" y="313"/>
                  <a:pt x="5" y="496"/>
                  <a:pt x="0" y="662"/>
                </a:cubicBezTo>
                <a:cubicBezTo>
                  <a:pt x="319" y="712"/>
                  <a:pt x="659" y="743"/>
                  <a:pt x="1002" y="743"/>
                </a:cubicBezTo>
                <a:cubicBezTo>
                  <a:pt x="1124" y="743"/>
                  <a:pt x="1246" y="739"/>
                  <a:pt x="1368" y="731"/>
                </a:cubicBezTo>
                <a:cubicBezTo>
                  <a:pt x="1415" y="633"/>
                  <a:pt x="1460" y="533"/>
                  <a:pt x="1473" y="428"/>
                </a:cubicBezTo>
                <a:cubicBezTo>
                  <a:pt x="1485" y="322"/>
                  <a:pt x="1459" y="209"/>
                  <a:pt x="1375" y="132"/>
                </a:cubicBezTo>
                <a:cubicBezTo>
                  <a:pt x="1297" y="63"/>
                  <a:pt x="1186" y="34"/>
                  <a:pt x="1078" y="19"/>
                </a:cubicBezTo>
                <a:cubicBezTo>
                  <a:pt x="993" y="7"/>
                  <a:pt x="908" y="1"/>
                  <a:pt x="8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42"/>
          <p:cNvSpPr/>
          <p:nvPr/>
        </p:nvSpPr>
        <p:spPr>
          <a:xfrm>
            <a:off x="12126229" y="5173685"/>
            <a:ext cx="232681" cy="65290"/>
          </a:xfrm>
          <a:custGeom>
            <a:avLst/>
            <a:gdLst/>
            <a:ahLst/>
            <a:cxnLst/>
            <a:rect l="l" t="t" r="r" b="b"/>
            <a:pathLst>
              <a:path w="1536" h="431" extrusionOk="0">
                <a:moveTo>
                  <a:pt x="1136" y="1"/>
                </a:moveTo>
                <a:cubicBezTo>
                  <a:pt x="966" y="1"/>
                  <a:pt x="870" y="213"/>
                  <a:pt x="870" y="213"/>
                </a:cubicBezTo>
                <a:cubicBezTo>
                  <a:pt x="870" y="213"/>
                  <a:pt x="876" y="97"/>
                  <a:pt x="771" y="83"/>
                </a:cubicBezTo>
                <a:cubicBezTo>
                  <a:pt x="763" y="82"/>
                  <a:pt x="756" y="81"/>
                  <a:pt x="748" y="81"/>
                </a:cubicBezTo>
                <a:cubicBezTo>
                  <a:pt x="656" y="81"/>
                  <a:pt x="611" y="165"/>
                  <a:pt x="611" y="165"/>
                </a:cubicBezTo>
                <a:cubicBezTo>
                  <a:pt x="611" y="165"/>
                  <a:pt x="583" y="14"/>
                  <a:pt x="416" y="14"/>
                </a:cubicBezTo>
                <a:cubicBezTo>
                  <a:pt x="401" y="14"/>
                  <a:pt x="385" y="15"/>
                  <a:pt x="368" y="18"/>
                </a:cubicBezTo>
                <a:cubicBezTo>
                  <a:pt x="157" y="52"/>
                  <a:pt x="220" y="296"/>
                  <a:pt x="220" y="296"/>
                </a:cubicBezTo>
                <a:cubicBezTo>
                  <a:pt x="220" y="296"/>
                  <a:pt x="185" y="274"/>
                  <a:pt x="140" y="274"/>
                </a:cubicBezTo>
                <a:cubicBezTo>
                  <a:pt x="118" y="274"/>
                  <a:pt x="94" y="280"/>
                  <a:pt x="70" y="296"/>
                </a:cubicBezTo>
                <a:cubicBezTo>
                  <a:pt x="0" y="343"/>
                  <a:pt x="18" y="419"/>
                  <a:pt x="18" y="419"/>
                </a:cubicBezTo>
                <a:cubicBezTo>
                  <a:pt x="174" y="427"/>
                  <a:pt x="341" y="430"/>
                  <a:pt x="504" y="430"/>
                </a:cubicBezTo>
                <a:cubicBezTo>
                  <a:pt x="1022" y="430"/>
                  <a:pt x="1501" y="398"/>
                  <a:pt x="1502" y="397"/>
                </a:cubicBezTo>
                <a:cubicBezTo>
                  <a:pt x="1535" y="228"/>
                  <a:pt x="1444" y="199"/>
                  <a:pt x="1378" y="199"/>
                </a:cubicBezTo>
                <a:cubicBezTo>
                  <a:pt x="1344" y="199"/>
                  <a:pt x="1318" y="207"/>
                  <a:pt x="1318" y="207"/>
                </a:cubicBezTo>
                <a:cubicBezTo>
                  <a:pt x="1318" y="207"/>
                  <a:pt x="1365" y="38"/>
                  <a:pt x="1174" y="4"/>
                </a:cubicBezTo>
                <a:cubicBezTo>
                  <a:pt x="1161" y="2"/>
                  <a:pt x="1148" y="1"/>
                  <a:pt x="11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42"/>
          <p:cNvSpPr/>
          <p:nvPr/>
        </p:nvSpPr>
        <p:spPr>
          <a:xfrm>
            <a:off x="11948082" y="5160809"/>
            <a:ext cx="194052" cy="76954"/>
          </a:xfrm>
          <a:custGeom>
            <a:avLst/>
            <a:gdLst/>
            <a:ahLst/>
            <a:cxnLst/>
            <a:rect l="l" t="t" r="r" b="b"/>
            <a:pathLst>
              <a:path w="1281" h="508" extrusionOk="0">
                <a:moveTo>
                  <a:pt x="770" y="1"/>
                </a:moveTo>
                <a:cubicBezTo>
                  <a:pt x="593" y="1"/>
                  <a:pt x="519" y="156"/>
                  <a:pt x="519" y="156"/>
                </a:cubicBezTo>
                <a:cubicBezTo>
                  <a:pt x="519" y="156"/>
                  <a:pt x="487" y="60"/>
                  <a:pt x="375" y="60"/>
                </a:cubicBezTo>
                <a:cubicBezTo>
                  <a:pt x="353" y="60"/>
                  <a:pt x="329" y="63"/>
                  <a:pt x="301" y="72"/>
                </a:cubicBezTo>
                <a:cubicBezTo>
                  <a:pt x="128" y="125"/>
                  <a:pt x="185" y="245"/>
                  <a:pt x="185" y="245"/>
                </a:cubicBezTo>
                <a:cubicBezTo>
                  <a:pt x="185" y="245"/>
                  <a:pt x="172" y="242"/>
                  <a:pt x="154" y="242"/>
                </a:cubicBezTo>
                <a:cubicBezTo>
                  <a:pt x="127" y="242"/>
                  <a:pt x="88" y="249"/>
                  <a:pt x="56" y="287"/>
                </a:cubicBezTo>
                <a:cubicBezTo>
                  <a:pt x="1" y="349"/>
                  <a:pt x="61" y="412"/>
                  <a:pt x="61" y="412"/>
                </a:cubicBezTo>
                <a:cubicBezTo>
                  <a:pt x="314" y="473"/>
                  <a:pt x="1209" y="508"/>
                  <a:pt x="1209" y="508"/>
                </a:cubicBezTo>
                <a:cubicBezTo>
                  <a:pt x="1209" y="508"/>
                  <a:pt x="1280" y="292"/>
                  <a:pt x="1198" y="227"/>
                </a:cubicBezTo>
                <a:cubicBezTo>
                  <a:pt x="1167" y="202"/>
                  <a:pt x="1133" y="195"/>
                  <a:pt x="1104" y="195"/>
                </a:cubicBezTo>
                <a:cubicBezTo>
                  <a:pt x="1054" y="195"/>
                  <a:pt x="1014" y="216"/>
                  <a:pt x="1014" y="216"/>
                </a:cubicBezTo>
                <a:cubicBezTo>
                  <a:pt x="1014" y="216"/>
                  <a:pt x="983" y="13"/>
                  <a:pt x="791" y="1"/>
                </a:cubicBezTo>
                <a:cubicBezTo>
                  <a:pt x="784" y="1"/>
                  <a:pt x="777" y="1"/>
                  <a:pt x="7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42"/>
          <p:cNvSpPr/>
          <p:nvPr/>
        </p:nvSpPr>
        <p:spPr>
          <a:xfrm>
            <a:off x="13109828" y="4292491"/>
            <a:ext cx="94072" cy="41355"/>
          </a:xfrm>
          <a:custGeom>
            <a:avLst/>
            <a:gdLst/>
            <a:ahLst/>
            <a:cxnLst/>
            <a:rect l="l" t="t" r="r" b="b"/>
            <a:pathLst>
              <a:path w="621" h="273" extrusionOk="0">
                <a:moveTo>
                  <a:pt x="226" y="1"/>
                </a:moveTo>
                <a:cubicBezTo>
                  <a:pt x="145" y="1"/>
                  <a:pt x="123" y="78"/>
                  <a:pt x="123" y="78"/>
                </a:cubicBezTo>
                <a:cubicBezTo>
                  <a:pt x="123" y="78"/>
                  <a:pt x="98" y="47"/>
                  <a:pt x="70" y="47"/>
                </a:cubicBezTo>
                <a:cubicBezTo>
                  <a:pt x="60" y="47"/>
                  <a:pt x="49" y="51"/>
                  <a:pt x="39" y="62"/>
                </a:cubicBezTo>
                <a:cubicBezTo>
                  <a:pt x="0" y="102"/>
                  <a:pt x="39" y="127"/>
                  <a:pt x="39" y="127"/>
                </a:cubicBezTo>
                <a:lnTo>
                  <a:pt x="32" y="269"/>
                </a:lnTo>
                <a:cubicBezTo>
                  <a:pt x="77" y="272"/>
                  <a:pt x="123" y="273"/>
                  <a:pt x="169" y="273"/>
                </a:cubicBezTo>
                <a:cubicBezTo>
                  <a:pt x="316" y="273"/>
                  <a:pt x="466" y="262"/>
                  <a:pt x="620" y="246"/>
                </a:cubicBezTo>
                <a:cubicBezTo>
                  <a:pt x="607" y="166"/>
                  <a:pt x="550" y="157"/>
                  <a:pt x="526" y="157"/>
                </a:cubicBezTo>
                <a:cubicBezTo>
                  <a:pt x="519" y="157"/>
                  <a:pt x="515" y="158"/>
                  <a:pt x="515" y="158"/>
                </a:cubicBezTo>
                <a:cubicBezTo>
                  <a:pt x="515" y="158"/>
                  <a:pt x="528" y="78"/>
                  <a:pt x="450" y="62"/>
                </a:cubicBezTo>
                <a:cubicBezTo>
                  <a:pt x="438" y="59"/>
                  <a:pt x="427" y="58"/>
                  <a:pt x="417" y="58"/>
                </a:cubicBezTo>
                <a:cubicBezTo>
                  <a:pt x="356" y="58"/>
                  <a:pt x="314" y="93"/>
                  <a:pt x="314" y="93"/>
                </a:cubicBezTo>
                <a:cubicBezTo>
                  <a:pt x="314" y="93"/>
                  <a:pt x="308" y="1"/>
                  <a:pt x="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42"/>
          <p:cNvSpPr/>
          <p:nvPr/>
        </p:nvSpPr>
        <p:spPr>
          <a:xfrm>
            <a:off x="12943951" y="4283704"/>
            <a:ext cx="94072" cy="45748"/>
          </a:xfrm>
          <a:custGeom>
            <a:avLst/>
            <a:gdLst/>
            <a:ahLst/>
            <a:cxnLst/>
            <a:rect l="l" t="t" r="r" b="b"/>
            <a:pathLst>
              <a:path w="621" h="302" extrusionOk="0">
                <a:moveTo>
                  <a:pt x="395" y="1"/>
                </a:moveTo>
                <a:cubicBezTo>
                  <a:pt x="314" y="1"/>
                  <a:pt x="308" y="93"/>
                  <a:pt x="308" y="93"/>
                </a:cubicBezTo>
                <a:cubicBezTo>
                  <a:pt x="308" y="93"/>
                  <a:pt x="265" y="58"/>
                  <a:pt x="204" y="58"/>
                </a:cubicBezTo>
                <a:cubicBezTo>
                  <a:pt x="194" y="58"/>
                  <a:pt x="183" y="59"/>
                  <a:pt x="171" y="62"/>
                </a:cubicBezTo>
                <a:cubicBezTo>
                  <a:pt x="93" y="78"/>
                  <a:pt x="107" y="157"/>
                  <a:pt x="107" y="157"/>
                </a:cubicBezTo>
                <a:cubicBezTo>
                  <a:pt x="107" y="157"/>
                  <a:pt x="103" y="156"/>
                  <a:pt x="97" y="156"/>
                </a:cubicBezTo>
                <a:cubicBezTo>
                  <a:pt x="73" y="156"/>
                  <a:pt x="15" y="165"/>
                  <a:pt x="1" y="245"/>
                </a:cubicBezTo>
                <a:cubicBezTo>
                  <a:pt x="160" y="276"/>
                  <a:pt x="297" y="302"/>
                  <a:pt x="431" y="302"/>
                </a:cubicBezTo>
                <a:cubicBezTo>
                  <a:pt x="484" y="302"/>
                  <a:pt x="536" y="298"/>
                  <a:pt x="589" y="288"/>
                </a:cubicBezTo>
                <a:lnTo>
                  <a:pt x="583" y="126"/>
                </a:lnTo>
                <a:cubicBezTo>
                  <a:pt x="583" y="126"/>
                  <a:pt x="621" y="102"/>
                  <a:pt x="583" y="62"/>
                </a:cubicBezTo>
                <a:cubicBezTo>
                  <a:pt x="572" y="51"/>
                  <a:pt x="562" y="47"/>
                  <a:pt x="552" y="47"/>
                </a:cubicBezTo>
                <a:cubicBezTo>
                  <a:pt x="523" y="47"/>
                  <a:pt x="499" y="78"/>
                  <a:pt x="499" y="78"/>
                </a:cubicBezTo>
                <a:cubicBezTo>
                  <a:pt x="499" y="78"/>
                  <a:pt x="476" y="1"/>
                  <a:pt x="3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42"/>
          <p:cNvSpPr/>
          <p:nvPr/>
        </p:nvSpPr>
        <p:spPr>
          <a:xfrm>
            <a:off x="12912593" y="3972098"/>
            <a:ext cx="360383" cy="307818"/>
          </a:xfrm>
          <a:custGeom>
            <a:avLst/>
            <a:gdLst/>
            <a:ahLst/>
            <a:cxnLst/>
            <a:rect l="l" t="t" r="r" b="b"/>
            <a:pathLst>
              <a:path w="2379" h="2032" extrusionOk="0">
                <a:moveTo>
                  <a:pt x="1176" y="0"/>
                </a:moveTo>
                <a:cubicBezTo>
                  <a:pt x="1173" y="0"/>
                  <a:pt x="1169" y="0"/>
                  <a:pt x="1166" y="0"/>
                </a:cubicBezTo>
                <a:cubicBezTo>
                  <a:pt x="1069" y="5"/>
                  <a:pt x="986" y="78"/>
                  <a:pt x="941" y="164"/>
                </a:cubicBezTo>
                <a:cubicBezTo>
                  <a:pt x="899" y="250"/>
                  <a:pt x="889" y="349"/>
                  <a:pt x="883" y="446"/>
                </a:cubicBezTo>
                <a:cubicBezTo>
                  <a:pt x="859" y="816"/>
                  <a:pt x="892" y="1187"/>
                  <a:pt x="976" y="1547"/>
                </a:cubicBezTo>
                <a:cubicBezTo>
                  <a:pt x="821" y="1271"/>
                  <a:pt x="590" y="980"/>
                  <a:pt x="275" y="973"/>
                </a:cubicBezTo>
                <a:cubicBezTo>
                  <a:pt x="274" y="973"/>
                  <a:pt x="272" y="973"/>
                  <a:pt x="271" y="973"/>
                </a:cubicBezTo>
                <a:cubicBezTo>
                  <a:pt x="148" y="973"/>
                  <a:pt x="0" y="1066"/>
                  <a:pt x="36" y="1184"/>
                </a:cubicBezTo>
                <a:cubicBezTo>
                  <a:pt x="46" y="1215"/>
                  <a:pt x="67" y="1241"/>
                  <a:pt x="89" y="1265"/>
                </a:cubicBezTo>
                <a:cubicBezTo>
                  <a:pt x="341" y="1541"/>
                  <a:pt x="827" y="1808"/>
                  <a:pt x="1145" y="2031"/>
                </a:cubicBezTo>
                <a:cubicBezTo>
                  <a:pt x="1519" y="1780"/>
                  <a:pt x="2379" y="1680"/>
                  <a:pt x="2378" y="1173"/>
                </a:cubicBezTo>
                <a:cubicBezTo>
                  <a:pt x="2378" y="1083"/>
                  <a:pt x="2318" y="1039"/>
                  <a:pt x="2222" y="1039"/>
                </a:cubicBezTo>
                <a:cubicBezTo>
                  <a:pt x="2012" y="1039"/>
                  <a:pt x="1628" y="1247"/>
                  <a:pt x="1302" y="1643"/>
                </a:cubicBezTo>
                <a:cubicBezTo>
                  <a:pt x="1448" y="1290"/>
                  <a:pt x="1509" y="814"/>
                  <a:pt x="1478" y="434"/>
                </a:cubicBezTo>
                <a:cubicBezTo>
                  <a:pt x="1471" y="336"/>
                  <a:pt x="1456" y="234"/>
                  <a:pt x="1405" y="148"/>
                </a:cubicBezTo>
                <a:cubicBezTo>
                  <a:pt x="1357" y="65"/>
                  <a:pt x="1270" y="0"/>
                  <a:pt x="11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42"/>
          <p:cNvSpPr/>
          <p:nvPr/>
        </p:nvSpPr>
        <p:spPr>
          <a:xfrm>
            <a:off x="13086499" y="3998911"/>
            <a:ext cx="12270" cy="275703"/>
          </a:xfrm>
          <a:custGeom>
            <a:avLst/>
            <a:gdLst/>
            <a:ahLst/>
            <a:cxnLst/>
            <a:rect l="l" t="t" r="r" b="b"/>
            <a:pathLst>
              <a:path w="81" h="1820" fill="none" extrusionOk="0">
                <a:moveTo>
                  <a:pt x="8" y="0"/>
                </a:moveTo>
                <a:cubicBezTo>
                  <a:pt x="81" y="448"/>
                  <a:pt x="55" y="903"/>
                  <a:pt x="28" y="1354"/>
                </a:cubicBezTo>
                <a:cubicBezTo>
                  <a:pt x="19" y="1509"/>
                  <a:pt x="9" y="1665"/>
                  <a:pt x="0" y="182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42"/>
          <p:cNvSpPr/>
          <p:nvPr/>
        </p:nvSpPr>
        <p:spPr>
          <a:xfrm>
            <a:off x="13086196" y="4152821"/>
            <a:ext cx="165270" cy="119976"/>
          </a:xfrm>
          <a:custGeom>
            <a:avLst/>
            <a:gdLst/>
            <a:ahLst/>
            <a:cxnLst/>
            <a:rect l="l" t="t" r="r" b="b"/>
            <a:pathLst>
              <a:path w="1091" h="792" fill="none" extrusionOk="0">
                <a:moveTo>
                  <a:pt x="1090" y="1"/>
                </a:moveTo>
                <a:cubicBezTo>
                  <a:pt x="837" y="377"/>
                  <a:pt x="312" y="465"/>
                  <a:pt x="0" y="792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0" name="Google Shape;4620;p42"/>
          <p:cNvSpPr/>
          <p:nvPr/>
        </p:nvSpPr>
        <p:spPr>
          <a:xfrm>
            <a:off x="12950919" y="4146913"/>
            <a:ext cx="139518" cy="127399"/>
          </a:xfrm>
          <a:custGeom>
            <a:avLst/>
            <a:gdLst/>
            <a:ahLst/>
            <a:cxnLst/>
            <a:rect l="l" t="t" r="r" b="b"/>
            <a:pathLst>
              <a:path w="921" h="841" fill="none" extrusionOk="0">
                <a:moveTo>
                  <a:pt x="0" y="1"/>
                </a:moveTo>
                <a:cubicBezTo>
                  <a:pt x="141" y="46"/>
                  <a:pt x="262" y="142"/>
                  <a:pt x="370" y="241"/>
                </a:cubicBezTo>
                <a:cubicBezTo>
                  <a:pt x="572" y="423"/>
                  <a:pt x="756" y="625"/>
                  <a:pt x="921" y="84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1" name="Google Shape;4621;p42"/>
          <p:cNvSpPr/>
          <p:nvPr/>
        </p:nvSpPr>
        <p:spPr>
          <a:xfrm>
            <a:off x="13014089" y="4270374"/>
            <a:ext cx="131943" cy="71198"/>
          </a:xfrm>
          <a:custGeom>
            <a:avLst/>
            <a:gdLst/>
            <a:ahLst/>
            <a:cxnLst/>
            <a:rect l="l" t="t" r="r" b="b"/>
            <a:pathLst>
              <a:path w="871" h="470" extrusionOk="0">
                <a:moveTo>
                  <a:pt x="480" y="0"/>
                </a:moveTo>
                <a:cubicBezTo>
                  <a:pt x="418" y="0"/>
                  <a:pt x="356" y="6"/>
                  <a:pt x="296" y="18"/>
                </a:cubicBezTo>
                <a:cubicBezTo>
                  <a:pt x="218" y="33"/>
                  <a:pt x="136" y="62"/>
                  <a:pt x="83" y="119"/>
                </a:cubicBezTo>
                <a:cubicBezTo>
                  <a:pt x="10" y="197"/>
                  <a:pt x="3" y="312"/>
                  <a:pt x="1" y="419"/>
                </a:cubicBezTo>
                <a:cubicBezTo>
                  <a:pt x="188" y="450"/>
                  <a:pt x="388" y="469"/>
                  <a:pt x="590" y="469"/>
                </a:cubicBezTo>
                <a:cubicBezTo>
                  <a:pt x="660" y="469"/>
                  <a:pt x="731" y="467"/>
                  <a:pt x="802" y="462"/>
                </a:cubicBezTo>
                <a:cubicBezTo>
                  <a:pt x="828" y="399"/>
                  <a:pt x="855" y="337"/>
                  <a:pt x="864" y="270"/>
                </a:cubicBezTo>
                <a:cubicBezTo>
                  <a:pt x="871" y="203"/>
                  <a:pt x="855" y="130"/>
                  <a:pt x="807" y="83"/>
                </a:cubicBezTo>
                <a:cubicBezTo>
                  <a:pt x="761" y="40"/>
                  <a:pt x="695" y="22"/>
                  <a:pt x="632" y="11"/>
                </a:cubicBezTo>
                <a:cubicBezTo>
                  <a:pt x="583" y="4"/>
                  <a:pt x="531" y="0"/>
                  <a:pt x="4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2" name="Google Shape;4622;p42"/>
          <p:cNvSpPr/>
          <p:nvPr/>
        </p:nvSpPr>
        <p:spPr>
          <a:xfrm>
            <a:off x="13048931" y="4308700"/>
            <a:ext cx="129823" cy="36205"/>
          </a:xfrm>
          <a:custGeom>
            <a:avLst/>
            <a:gdLst/>
            <a:ahLst/>
            <a:cxnLst/>
            <a:rect l="l" t="t" r="r" b="b"/>
            <a:pathLst>
              <a:path w="857" h="239" extrusionOk="0">
                <a:moveTo>
                  <a:pt x="633" y="0"/>
                </a:moveTo>
                <a:cubicBezTo>
                  <a:pt x="539" y="0"/>
                  <a:pt x="485" y="119"/>
                  <a:pt x="485" y="119"/>
                </a:cubicBezTo>
                <a:cubicBezTo>
                  <a:pt x="485" y="119"/>
                  <a:pt x="489" y="54"/>
                  <a:pt x="429" y="47"/>
                </a:cubicBezTo>
                <a:cubicBezTo>
                  <a:pt x="425" y="46"/>
                  <a:pt x="421" y="46"/>
                  <a:pt x="417" y="46"/>
                </a:cubicBezTo>
                <a:cubicBezTo>
                  <a:pt x="366" y="46"/>
                  <a:pt x="340" y="93"/>
                  <a:pt x="340" y="93"/>
                </a:cubicBezTo>
                <a:cubicBezTo>
                  <a:pt x="340" y="93"/>
                  <a:pt x="324" y="8"/>
                  <a:pt x="232" y="8"/>
                </a:cubicBezTo>
                <a:cubicBezTo>
                  <a:pt x="224" y="8"/>
                  <a:pt x="214" y="9"/>
                  <a:pt x="205" y="11"/>
                </a:cubicBezTo>
                <a:cubicBezTo>
                  <a:pt x="88" y="28"/>
                  <a:pt x="123" y="164"/>
                  <a:pt x="123" y="164"/>
                </a:cubicBezTo>
                <a:cubicBezTo>
                  <a:pt x="123" y="164"/>
                  <a:pt x="103" y="152"/>
                  <a:pt x="78" y="152"/>
                </a:cubicBezTo>
                <a:cubicBezTo>
                  <a:pt x="66" y="152"/>
                  <a:pt x="52" y="155"/>
                  <a:pt x="39" y="164"/>
                </a:cubicBezTo>
                <a:cubicBezTo>
                  <a:pt x="0" y="189"/>
                  <a:pt x="9" y="233"/>
                  <a:pt x="9" y="233"/>
                </a:cubicBezTo>
                <a:cubicBezTo>
                  <a:pt x="90" y="237"/>
                  <a:pt x="176" y="238"/>
                  <a:pt x="260" y="238"/>
                </a:cubicBezTo>
                <a:cubicBezTo>
                  <a:pt x="550" y="238"/>
                  <a:pt x="824" y="220"/>
                  <a:pt x="837" y="220"/>
                </a:cubicBezTo>
                <a:cubicBezTo>
                  <a:pt x="837" y="220"/>
                  <a:pt x="837" y="220"/>
                  <a:pt x="837" y="220"/>
                </a:cubicBezTo>
                <a:cubicBezTo>
                  <a:pt x="856" y="127"/>
                  <a:pt x="806" y="111"/>
                  <a:pt x="769" y="111"/>
                </a:cubicBezTo>
                <a:cubicBezTo>
                  <a:pt x="751" y="111"/>
                  <a:pt x="736" y="115"/>
                  <a:pt x="736" y="115"/>
                </a:cubicBezTo>
                <a:cubicBezTo>
                  <a:pt x="736" y="115"/>
                  <a:pt x="760" y="22"/>
                  <a:pt x="654" y="2"/>
                </a:cubicBezTo>
                <a:cubicBezTo>
                  <a:pt x="647" y="1"/>
                  <a:pt x="640" y="0"/>
                  <a:pt x="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3" name="Google Shape;4623;p42"/>
          <p:cNvSpPr/>
          <p:nvPr/>
        </p:nvSpPr>
        <p:spPr>
          <a:xfrm>
            <a:off x="12949859" y="4301125"/>
            <a:ext cx="108160" cy="42870"/>
          </a:xfrm>
          <a:custGeom>
            <a:avLst/>
            <a:gdLst/>
            <a:ahLst/>
            <a:cxnLst/>
            <a:rect l="l" t="t" r="r" b="b"/>
            <a:pathLst>
              <a:path w="714" h="283" extrusionOk="0">
                <a:moveTo>
                  <a:pt x="430" y="0"/>
                </a:moveTo>
                <a:cubicBezTo>
                  <a:pt x="330" y="0"/>
                  <a:pt x="289" y="87"/>
                  <a:pt x="289" y="87"/>
                </a:cubicBezTo>
                <a:cubicBezTo>
                  <a:pt x="289" y="87"/>
                  <a:pt x="271" y="34"/>
                  <a:pt x="209" y="34"/>
                </a:cubicBezTo>
                <a:cubicBezTo>
                  <a:pt x="197" y="34"/>
                  <a:pt x="183" y="36"/>
                  <a:pt x="167" y="41"/>
                </a:cubicBezTo>
                <a:cubicBezTo>
                  <a:pt x="72" y="71"/>
                  <a:pt x="103" y="138"/>
                  <a:pt x="103" y="138"/>
                </a:cubicBezTo>
                <a:cubicBezTo>
                  <a:pt x="103" y="138"/>
                  <a:pt x="96" y="136"/>
                  <a:pt x="86" y="136"/>
                </a:cubicBezTo>
                <a:cubicBezTo>
                  <a:pt x="71" y="136"/>
                  <a:pt x="48" y="140"/>
                  <a:pt x="31" y="161"/>
                </a:cubicBezTo>
                <a:cubicBezTo>
                  <a:pt x="1" y="196"/>
                  <a:pt x="33" y="231"/>
                  <a:pt x="33" y="231"/>
                </a:cubicBezTo>
                <a:cubicBezTo>
                  <a:pt x="173" y="264"/>
                  <a:pt x="673" y="283"/>
                  <a:pt x="673" y="283"/>
                </a:cubicBezTo>
                <a:cubicBezTo>
                  <a:pt x="673" y="283"/>
                  <a:pt x="713" y="163"/>
                  <a:pt x="667" y="127"/>
                </a:cubicBezTo>
                <a:cubicBezTo>
                  <a:pt x="649" y="113"/>
                  <a:pt x="631" y="109"/>
                  <a:pt x="615" y="109"/>
                </a:cubicBezTo>
                <a:cubicBezTo>
                  <a:pt x="586" y="109"/>
                  <a:pt x="564" y="122"/>
                  <a:pt x="564" y="122"/>
                </a:cubicBezTo>
                <a:cubicBezTo>
                  <a:pt x="564" y="122"/>
                  <a:pt x="548" y="7"/>
                  <a:pt x="440" y="1"/>
                </a:cubicBezTo>
                <a:cubicBezTo>
                  <a:pt x="437" y="0"/>
                  <a:pt x="433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4" name="Google Shape;4624;p42"/>
          <p:cNvSpPr/>
          <p:nvPr/>
        </p:nvSpPr>
        <p:spPr>
          <a:xfrm>
            <a:off x="13493845" y="3879843"/>
            <a:ext cx="75137" cy="33024"/>
          </a:xfrm>
          <a:custGeom>
            <a:avLst/>
            <a:gdLst/>
            <a:ahLst/>
            <a:cxnLst/>
            <a:rect l="l" t="t" r="r" b="b"/>
            <a:pathLst>
              <a:path w="496" h="218" extrusionOk="0">
                <a:moveTo>
                  <a:pt x="181" y="1"/>
                </a:moveTo>
                <a:cubicBezTo>
                  <a:pt x="116" y="1"/>
                  <a:pt x="98" y="63"/>
                  <a:pt x="98" y="63"/>
                </a:cubicBezTo>
                <a:cubicBezTo>
                  <a:pt x="98" y="63"/>
                  <a:pt x="79" y="38"/>
                  <a:pt x="56" y="38"/>
                </a:cubicBezTo>
                <a:cubicBezTo>
                  <a:pt x="48" y="38"/>
                  <a:pt x="39" y="41"/>
                  <a:pt x="31" y="50"/>
                </a:cubicBezTo>
                <a:cubicBezTo>
                  <a:pt x="0" y="82"/>
                  <a:pt x="31" y="102"/>
                  <a:pt x="31" y="102"/>
                </a:cubicBezTo>
                <a:lnTo>
                  <a:pt x="26" y="216"/>
                </a:lnTo>
                <a:cubicBezTo>
                  <a:pt x="60" y="217"/>
                  <a:pt x="94" y="218"/>
                  <a:pt x="128" y="218"/>
                </a:cubicBezTo>
                <a:cubicBezTo>
                  <a:pt x="247" y="218"/>
                  <a:pt x="370" y="210"/>
                  <a:pt x="495" y="196"/>
                </a:cubicBezTo>
                <a:cubicBezTo>
                  <a:pt x="484" y="132"/>
                  <a:pt x="437" y="125"/>
                  <a:pt x="418" y="125"/>
                </a:cubicBezTo>
                <a:cubicBezTo>
                  <a:pt x="413" y="125"/>
                  <a:pt x="410" y="126"/>
                  <a:pt x="410" y="126"/>
                </a:cubicBezTo>
                <a:cubicBezTo>
                  <a:pt x="410" y="126"/>
                  <a:pt x="421" y="63"/>
                  <a:pt x="359" y="49"/>
                </a:cubicBezTo>
                <a:cubicBezTo>
                  <a:pt x="349" y="47"/>
                  <a:pt x="341" y="46"/>
                  <a:pt x="332" y="46"/>
                </a:cubicBezTo>
                <a:cubicBezTo>
                  <a:pt x="284" y="46"/>
                  <a:pt x="250" y="74"/>
                  <a:pt x="250" y="74"/>
                </a:cubicBezTo>
                <a:cubicBezTo>
                  <a:pt x="250" y="74"/>
                  <a:pt x="245" y="1"/>
                  <a:pt x="1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5" name="Google Shape;4625;p42"/>
          <p:cNvSpPr/>
          <p:nvPr/>
        </p:nvSpPr>
        <p:spPr>
          <a:xfrm>
            <a:off x="13361144" y="3872874"/>
            <a:ext cx="75288" cy="36659"/>
          </a:xfrm>
          <a:custGeom>
            <a:avLst/>
            <a:gdLst/>
            <a:ahLst/>
            <a:cxnLst/>
            <a:rect l="l" t="t" r="r" b="b"/>
            <a:pathLst>
              <a:path w="497" h="242" extrusionOk="0">
                <a:moveTo>
                  <a:pt x="316" y="0"/>
                </a:moveTo>
                <a:cubicBezTo>
                  <a:pt x="252" y="0"/>
                  <a:pt x="247" y="73"/>
                  <a:pt x="247" y="73"/>
                </a:cubicBezTo>
                <a:cubicBezTo>
                  <a:pt x="247" y="73"/>
                  <a:pt x="214" y="46"/>
                  <a:pt x="167" y="46"/>
                </a:cubicBezTo>
                <a:cubicBezTo>
                  <a:pt x="158" y="46"/>
                  <a:pt x="148" y="47"/>
                  <a:pt x="138" y="50"/>
                </a:cubicBezTo>
                <a:cubicBezTo>
                  <a:pt x="76" y="62"/>
                  <a:pt x="87" y="125"/>
                  <a:pt x="87" y="125"/>
                </a:cubicBezTo>
                <a:cubicBezTo>
                  <a:pt x="87" y="125"/>
                  <a:pt x="84" y="125"/>
                  <a:pt x="79" y="125"/>
                </a:cubicBezTo>
                <a:cubicBezTo>
                  <a:pt x="60" y="125"/>
                  <a:pt x="12" y="131"/>
                  <a:pt x="1" y="195"/>
                </a:cubicBezTo>
                <a:cubicBezTo>
                  <a:pt x="128" y="221"/>
                  <a:pt x="237" y="242"/>
                  <a:pt x="344" y="242"/>
                </a:cubicBezTo>
                <a:cubicBezTo>
                  <a:pt x="386" y="242"/>
                  <a:pt x="428" y="238"/>
                  <a:pt x="470" y="231"/>
                </a:cubicBezTo>
                <a:lnTo>
                  <a:pt x="466" y="101"/>
                </a:lnTo>
                <a:cubicBezTo>
                  <a:pt x="466" y="101"/>
                  <a:pt x="497" y="82"/>
                  <a:pt x="466" y="50"/>
                </a:cubicBezTo>
                <a:cubicBezTo>
                  <a:pt x="458" y="41"/>
                  <a:pt x="449" y="38"/>
                  <a:pt x="441" y="38"/>
                </a:cubicBezTo>
                <a:cubicBezTo>
                  <a:pt x="418" y="38"/>
                  <a:pt x="399" y="62"/>
                  <a:pt x="399" y="62"/>
                </a:cubicBezTo>
                <a:cubicBezTo>
                  <a:pt x="399" y="62"/>
                  <a:pt x="381" y="0"/>
                  <a:pt x="3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6" name="Google Shape;4626;p42"/>
          <p:cNvSpPr/>
          <p:nvPr/>
        </p:nvSpPr>
        <p:spPr>
          <a:xfrm>
            <a:off x="13370384" y="3681850"/>
            <a:ext cx="240558" cy="203444"/>
          </a:xfrm>
          <a:custGeom>
            <a:avLst/>
            <a:gdLst/>
            <a:ahLst/>
            <a:cxnLst/>
            <a:rect l="l" t="t" r="r" b="b"/>
            <a:pathLst>
              <a:path w="1588" h="1343" extrusionOk="0">
                <a:moveTo>
                  <a:pt x="1073" y="1"/>
                </a:moveTo>
                <a:cubicBezTo>
                  <a:pt x="1042" y="1"/>
                  <a:pt x="1010" y="16"/>
                  <a:pt x="984" y="31"/>
                </a:cubicBezTo>
                <a:cubicBezTo>
                  <a:pt x="881" y="93"/>
                  <a:pt x="808" y="181"/>
                  <a:pt x="750" y="274"/>
                </a:cubicBezTo>
                <a:cubicBezTo>
                  <a:pt x="625" y="472"/>
                  <a:pt x="560" y="696"/>
                  <a:pt x="561" y="919"/>
                </a:cubicBezTo>
                <a:cubicBezTo>
                  <a:pt x="524" y="758"/>
                  <a:pt x="370" y="510"/>
                  <a:pt x="225" y="439"/>
                </a:cubicBezTo>
                <a:cubicBezTo>
                  <a:pt x="193" y="423"/>
                  <a:pt x="162" y="416"/>
                  <a:pt x="135" y="416"/>
                </a:cubicBezTo>
                <a:cubicBezTo>
                  <a:pt x="53" y="416"/>
                  <a:pt x="0" y="477"/>
                  <a:pt x="7" y="556"/>
                </a:cubicBezTo>
                <a:cubicBezTo>
                  <a:pt x="27" y="769"/>
                  <a:pt x="388" y="1122"/>
                  <a:pt x="591" y="1343"/>
                </a:cubicBezTo>
                <a:cubicBezTo>
                  <a:pt x="848" y="1230"/>
                  <a:pt x="1205" y="1089"/>
                  <a:pt x="1472" y="959"/>
                </a:cubicBezTo>
                <a:cubicBezTo>
                  <a:pt x="1519" y="936"/>
                  <a:pt x="1569" y="905"/>
                  <a:pt x="1576" y="859"/>
                </a:cubicBezTo>
                <a:cubicBezTo>
                  <a:pt x="1587" y="782"/>
                  <a:pt x="1472" y="735"/>
                  <a:pt x="1377" y="732"/>
                </a:cubicBezTo>
                <a:cubicBezTo>
                  <a:pt x="1368" y="732"/>
                  <a:pt x="1359" y="731"/>
                  <a:pt x="1350" y="731"/>
                </a:cubicBezTo>
                <a:cubicBezTo>
                  <a:pt x="1122" y="731"/>
                  <a:pt x="898" y="842"/>
                  <a:pt x="790" y="1009"/>
                </a:cubicBezTo>
                <a:cubicBezTo>
                  <a:pt x="933" y="743"/>
                  <a:pt x="1078" y="474"/>
                  <a:pt x="1159" y="189"/>
                </a:cubicBezTo>
                <a:cubicBezTo>
                  <a:pt x="1170" y="153"/>
                  <a:pt x="1180" y="114"/>
                  <a:pt x="1170" y="78"/>
                </a:cubicBezTo>
                <a:cubicBezTo>
                  <a:pt x="1159" y="42"/>
                  <a:pt x="1127" y="5"/>
                  <a:pt x="1082" y="1"/>
                </a:cubicBezTo>
                <a:cubicBezTo>
                  <a:pt x="1079" y="1"/>
                  <a:pt x="1076" y="1"/>
                  <a:pt x="10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7" name="Google Shape;4627;p42"/>
          <p:cNvSpPr/>
          <p:nvPr/>
        </p:nvSpPr>
        <p:spPr>
          <a:xfrm>
            <a:off x="13459307" y="3700029"/>
            <a:ext cx="68623" cy="181328"/>
          </a:xfrm>
          <a:custGeom>
            <a:avLst/>
            <a:gdLst/>
            <a:ahLst/>
            <a:cxnLst/>
            <a:rect l="l" t="t" r="r" b="b"/>
            <a:pathLst>
              <a:path w="453" h="1197" fill="none" extrusionOk="0">
                <a:moveTo>
                  <a:pt x="452" y="0"/>
                </a:moveTo>
                <a:cubicBezTo>
                  <a:pt x="244" y="376"/>
                  <a:pt x="91" y="780"/>
                  <a:pt x="1" y="1197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8" name="Google Shape;4628;p42"/>
          <p:cNvSpPr/>
          <p:nvPr/>
        </p:nvSpPr>
        <p:spPr>
          <a:xfrm>
            <a:off x="13458246" y="3809553"/>
            <a:ext cx="128914" cy="72561"/>
          </a:xfrm>
          <a:custGeom>
            <a:avLst/>
            <a:gdLst/>
            <a:ahLst/>
            <a:cxnLst/>
            <a:rect l="l" t="t" r="r" b="b"/>
            <a:pathLst>
              <a:path w="851" h="479" fill="none" extrusionOk="0">
                <a:moveTo>
                  <a:pt x="850" y="1"/>
                </a:moveTo>
                <a:cubicBezTo>
                  <a:pt x="525" y="73"/>
                  <a:pt x="223" y="242"/>
                  <a:pt x="1" y="478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9" name="Google Shape;4629;p42"/>
          <p:cNvSpPr/>
          <p:nvPr/>
        </p:nvSpPr>
        <p:spPr>
          <a:xfrm>
            <a:off x="13389926" y="3764713"/>
            <a:ext cx="68926" cy="115886"/>
          </a:xfrm>
          <a:custGeom>
            <a:avLst/>
            <a:gdLst/>
            <a:ahLst/>
            <a:cxnLst/>
            <a:rect l="l" t="t" r="r" b="b"/>
            <a:pathLst>
              <a:path w="455" h="765" fill="none" extrusionOk="0">
                <a:moveTo>
                  <a:pt x="1" y="0"/>
                </a:moveTo>
                <a:cubicBezTo>
                  <a:pt x="166" y="249"/>
                  <a:pt x="376" y="481"/>
                  <a:pt x="455" y="765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0" name="Google Shape;4630;p42"/>
          <p:cNvSpPr/>
          <p:nvPr/>
        </p:nvSpPr>
        <p:spPr>
          <a:xfrm>
            <a:off x="13417345" y="3876207"/>
            <a:ext cx="89679" cy="42719"/>
          </a:xfrm>
          <a:custGeom>
            <a:avLst/>
            <a:gdLst/>
            <a:ahLst/>
            <a:cxnLst/>
            <a:rect l="l" t="t" r="r" b="b"/>
            <a:pathLst>
              <a:path w="592" h="282" extrusionOk="0">
                <a:moveTo>
                  <a:pt x="326" y="0"/>
                </a:moveTo>
                <a:cubicBezTo>
                  <a:pt x="284" y="0"/>
                  <a:pt x="242" y="3"/>
                  <a:pt x="201" y="10"/>
                </a:cubicBezTo>
                <a:cubicBezTo>
                  <a:pt x="149" y="19"/>
                  <a:pt x="93" y="36"/>
                  <a:pt x="57" y="71"/>
                </a:cubicBezTo>
                <a:cubicBezTo>
                  <a:pt x="7" y="119"/>
                  <a:pt x="3" y="188"/>
                  <a:pt x="1" y="251"/>
                </a:cubicBezTo>
                <a:cubicBezTo>
                  <a:pt x="128" y="270"/>
                  <a:pt x="263" y="282"/>
                  <a:pt x="399" y="282"/>
                </a:cubicBezTo>
                <a:cubicBezTo>
                  <a:pt x="448" y="282"/>
                  <a:pt x="498" y="280"/>
                  <a:pt x="548" y="277"/>
                </a:cubicBezTo>
                <a:cubicBezTo>
                  <a:pt x="565" y="240"/>
                  <a:pt x="584" y="201"/>
                  <a:pt x="589" y="162"/>
                </a:cubicBezTo>
                <a:cubicBezTo>
                  <a:pt x="592" y="122"/>
                  <a:pt x="583" y="79"/>
                  <a:pt x="549" y="49"/>
                </a:cubicBezTo>
                <a:cubicBezTo>
                  <a:pt x="518" y="24"/>
                  <a:pt x="472" y="13"/>
                  <a:pt x="430" y="7"/>
                </a:cubicBezTo>
                <a:cubicBezTo>
                  <a:pt x="395" y="2"/>
                  <a:pt x="360" y="0"/>
                  <a:pt x="3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1" name="Google Shape;4631;p42"/>
          <p:cNvSpPr/>
          <p:nvPr/>
        </p:nvSpPr>
        <p:spPr>
          <a:xfrm>
            <a:off x="13444915" y="3895749"/>
            <a:ext cx="103616" cy="28934"/>
          </a:xfrm>
          <a:custGeom>
            <a:avLst/>
            <a:gdLst/>
            <a:ahLst/>
            <a:cxnLst/>
            <a:rect l="l" t="t" r="r" b="b"/>
            <a:pathLst>
              <a:path w="684" h="191" extrusionOk="0">
                <a:moveTo>
                  <a:pt x="506" y="1"/>
                </a:moveTo>
                <a:cubicBezTo>
                  <a:pt x="431" y="1"/>
                  <a:pt x="388" y="95"/>
                  <a:pt x="388" y="95"/>
                </a:cubicBezTo>
                <a:cubicBezTo>
                  <a:pt x="388" y="95"/>
                  <a:pt x="392" y="43"/>
                  <a:pt x="345" y="36"/>
                </a:cubicBezTo>
                <a:cubicBezTo>
                  <a:pt x="342" y="36"/>
                  <a:pt x="339" y="36"/>
                  <a:pt x="336" y="36"/>
                </a:cubicBezTo>
                <a:cubicBezTo>
                  <a:pt x="294" y="36"/>
                  <a:pt x="274" y="74"/>
                  <a:pt x="274" y="74"/>
                </a:cubicBezTo>
                <a:cubicBezTo>
                  <a:pt x="274" y="74"/>
                  <a:pt x="260" y="7"/>
                  <a:pt x="186" y="7"/>
                </a:cubicBezTo>
                <a:cubicBezTo>
                  <a:pt x="180" y="7"/>
                  <a:pt x="173" y="7"/>
                  <a:pt x="165" y="8"/>
                </a:cubicBezTo>
                <a:cubicBezTo>
                  <a:pt x="71" y="23"/>
                  <a:pt x="99" y="131"/>
                  <a:pt x="99" y="131"/>
                </a:cubicBezTo>
                <a:cubicBezTo>
                  <a:pt x="99" y="131"/>
                  <a:pt x="83" y="122"/>
                  <a:pt x="63" y="122"/>
                </a:cubicBezTo>
                <a:cubicBezTo>
                  <a:pt x="53" y="122"/>
                  <a:pt x="42" y="124"/>
                  <a:pt x="32" y="131"/>
                </a:cubicBezTo>
                <a:cubicBezTo>
                  <a:pt x="1" y="152"/>
                  <a:pt x="9" y="185"/>
                  <a:pt x="9" y="185"/>
                </a:cubicBezTo>
                <a:cubicBezTo>
                  <a:pt x="78" y="189"/>
                  <a:pt x="152" y="190"/>
                  <a:pt x="224" y="190"/>
                </a:cubicBezTo>
                <a:cubicBezTo>
                  <a:pt x="454" y="190"/>
                  <a:pt x="668" y="176"/>
                  <a:pt x="668" y="176"/>
                </a:cubicBezTo>
                <a:cubicBezTo>
                  <a:pt x="683" y="101"/>
                  <a:pt x="643" y="89"/>
                  <a:pt x="614" y="89"/>
                </a:cubicBezTo>
                <a:cubicBezTo>
                  <a:pt x="599" y="89"/>
                  <a:pt x="588" y="92"/>
                  <a:pt x="588" y="92"/>
                </a:cubicBezTo>
                <a:cubicBezTo>
                  <a:pt x="588" y="92"/>
                  <a:pt x="608" y="18"/>
                  <a:pt x="523" y="2"/>
                </a:cubicBezTo>
                <a:cubicBezTo>
                  <a:pt x="517" y="1"/>
                  <a:pt x="511" y="1"/>
                  <a:pt x="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2" name="Google Shape;4632;p42"/>
          <p:cNvSpPr/>
          <p:nvPr/>
        </p:nvSpPr>
        <p:spPr>
          <a:xfrm>
            <a:off x="13365688" y="3889992"/>
            <a:ext cx="86346" cy="34387"/>
          </a:xfrm>
          <a:custGeom>
            <a:avLst/>
            <a:gdLst/>
            <a:ahLst/>
            <a:cxnLst/>
            <a:rect l="l" t="t" r="r" b="b"/>
            <a:pathLst>
              <a:path w="570" h="227" extrusionOk="0">
                <a:moveTo>
                  <a:pt x="342" y="1"/>
                </a:moveTo>
                <a:cubicBezTo>
                  <a:pt x="262" y="1"/>
                  <a:pt x="229" y="69"/>
                  <a:pt x="229" y="69"/>
                </a:cubicBezTo>
                <a:cubicBezTo>
                  <a:pt x="229" y="69"/>
                  <a:pt x="215" y="26"/>
                  <a:pt x="166" y="26"/>
                </a:cubicBezTo>
                <a:cubicBezTo>
                  <a:pt x="156" y="26"/>
                  <a:pt x="145" y="28"/>
                  <a:pt x="133" y="32"/>
                </a:cubicBezTo>
                <a:cubicBezTo>
                  <a:pt x="57" y="57"/>
                  <a:pt x="81" y="109"/>
                  <a:pt x="81" y="109"/>
                </a:cubicBezTo>
                <a:cubicBezTo>
                  <a:pt x="81" y="109"/>
                  <a:pt x="76" y="108"/>
                  <a:pt x="67" y="108"/>
                </a:cubicBezTo>
                <a:cubicBezTo>
                  <a:pt x="55" y="108"/>
                  <a:pt x="38" y="111"/>
                  <a:pt x="25" y="128"/>
                </a:cubicBezTo>
                <a:cubicBezTo>
                  <a:pt x="1" y="155"/>
                  <a:pt x="27" y="183"/>
                  <a:pt x="27" y="183"/>
                </a:cubicBezTo>
                <a:cubicBezTo>
                  <a:pt x="139" y="209"/>
                  <a:pt x="537" y="226"/>
                  <a:pt x="537" y="226"/>
                </a:cubicBezTo>
                <a:cubicBezTo>
                  <a:pt x="537" y="226"/>
                  <a:pt x="569" y="129"/>
                  <a:pt x="532" y="100"/>
                </a:cubicBezTo>
                <a:cubicBezTo>
                  <a:pt x="519" y="90"/>
                  <a:pt x="505" y="87"/>
                  <a:pt x="492" y="87"/>
                </a:cubicBezTo>
                <a:cubicBezTo>
                  <a:pt x="469" y="87"/>
                  <a:pt x="450" y="97"/>
                  <a:pt x="450" y="97"/>
                </a:cubicBezTo>
                <a:cubicBezTo>
                  <a:pt x="450" y="97"/>
                  <a:pt x="437" y="6"/>
                  <a:pt x="351" y="1"/>
                </a:cubicBezTo>
                <a:cubicBezTo>
                  <a:pt x="348" y="1"/>
                  <a:pt x="345" y="1"/>
                  <a:pt x="3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3" name="Google Shape;4633;p42"/>
          <p:cNvSpPr/>
          <p:nvPr/>
        </p:nvSpPr>
        <p:spPr>
          <a:xfrm>
            <a:off x="13858927" y="3589747"/>
            <a:ext cx="55292" cy="24541"/>
          </a:xfrm>
          <a:custGeom>
            <a:avLst/>
            <a:gdLst/>
            <a:ahLst/>
            <a:cxnLst/>
            <a:rect l="l" t="t" r="r" b="b"/>
            <a:pathLst>
              <a:path w="365" h="162" extrusionOk="0">
                <a:moveTo>
                  <a:pt x="133" y="1"/>
                </a:moveTo>
                <a:cubicBezTo>
                  <a:pt x="86" y="1"/>
                  <a:pt x="72" y="46"/>
                  <a:pt x="72" y="46"/>
                </a:cubicBezTo>
                <a:cubicBezTo>
                  <a:pt x="72" y="46"/>
                  <a:pt x="59" y="29"/>
                  <a:pt x="42" y="29"/>
                </a:cubicBezTo>
                <a:cubicBezTo>
                  <a:pt x="36" y="29"/>
                  <a:pt x="30" y="31"/>
                  <a:pt x="24" y="38"/>
                </a:cubicBezTo>
                <a:cubicBezTo>
                  <a:pt x="0" y="61"/>
                  <a:pt x="24" y="75"/>
                  <a:pt x="24" y="75"/>
                </a:cubicBezTo>
                <a:lnTo>
                  <a:pt x="19" y="160"/>
                </a:lnTo>
                <a:cubicBezTo>
                  <a:pt x="45" y="161"/>
                  <a:pt x="72" y="162"/>
                  <a:pt x="99" y="162"/>
                </a:cubicBezTo>
                <a:cubicBezTo>
                  <a:pt x="185" y="162"/>
                  <a:pt x="274" y="156"/>
                  <a:pt x="365" y="145"/>
                </a:cubicBezTo>
                <a:cubicBezTo>
                  <a:pt x="357" y="98"/>
                  <a:pt x="322" y="93"/>
                  <a:pt x="308" y="93"/>
                </a:cubicBezTo>
                <a:cubicBezTo>
                  <a:pt x="305" y="93"/>
                  <a:pt x="303" y="94"/>
                  <a:pt x="303" y="94"/>
                </a:cubicBezTo>
                <a:cubicBezTo>
                  <a:pt x="303" y="94"/>
                  <a:pt x="311" y="47"/>
                  <a:pt x="265" y="37"/>
                </a:cubicBezTo>
                <a:cubicBezTo>
                  <a:pt x="258" y="35"/>
                  <a:pt x="251" y="35"/>
                  <a:pt x="245" y="35"/>
                </a:cubicBezTo>
                <a:cubicBezTo>
                  <a:pt x="209" y="35"/>
                  <a:pt x="185" y="55"/>
                  <a:pt x="185" y="55"/>
                </a:cubicBezTo>
                <a:cubicBezTo>
                  <a:pt x="185" y="55"/>
                  <a:pt x="181" y="1"/>
                  <a:pt x="1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4" name="Google Shape;4634;p42"/>
          <p:cNvSpPr/>
          <p:nvPr/>
        </p:nvSpPr>
        <p:spPr>
          <a:xfrm>
            <a:off x="13761673" y="3584748"/>
            <a:ext cx="55292" cy="27267"/>
          </a:xfrm>
          <a:custGeom>
            <a:avLst/>
            <a:gdLst/>
            <a:ahLst/>
            <a:cxnLst/>
            <a:rect l="l" t="t" r="r" b="b"/>
            <a:pathLst>
              <a:path w="365" h="180" extrusionOk="0">
                <a:moveTo>
                  <a:pt x="232" y="1"/>
                </a:moveTo>
                <a:cubicBezTo>
                  <a:pt x="183" y="1"/>
                  <a:pt x="180" y="54"/>
                  <a:pt x="180" y="54"/>
                </a:cubicBezTo>
                <a:cubicBezTo>
                  <a:pt x="180" y="54"/>
                  <a:pt x="156" y="34"/>
                  <a:pt x="120" y="34"/>
                </a:cubicBezTo>
                <a:cubicBezTo>
                  <a:pt x="114" y="34"/>
                  <a:pt x="107" y="35"/>
                  <a:pt x="100" y="37"/>
                </a:cubicBezTo>
                <a:cubicBezTo>
                  <a:pt x="53" y="47"/>
                  <a:pt x="62" y="94"/>
                  <a:pt x="62" y="94"/>
                </a:cubicBezTo>
                <a:cubicBezTo>
                  <a:pt x="62" y="94"/>
                  <a:pt x="60" y="93"/>
                  <a:pt x="56" y="93"/>
                </a:cubicBezTo>
                <a:cubicBezTo>
                  <a:pt x="42" y="93"/>
                  <a:pt x="8" y="98"/>
                  <a:pt x="0" y="145"/>
                </a:cubicBezTo>
                <a:cubicBezTo>
                  <a:pt x="94" y="164"/>
                  <a:pt x="175" y="179"/>
                  <a:pt x="253" y="179"/>
                </a:cubicBezTo>
                <a:cubicBezTo>
                  <a:pt x="285" y="179"/>
                  <a:pt x="315" y="177"/>
                  <a:pt x="347" y="171"/>
                </a:cubicBezTo>
                <a:lnTo>
                  <a:pt x="341" y="74"/>
                </a:lnTo>
                <a:cubicBezTo>
                  <a:pt x="341" y="74"/>
                  <a:pt x="364" y="61"/>
                  <a:pt x="341" y="37"/>
                </a:cubicBezTo>
                <a:cubicBezTo>
                  <a:pt x="335" y="31"/>
                  <a:pt x="329" y="29"/>
                  <a:pt x="323" y="29"/>
                </a:cubicBezTo>
                <a:cubicBezTo>
                  <a:pt x="306" y="29"/>
                  <a:pt x="292" y="46"/>
                  <a:pt x="292" y="46"/>
                </a:cubicBezTo>
                <a:cubicBezTo>
                  <a:pt x="292" y="46"/>
                  <a:pt x="279" y="1"/>
                  <a:pt x="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5" name="Google Shape;4635;p42"/>
          <p:cNvSpPr/>
          <p:nvPr/>
        </p:nvSpPr>
        <p:spPr>
          <a:xfrm>
            <a:off x="13767732" y="3443866"/>
            <a:ext cx="177540" cy="150122"/>
          </a:xfrm>
          <a:custGeom>
            <a:avLst/>
            <a:gdLst/>
            <a:ahLst/>
            <a:cxnLst/>
            <a:rect l="l" t="t" r="r" b="b"/>
            <a:pathLst>
              <a:path w="1172" h="991" extrusionOk="0">
                <a:moveTo>
                  <a:pt x="793" y="0"/>
                </a:moveTo>
                <a:cubicBezTo>
                  <a:pt x="770" y="0"/>
                  <a:pt x="746" y="11"/>
                  <a:pt x="727" y="22"/>
                </a:cubicBezTo>
                <a:cubicBezTo>
                  <a:pt x="653" y="68"/>
                  <a:pt x="598" y="134"/>
                  <a:pt x="555" y="201"/>
                </a:cubicBezTo>
                <a:cubicBezTo>
                  <a:pt x="462" y="347"/>
                  <a:pt x="414" y="511"/>
                  <a:pt x="415" y="676"/>
                </a:cubicBezTo>
                <a:cubicBezTo>
                  <a:pt x="388" y="558"/>
                  <a:pt x="275" y="374"/>
                  <a:pt x="167" y="322"/>
                </a:cubicBezTo>
                <a:cubicBezTo>
                  <a:pt x="143" y="311"/>
                  <a:pt x="120" y="306"/>
                  <a:pt x="100" y="306"/>
                </a:cubicBezTo>
                <a:cubicBezTo>
                  <a:pt x="40" y="306"/>
                  <a:pt x="1" y="351"/>
                  <a:pt x="7" y="409"/>
                </a:cubicBezTo>
                <a:cubicBezTo>
                  <a:pt x="22" y="568"/>
                  <a:pt x="290" y="826"/>
                  <a:pt x="438" y="991"/>
                </a:cubicBezTo>
                <a:cubicBezTo>
                  <a:pt x="628" y="908"/>
                  <a:pt x="890" y="802"/>
                  <a:pt x="1087" y="707"/>
                </a:cubicBezTo>
                <a:cubicBezTo>
                  <a:pt x="1122" y="691"/>
                  <a:pt x="1158" y="667"/>
                  <a:pt x="1163" y="634"/>
                </a:cubicBezTo>
                <a:cubicBezTo>
                  <a:pt x="1172" y="577"/>
                  <a:pt x="1087" y="542"/>
                  <a:pt x="1017" y="539"/>
                </a:cubicBezTo>
                <a:cubicBezTo>
                  <a:pt x="1010" y="539"/>
                  <a:pt x="1004" y="539"/>
                  <a:pt x="998" y="539"/>
                </a:cubicBezTo>
                <a:cubicBezTo>
                  <a:pt x="829" y="539"/>
                  <a:pt x="662" y="620"/>
                  <a:pt x="584" y="744"/>
                </a:cubicBezTo>
                <a:cubicBezTo>
                  <a:pt x="690" y="547"/>
                  <a:pt x="795" y="348"/>
                  <a:pt x="856" y="139"/>
                </a:cubicBezTo>
                <a:cubicBezTo>
                  <a:pt x="865" y="112"/>
                  <a:pt x="871" y="83"/>
                  <a:pt x="865" y="56"/>
                </a:cubicBezTo>
                <a:cubicBezTo>
                  <a:pt x="856" y="29"/>
                  <a:pt x="833" y="4"/>
                  <a:pt x="800" y="0"/>
                </a:cubicBezTo>
                <a:cubicBezTo>
                  <a:pt x="797" y="0"/>
                  <a:pt x="795" y="0"/>
                  <a:pt x="7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6" name="Google Shape;4636;p42"/>
          <p:cNvSpPr/>
          <p:nvPr/>
        </p:nvSpPr>
        <p:spPr>
          <a:xfrm>
            <a:off x="13833629" y="3457197"/>
            <a:ext cx="50596" cy="133610"/>
          </a:xfrm>
          <a:custGeom>
            <a:avLst/>
            <a:gdLst/>
            <a:ahLst/>
            <a:cxnLst/>
            <a:rect l="l" t="t" r="r" b="b"/>
            <a:pathLst>
              <a:path w="334" h="882" fill="none" extrusionOk="0">
                <a:moveTo>
                  <a:pt x="334" y="0"/>
                </a:moveTo>
                <a:cubicBezTo>
                  <a:pt x="181" y="278"/>
                  <a:pt x="68" y="575"/>
                  <a:pt x="1" y="882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7" name="Google Shape;4637;p42"/>
          <p:cNvSpPr/>
          <p:nvPr/>
        </p:nvSpPr>
        <p:spPr>
          <a:xfrm>
            <a:off x="13832568" y="3537939"/>
            <a:ext cx="95133" cy="53323"/>
          </a:xfrm>
          <a:custGeom>
            <a:avLst/>
            <a:gdLst/>
            <a:ahLst/>
            <a:cxnLst/>
            <a:rect l="l" t="t" r="r" b="b"/>
            <a:pathLst>
              <a:path w="628" h="352" fill="none" extrusionOk="0">
                <a:moveTo>
                  <a:pt x="628" y="1"/>
                </a:moveTo>
                <a:cubicBezTo>
                  <a:pt x="387" y="54"/>
                  <a:pt x="167" y="179"/>
                  <a:pt x="1" y="352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8" name="Google Shape;4638;p42"/>
          <p:cNvSpPr/>
          <p:nvPr/>
        </p:nvSpPr>
        <p:spPr>
          <a:xfrm>
            <a:off x="13782578" y="3504915"/>
            <a:ext cx="50747" cy="85438"/>
          </a:xfrm>
          <a:custGeom>
            <a:avLst/>
            <a:gdLst/>
            <a:ahLst/>
            <a:cxnLst/>
            <a:rect l="l" t="t" r="r" b="b"/>
            <a:pathLst>
              <a:path w="335" h="564" fill="none" extrusionOk="0">
                <a:moveTo>
                  <a:pt x="1" y="1"/>
                </a:moveTo>
                <a:cubicBezTo>
                  <a:pt x="122" y="184"/>
                  <a:pt x="277" y="355"/>
                  <a:pt x="335" y="564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9" name="Google Shape;4639;p42"/>
          <p:cNvSpPr/>
          <p:nvPr/>
        </p:nvSpPr>
        <p:spPr>
          <a:xfrm>
            <a:off x="13802726" y="3587323"/>
            <a:ext cx="66350" cy="31509"/>
          </a:xfrm>
          <a:custGeom>
            <a:avLst/>
            <a:gdLst/>
            <a:ahLst/>
            <a:cxnLst/>
            <a:rect l="l" t="t" r="r" b="b"/>
            <a:pathLst>
              <a:path w="438" h="208" extrusionOk="0">
                <a:moveTo>
                  <a:pt x="241" y="0"/>
                </a:moveTo>
                <a:cubicBezTo>
                  <a:pt x="210" y="0"/>
                  <a:pt x="179" y="3"/>
                  <a:pt x="149" y="8"/>
                </a:cubicBezTo>
                <a:cubicBezTo>
                  <a:pt x="109" y="15"/>
                  <a:pt x="69" y="26"/>
                  <a:pt x="41" y="52"/>
                </a:cubicBezTo>
                <a:cubicBezTo>
                  <a:pt x="5" y="87"/>
                  <a:pt x="2" y="138"/>
                  <a:pt x="0" y="184"/>
                </a:cubicBezTo>
                <a:cubicBezTo>
                  <a:pt x="100" y="199"/>
                  <a:pt x="206" y="208"/>
                  <a:pt x="313" y="208"/>
                </a:cubicBezTo>
                <a:cubicBezTo>
                  <a:pt x="343" y="208"/>
                  <a:pt x="373" y="207"/>
                  <a:pt x="403" y="206"/>
                </a:cubicBezTo>
                <a:cubicBezTo>
                  <a:pt x="418" y="178"/>
                  <a:pt x="431" y="150"/>
                  <a:pt x="434" y="121"/>
                </a:cubicBezTo>
                <a:cubicBezTo>
                  <a:pt x="437" y="91"/>
                  <a:pt x="429" y="60"/>
                  <a:pt x="405" y="38"/>
                </a:cubicBezTo>
                <a:cubicBezTo>
                  <a:pt x="381" y="18"/>
                  <a:pt x="349" y="10"/>
                  <a:pt x="317" y="5"/>
                </a:cubicBezTo>
                <a:cubicBezTo>
                  <a:pt x="292" y="2"/>
                  <a:pt x="266" y="0"/>
                  <a:pt x="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0" name="Google Shape;4640;p42"/>
          <p:cNvSpPr/>
          <p:nvPr/>
        </p:nvSpPr>
        <p:spPr>
          <a:xfrm>
            <a:off x="13823025" y="3601714"/>
            <a:ext cx="76197" cy="21208"/>
          </a:xfrm>
          <a:custGeom>
            <a:avLst/>
            <a:gdLst/>
            <a:ahLst/>
            <a:cxnLst/>
            <a:rect l="l" t="t" r="r" b="b"/>
            <a:pathLst>
              <a:path w="503" h="140" extrusionOk="0">
                <a:moveTo>
                  <a:pt x="372" y="0"/>
                </a:moveTo>
                <a:cubicBezTo>
                  <a:pt x="316" y="0"/>
                  <a:pt x="285" y="69"/>
                  <a:pt x="285" y="69"/>
                </a:cubicBezTo>
                <a:cubicBezTo>
                  <a:pt x="285" y="69"/>
                  <a:pt x="288" y="32"/>
                  <a:pt x="253" y="27"/>
                </a:cubicBezTo>
                <a:cubicBezTo>
                  <a:pt x="250" y="27"/>
                  <a:pt x="247" y="27"/>
                  <a:pt x="245" y="27"/>
                </a:cubicBezTo>
                <a:cubicBezTo>
                  <a:pt x="215" y="27"/>
                  <a:pt x="200" y="54"/>
                  <a:pt x="200" y="54"/>
                </a:cubicBezTo>
                <a:cubicBezTo>
                  <a:pt x="200" y="54"/>
                  <a:pt x="190" y="4"/>
                  <a:pt x="135" y="4"/>
                </a:cubicBezTo>
                <a:cubicBezTo>
                  <a:pt x="130" y="4"/>
                  <a:pt x="125" y="5"/>
                  <a:pt x="119" y="5"/>
                </a:cubicBezTo>
                <a:cubicBezTo>
                  <a:pt x="51" y="16"/>
                  <a:pt x="72" y="95"/>
                  <a:pt x="72" y="95"/>
                </a:cubicBezTo>
                <a:cubicBezTo>
                  <a:pt x="72" y="95"/>
                  <a:pt x="60" y="88"/>
                  <a:pt x="46" y="88"/>
                </a:cubicBezTo>
                <a:cubicBezTo>
                  <a:pt x="39" y="88"/>
                  <a:pt x="31" y="90"/>
                  <a:pt x="23" y="95"/>
                </a:cubicBezTo>
                <a:cubicBezTo>
                  <a:pt x="0" y="111"/>
                  <a:pt x="6" y="136"/>
                  <a:pt x="6" y="136"/>
                </a:cubicBezTo>
                <a:cubicBezTo>
                  <a:pt x="58" y="138"/>
                  <a:pt x="115" y="139"/>
                  <a:pt x="169" y="139"/>
                </a:cubicBezTo>
                <a:cubicBezTo>
                  <a:pt x="338" y="139"/>
                  <a:pt x="493" y="129"/>
                  <a:pt x="492" y="129"/>
                </a:cubicBezTo>
                <a:cubicBezTo>
                  <a:pt x="503" y="74"/>
                  <a:pt x="473" y="65"/>
                  <a:pt x="451" y="65"/>
                </a:cubicBezTo>
                <a:cubicBezTo>
                  <a:pt x="441" y="65"/>
                  <a:pt x="432" y="67"/>
                  <a:pt x="432" y="67"/>
                </a:cubicBezTo>
                <a:cubicBezTo>
                  <a:pt x="432" y="67"/>
                  <a:pt x="448" y="13"/>
                  <a:pt x="385" y="1"/>
                </a:cubicBezTo>
                <a:cubicBezTo>
                  <a:pt x="381" y="0"/>
                  <a:pt x="376" y="0"/>
                  <a:pt x="3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1" name="Google Shape;4641;p42"/>
          <p:cNvSpPr/>
          <p:nvPr/>
        </p:nvSpPr>
        <p:spPr>
          <a:xfrm>
            <a:off x="13764854" y="3597170"/>
            <a:ext cx="63775" cy="25147"/>
          </a:xfrm>
          <a:custGeom>
            <a:avLst/>
            <a:gdLst/>
            <a:ahLst/>
            <a:cxnLst/>
            <a:rect l="l" t="t" r="r" b="b"/>
            <a:pathLst>
              <a:path w="421" h="166" extrusionOk="0">
                <a:moveTo>
                  <a:pt x="253" y="0"/>
                </a:moveTo>
                <a:cubicBezTo>
                  <a:pt x="195" y="0"/>
                  <a:pt x="171" y="51"/>
                  <a:pt x="171" y="51"/>
                </a:cubicBezTo>
                <a:cubicBezTo>
                  <a:pt x="171" y="51"/>
                  <a:pt x="160" y="19"/>
                  <a:pt x="124" y="19"/>
                </a:cubicBezTo>
                <a:cubicBezTo>
                  <a:pt x="117" y="19"/>
                  <a:pt x="108" y="20"/>
                  <a:pt x="99" y="23"/>
                </a:cubicBezTo>
                <a:cubicBezTo>
                  <a:pt x="42" y="42"/>
                  <a:pt x="60" y="80"/>
                  <a:pt x="60" y="80"/>
                </a:cubicBezTo>
                <a:cubicBezTo>
                  <a:pt x="60" y="80"/>
                  <a:pt x="57" y="79"/>
                  <a:pt x="51" y="79"/>
                </a:cubicBezTo>
                <a:cubicBezTo>
                  <a:pt x="43" y="79"/>
                  <a:pt x="29" y="81"/>
                  <a:pt x="18" y="94"/>
                </a:cubicBezTo>
                <a:cubicBezTo>
                  <a:pt x="0" y="115"/>
                  <a:pt x="20" y="136"/>
                  <a:pt x="20" y="136"/>
                </a:cubicBezTo>
                <a:cubicBezTo>
                  <a:pt x="102" y="155"/>
                  <a:pt x="398" y="166"/>
                  <a:pt x="398" y="166"/>
                </a:cubicBezTo>
                <a:cubicBezTo>
                  <a:pt x="398" y="166"/>
                  <a:pt x="421" y="94"/>
                  <a:pt x="394" y="74"/>
                </a:cubicBezTo>
                <a:cubicBezTo>
                  <a:pt x="384" y="66"/>
                  <a:pt x="374" y="64"/>
                  <a:pt x="364" y="64"/>
                </a:cubicBezTo>
                <a:cubicBezTo>
                  <a:pt x="347" y="64"/>
                  <a:pt x="333" y="72"/>
                  <a:pt x="333" y="72"/>
                </a:cubicBezTo>
                <a:cubicBezTo>
                  <a:pt x="333" y="72"/>
                  <a:pt x="322" y="4"/>
                  <a:pt x="259" y="0"/>
                </a:cubicBezTo>
                <a:cubicBezTo>
                  <a:pt x="257" y="0"/>
                  <a:pt x="255" y="0"/>
                  <a:pt x="2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2" name="Google Shape;4642;p42"/>
          <p:cNvSpPr/>
          <p:nvPr/>
        </p:nvSpPr>
        <p:spPr>
          <a:xfrm>
            <a:off x="13272827" y="3480525"/>
            <a:ext cx="55444" cy="24389"/>
          </a:xfrm>
          <a:custGeom>
            <a:avLst/>
            <a:gdLst/>
            <a:ahLst/>
            <a:cxnLst/>
            <a:rect l="l" t="t" r="r" b="b"/>
            <a:pathLst>
              <a:path w="366" h="161" extrusionOk="0">
                <a:moveTo>
                  <a:pt x="134" y="0"/>
                </a:moveTo>
                <a:cubicBezTo>
                  <a:pt x="87" y="0"/>
                  <a:pt x="74" y="45"/>
                  <a:pt x="74" y="45"/>
                </a:cubicBezTo>
                <a:cubicBezTo>
                  <a:pt x="74" y="45"/>
                  <a:pt x="61" y="28"/>
                  <a:pt x="44" y="28"/>
                </a:cubicBezTo>
                <a:cubicBezTo>
                  <a:pt x="38" y="28"/>
                  <a:pt x="31" y="30"/>
                  <a:pt x="25" y="36"/>
                </a:cubicBezTo>
                <a:cubicBezTo>
                  <a:pt x="1" y="59"/>
                  <a:pt x="25" y="74"/>
                  <a:pt x="25" y="74"/>
                </a:cubicBezTo>
                <a:lnTo>
                  <a:pt x="20" y="158"/>
                </a:lnTo>
                <a:cubicBezTo>
                  <a:pt x="46" y="160"/>
                  <a:pt x="73" y="160"/>
                  <a:pt x="100" y="160"/>
                </a:cubicBezTo>
                <a:cubicBezTo>
                  <a:pt x="186" y="160"/>
                  <a:pt x="275" y="154"/>
                  <a:pt x="366" y="145"/>
                </a:cubicBezTo>
                <a:cubicBezTo>
                  <a:pt x="358" y="98"/>
                  <a:pt x="325" y="93"/>
                  <a:pt x="310" y="93"/>
                </a:cubicBezTo>
                <a:cubicBezTo>
                  <a:pt x="306" y="93"/>
                  <a:pt x="304" y="93"/>
                  <a:pt x="304" y="93"/>
                </a:cubicBezTo>
                <a:cubicBezTo>
                  <a:pt x="304" y="93"/>
                  <a:pt x="313" y="47"/>
                  <a:pt x="267" y="36"/>
                </a:cubicBezTo>
                <a:cubicBezTo>
                  <a:pt x="259" y="35"/>
                  <a:pt x="252" y="34"/>
                  <a:pt x="246" y="34"/>
                </a:cubicBezTo>
                <a:cubicBezTo>
                  <a:pt x="210" y="34"/>
                  <a:pt x="186" y="54"/>
                  <a:pt x="186" y="54"/>
                </a:cubicBezTo>
                <a:cubicBezTo>
                  <a:pt x="186" y="54"/>
                  <a:pt x="182" y="0"/>
                  <a:pt x="1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3" name="Google Shape;4643;p42"/>
          <p:cNvSpPr/>
          <p:nvPr/>
        </p:nvSpPr>
        <p:spPr>
          <a:xfrm>
            <a:off x="13175573" y="3475223"/>
            <a:ext cx="55444" cy="27116"/>
          </a:xfrm>
          <a:custGeom>
            <a:avLst/>
            <a:gdLst/>
            <a:ahLst/>
            <a:cxnLst/>
            <a:rect l="l" t="t" r="r" b="b"/>
            <a:pathLst>
              <a:path w="366" h="179" extrusionOk="0">
                <a:moveTo>
                  <a:pt x="233" y="0"/>
                </a:moveTo>
                <a:cubicBezTo>
                  <a:pt x="185" y="0"/>
                  <a:pt x="181" y="54"/>
                  <a:pt x="181" y="54"/>
                </a:cubicBezTo>
                <a:cubicBezTo>
                  <a:pt x="181" y="54"/>
                  <a:pt x="157" y="34"/>
                  <a:pt x="122" y="34"/>
                </a:cubicBezTo>
                <a:cubicBezTo>
                  <a:pt x="116" y="34"/>
                  <a:pt x="109" y="35"/>
                  <a:pt x="101" y="36"/>
                </a:cubicBezTo>
                <a:cubicBezTo>
                  <a:pt x="55" y="47"/>
                  <a:pt x="62" y="93"/>
                  <a:pt x="62" y="93"/>
                </a:cubicBezTo>
                <a:cubicBezTo>
                  <a:pt x="62" y="93"/>
                  <a:pt x="60" y="93"/>
                  <a:pt x="56" y="93"/>
                </a:cubicBezTo>
                <a:cubicBezTo>
                  <a:pt x="41" y="93"/>
                  <a:pt x="7" y="98"/>
                  <a:pt x="0" y="145"/>
                </a:cubicBezTo>
                <a:cubicBezTo>
                  <a:pt x="93" y="163"/>
                  <a:pt x="174" y="179"/>
                  <a:pt x="253" y="179"/>
                </a:cubicBezTo>
                <a:cubicBezTo>
                  <a:pt x="284" y="179"/>
                  <a:pt x="315" y="176"/>
                  <a:pt x="346" y="171"/>
                </a:cubicBezTo>
                <a:lnTo>
                  <a:pt x="342" y="74"/>
                </a:lnTo>
                <a:cubicBezTo>
                  <a:pt x="342" y="74"/>
                  <a:pt x="366" y="60"/>
                  <a:pt x="342" y="36"/>
                </a:cubicBezTo>
                <a:cubicBezTo>
                  <a:pt x="336" y="30"/>
                  <a:pt x="330" y="28"/>
                  <a:pt x="324" y="28"/>
                </a:cubicBezTo>
                <a:cubicBezTo>
                  <a:pt x="308" y="28"/>
                  <a:pt x="294" y="46"/>
                  <a:pt x="294" y="46"/>
                </a:cubicBezTo>
                <a:cubicBezTo>
                  <a:pt x="294" y="46"/>
                  <a:pt x="280" y="0"/>
                  <a:pt x="2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4" name="Google Shape;4644;p42"/>
          <p:cNvSpPr/>
          <p:nvPr/>
        </p:nvSpPr>
        <p:spPr>
          <a:xfrm>
            <a:off x="13182087" y="3334190"/>
            <a:ext cx="177389" cy="150273"/>
          </a:xfrm>
          <a:custGeom>
            <a:avLst/>
            <a:gdLst/>
            <a:ahLst/>
            <a:cxnLst/>
            <a:rect l="l" t="t" r="r" b="b"/>
            <a:pathLst>
              <a:path w="1171" h="992" extrusionOk="0">
                <a:moveTo>
                  <a:pt x="792" y="1"/>
                </a:moveTo>
                <a:cubicBezTo>
                  <a:pt x="768" y="1"/>
                  <a:pt x="745" y="11"/>
                  <a:pt x="726" y="23"/>
                </a:cubicBezTo>
                <a:cubicBezTo>
                  <a:pt x="651" y="68"/>
                  <a:pt x="597" y="134"/>
                  <a:pt x="552" y="202"/>
                </a:cubicBezTo>
                <a:cubicBezTo>
                  <a:pt x="459" y="347"/>
                  <a:pt x="412" y="512"/>
                  <a:pt x="415" y="677"/>
                </a:cubicBezTo>
                <a:cubicBezTo>
                  <a:pt x="387" y="558"/>
                  <a:pt x="273" y="374"/>
                  <a:pt x="167" y="322"/>
                </a:cubicBezTo>
                <a:cubicBezTo>
                  <a:pt x="143" y="311"/>
                  <a:pt x="120" y="306"/>
                  <a:pt x="100" y="306"/>
                </a:cubicBezTo>
                <a:cubicBezTo>
                  <a:pt x="40" y="306"/>
                  <a:pt x="1" y="351"/>
                  <a:pt x="7" y="409"/>
                </a:cubicBezTo>
                <a:cubicBezTo>
                  <a:pt x="20" y="568"/>
                  <a:pt x="287" y="828"/>
                  <a:pt x="437" y="991"/>
                </a:cubicBezTo>
                <a:cubicBezTo>
                  <a:pt x="626" y="908"/>
                  <a:pt x="888" y="803"/>
                  <a:pt x="1085" y="708"/>
                </a:cubicBezTo>
                <a:cubicBezTo>
                  <a:pt x="1120" y="691"/>
                  <a:pt x="1156" y="668"/>
                  <a:pt x="1161" y="635"/>
                </a:cubicBezTo>
                <a:cubicBezTo>
                  <a:pt x="1170" y="578"/>
                  <a:pt x="1085" y="543"/>
                  <a:pt x="1015" y="540"/>
                </a:cubicBezTo>
                <a:cubicBezTo>
                  <a:pt x="1009" y="539"/>
                  <a:pt x="1003" y="539"/>
                  <a:pt x="997" y="539"/>
                </a:cubicBezTo>
                <a:cubicBezTo>
                  <a:pt x="827" y="539"/>
                  <a:pt x="661" y="620"/>
                  <a:pt x="582" y="744"/>
                </a:cubicBezTo>
                <a:cubicBezTo>
                  <a:pt x="688" y="548"/>
                  <a:pt x="794" y="348"/>
                  <a:pt x="855" y="140"/>
                </a:cubicBezTo>
                <a:cubicBezTo>
                  <a:pt x="862" y="113"/>
                  <a:pt x="870" y="84"/>
                  <a:pt x="862" y="57"/>
                </a:cubicBezTo>
                <a:cubicBezTo>
                  <a:pt x="855" y="30"/>
                  <a:pt x="830" y="4"/>
                  <a:pt x="798" y="1"/>
                </a:cubicBezTo>
                <a:cubicBezTo>
                  <a:pt x="796" y="1"/>
                  <a:pt x="794" y="1"/>
                  <a:pt x="7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5" name="Google Shape;4645;p42"/>
          <p:cNvSpPr/>
          <p:nvPr/>
        </p:nvSpPr>
        <p:spPr>
          <a:xfrm>
            <a:off x="13247681" y="3347672"/>
            <a:ext cx="50747" cy="133761"/>
          </a:xfrm>
          <a:custGeom>
            <a:avLst/>
            <a:gdLst/>
            <a:ahLst/>
            <a:cxnLst/>
            <a:rect l="l" t="t" r="r" b="b"/>
            <a:pathLst>
              <a:path w="335" h="883" fill="none" extrusionOk="0">
                <a:moveTo>
                  <a:pt x="334" y="1"/>
                </a:moveTo>
                <a:cubicBezTo>
                  <a:pt x="180" y="279"/>
                  <a:pt x="68" y="577"/>
                  <a:pt x="1" y="882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6" name="Google Shape;4646;p42"/>
          <p:cNvSpPr/>
          <p:nvPr/>
        </p:nvSpPr>
        <p:spPr>
          <a:xfrm>
            <a:off x="13246772" y="3428717"/>
            <a:ext cx="94981" cy="53323"/>
          </a:xfrm>
          <a:custGeom>
            <a:avLst/>
            <a:gdLst/>
            <a:ahLst/>
            <a:cxnLst/>
            <a:rect l="l" t="t" r="r" b="b"/>
            <a:pathLst>
              <a:path w="627" h="352" fill="none" extrusionOk="0">
                <a:moveTo>
                  <a:pt x="627" y="0"/>
                </a:moveTo>
                <a:cubicBezTo>
                  <a:pt x="387" y="53"/>
                  <a:pt x="166" y="178"/>
                  <a:pt x="0" y="352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7" name="Google Shape;4647;p42"/>
          <p:cNvSpPr/>
          <p:nvPr/>
        </p:nvSpPr>
        <p:spPr>
          <a:xfrm>
            <a:off x="13196630" y="3395390"/>
            <a:ext cx="50899" cy="85438"/>
          </a:xfrm>
          <a:custGeom>
            <a:avLst/>
            <a:gdLst/>
            <a:ahLst/>
            <a:cxnLst/>
            <a:rect l="l" t="t" r="r" b="b"/>
            <a:pathLst>
              <a:path w="336" h="564" fill="none" extrusionOk="0">
                <a:moveTo>
                  <a:pt x="1" y="0"/>
                </a:moveTo>
                <a:cubicBezTo>
                  <a:pt x="122" y="184"/>
                  <a:pt x="277" y="355"/>
                  <a:pt x="336" y="563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8" name="Google Shape;4648;p42"/>
          <p:cNvSpPr/>
          <p:nvPr/>
        </p:nvSpPr>
        <p:spPr>
          <a:xfrm>
            <a:off x="13216777" y="3477647"/>
            <a:ext cx="66350" cy="31660"/>
          </a:xfrm>
          <a:custGeom>
            <a:avLst/>
            <a:gdLst/>
            <a:ahLst/>
            <a:cxnLst/>
            <a:rect l="l" t="t" r="r" b="b"/>
            <a:pathLst>
              <a:path w="438" h="209" extrusionOk="0">
                <a:moveTo>
                  <a:pt x="241" y="1"/>
                </a:moveTo>
                <a:cubicBezTo>
                  <a:pt x="210" y="1"/>
                  <a:pt x="180" y="3"/>
                  <a:pt x="150" y="9"/>
                </a:cubicBezTo>
                <a:cubicBezTo>
                  <a:pt x="110" y="15"/>
                  <a:pt x="69" y="27"/>
                  <a:pt x="42" y="52"/>
                </a:cubicBezTo>
                <a:cubicBezTo>
                  <a:pt x="6" y="88"/>
                  <a:pt x="2" y="138"/>
                  <a:pt x="1" y="185"/>
                </a:cubicBezTo>
                <a:cubicBezTo>
                  <a:pt x="101" y="200"/>
                  <a:pt x="207" y="208"/>
                  <a:pt x="314" y="208"/>
                </a:cubicBezTo>
                <a:cubicBezTo>
                  <a:pt x="344" y="208"/>
                  <a:pt x="374" y="208"/>
                  <a:pt x="404" y="206"/>
                </a:cubicBezTo>
                <a:cubicBezTo>
                  <a:pt x="419" y="178"/>
                  <a:pt x="431" y="151"/>
                  <a:pt x="435" y="122"/>
                </a:cubicBezTo>
                <a:cubicBezTo>
                  <a:pt x="437" y="92"/>
                  <a:pt x="430" y="61"/>
                  <a:pt x="405" y="39"/>
                </a:cubicBezTo>
                <a:cubicBezTo>
                  <a:pt x="382" y="18"/>
                  <a:pt x="349" y="11"/>
                  <a:pt x="317" y="6"/>
                </a:cubicBezTo>
                <a:cubicBezTo>
                  <a:pt x="292" y="3"/>
                  <a:pt x="266" y="1"/>
                  <a:pt x="2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9" name="Google Shape;4649;p42"/>
          <p:cNvSpPr/>
          <p:nvPr/>
        </p:nvSpPr>
        <p:spPr>
          <a:xfrm>
            <a:off x="13237228" y="3492190"/>
            <a:ext cx="76197" cy="21208"/>
          </a:xfrm>
          <a:custGeom>
            <a:avLst/>
            <a:gdLst/>
            <a:ahLst/>
            <a:cxnLst/>
            <a:rect l="l" t="t" r="r" b="b"/>
            <a:pathLst>
              <a:path w="503" h="140" extrusionOk="0">
                <a:moveTo>
                  <a:pt x="371" y="1"/>
                </a:moveTo>
                <a:cubicBezTo>
                  <a:pt x="316" y="1"/>
                  <a:pt x="285" y="70"/>
                  <a:pt x="285" y="70"/>
                </a:cubicBezTo>
                <a:cubicBezTo>
                  <a:pt x="285" y="70"/>
                  <a:pt x="287" y="33"/>
                  <a:pt x="252" y="28"/>
                </a:cubicBezTo>
                <a:cubicBezTo>
                  <a:pt x="250" y="27"/>
                  <a:pt x="247" y="27"/>
                  <a:pt x="245" y="27"/>
                </a:cubicBezTo>
                <a:cubicBezTo>
                  <a:pt x="215" y="27"/>
                  <a:pt x="199" y="55"/>
                  <a:pt x="199" y="55"/>
                </a:cubicBezTo>
                <a:cubicBezTo>
                  <a:pt x="199" y="55"/>
                  <a:pt x="189" y="5"/>
                  <a:pt x="135" y="5"/>
                </a:cubicBezTo>
                <a:cubicBezTo>
                  <a:pt x="130" y="5"/>
                  <a:pt x="125" y="5"/>
                  <a:pt x="119" y="6"/>
                </a:cubicBezTo>
                <a:cubicBezTo>
                  <a:pt x="51" y="16"/>
                  <a:pt x="72" y="96"/>
                  <a:pt x="72" y="96"/>
                </a:cubicBezTo>
                <a:cubicBezTo>
                  <a:pt x="72" y="96"/>
                  <a:pt x="60" y="89"/>
                  <a:pt x="45" y="89"/>
                </a:cubicBezTo>
                <a:cubicBezTo>
                  <a:pt x="38" y="89"/>
                  <a:pt x="30" y="91"/>
                  <a:pt x="22" y="96"/>
                </a:cubicBezTo>
                <a:cubicBezTo>
                  <a:pt x="0" y="111"/>
                  <a:pt x="6" y="136"/>
                  <a:pt x="6" y="136"/>
                </a:cubicBezTo>
                <a:cubicBezTo>
                  <a:pt x="55" y="139"/>
                  <a:pt x="107" y="139"/>
                  <a:pt x="158" y="139"/>
                </a:cubicBezTo>
                <a:cubicBezTo>
                  <a:pt x="325" y="139"/>
                  <a:pt x="480" y="130"/>
                  <a:pt x="492" y="130"/>
                </a:cubicBezTo>
                <a:cubicBezTo>
                  <a:pt x="492" y="130"/>
                  <a:pt x="492" y="130"/>
                  <a:pt x="492" y="130"/>
                </a:cubicBezTo>
                <a:cubicBezTo>
                  <a:pt x="503" y="75"/>
                  <a:pt x="472" y="66"/>
                  <a:pt x="451" y="66"/>
                </a:cubicBezTo>
                <a:cubicBezTo>
                  <a:pt x="440" y="66"/>
                  <a:pt x="431" y="68"/>
                  <a:pt x="431" y="68"/>
                </a:cubicBezTo>
                <a:cubicBezTo>
                  <a:pt x="431" y="68"/>
                  <a:pt x="447" y="13"/>
                  <a:pt x="384" y="2"/>
                </a:cubicBezTo>
                <a:cubicBezTo>
                  <a:pt x="380" y="1"/>
                  <a:pt x="375" y="1"/>
                  <a:pt x="3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0" name="Google Shape;4650;p42"/>
          <p:cNvSpPr/>
          <p:nvPr/>
        </p:nvSpPr>
        <p:spPr>
          <a:xfrm>
            <a:off x="13178754" y="3487494"/>
            <a:ext cx="63775" cy="25298"/>
          </a:xfrm>
          <a:custGeom>
            <a:avLst/>
            <a:gdLst/>
            <a:ahLst/>
            <a:cxnLst/>
            <a:rect l="l" t="t" r="r" b="b"/>
            <a:pathLst>
              <a:path w="421" h="167" extrusionOk="0">
                <a:moveTo>
                  <a:pt x="252" y="1"/>
                </a:moveTo>
                <a:cubicBezTo>
                  <a:pt x="194" y="1"/>
                  <a:pt x="170" y="51"/>
                  <a:pt x="170" y="51"/>
                </a:cubicBezTo>
                <a:cubicBezTo>
                  <a:pt x="170" y="51"/>
                  <a:pt x="160" y="20"/>
                  <a:pt x="123" y="20"/>
                </a:cubicBezTo>
                <a:cubicBezTo>
                  <a:pt x="116" y="20"/>
                  <a:pt x="108" y="21"/>
                  <a:pt x="99" y="24"/>
                </a:cubicBezTo>
                <a:cubicBezTo>
                  <a:pt x="44" y="42"/>
                  <a:pt x="62" y="80"/>
                  <a:pt x="62" y="80"/>
                </a:cubicBezTo>
                <a:cubicBezTo>
                  <a:pt x="62" y="80"/>
                  <a:pt x="58" y="80"/>
                  <a:pt x="53" y="80"/>
                </a:cubicBezTo>
                <a:cubicBezTo>
                  <a:pt x="44" y="80"/>
                  <a:pt x="30" y="82"/>
                  <a:pt x="19" y="95"/>
                </a:cubicBezTo>
                <a:cubicBezTo>
                  <a:pt x="1" y="116"/>
                  <a:pt x="21" y="136"/>
                  <a:pt x="21" y="136"/>
                </a:cubicBezTo>
                <a:cubicBezTo>
                  <a:pt x="103" y="156"/>
                  <a:pt x="398" y="166"/>
                  <a:pt x="398" y="166"/>
                </a:cubicBezTo>
                <a:cubicBezTo>
                  <a:pt x="398" y="166"/>
                  <a:pt x="420" y="95"/>
                  <a:pt x="394" y="74"/>
                </a:cubicBezTo>
                <a:cubicBezTo>
                  <a:pt x="384" y="67"/>
                  <a:pt x="373" y="64"/>
                  <a:pt x="364" y="64"/>
                </a:cubicBezTo>
                <a:cubicBezTo>
                  <a:pt x="347" y="64"/>
                  <a:pt x="333" y="72"/>
                  <a:pt x="333" y="72"/>
                </a:cubicBezTo>
                <a:cubicBezTo>
                  <a:pt x="333" y="72"/>
                  <a:pt x="322" y="5"/>
                  <a:pt x="259" y="1"/>
                </a:cubicBezTo>
                <a:cubicBezTo>
                  <a:pt x="257" y="1"/>
                  <a:pt x="255" y="1"/>
                  <a:pt x="2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1" name="Google Shape;4651;p42"/>
          <p:cNvSpPr/>
          <p:nvPr/>
        </p:nvSpPr>
        <p:spPr>
          <a:xfrm>
            <a:off x="14413517" y="3680487"/>
            <a:ext cx="59382" cy="26207"/>
          </a:xfrm>
          <a:custGeom>
            <a:avLst/>
            <a:gdLst/>
            <a:ahLst/>
            <a:cxnLst/>
            <a:rect l="l" t="t" r="r" b="b"/>
            <a:pathLst>
              <a:path w="392" h="173" extrusionOk="0">
                <a:moveTo>
                  <a:pt x="142" y="0"/>
                </a:moveTo>
                <a:cubicBezTo>
                  <a:pt x="92" y="0"/>
                  <a:pt x="78" y="50"/>
                  <a:pt x="78" y="50"/>
                </a:cubicBezTo>
                <a:cubicBezTo>
                  <a:pt x="78" y="50"/>
                  <a:pt x="62" y="30"/>
                  <a:pt x="44" y="30"/>
                </a:cubicBezTo>
                <a:cubicBezTo>
                  <a:pt x="38" y="30"/>
                  <a:pt x="31" y="33"/>
                  <a:pt x="24" y="39"/>
                </a:cubicBezTo>
                <a:cubicBezTo>
                  <a:pt x="1" y="64"/>
                  <a:pt x="24" y="80"/>
                  <a:pt x="24" y="80"/>
                </a:cubicBezTo>
                <a:lnTo>
                  <a:pt x="21" y="171"/>
                </a:lnTo>
                <a:cubicBezTo>
                  <a:pt x="49" y="172"/>
                  <a:pt x="77" y="172"/>
                  <a:pt x="106" y="172"/>
                </a:cubicBezTo>
                <a:cubicBezTo>
                  <a:pt x="199" y="172"/>
                  <a:pt x="294" y="166"/>
                  <a:pt x="391" y="155"/>
                </a:cubicBezTo>
                <a:cubicBezTo>
                  <a:pt x="383" y="105"/>
                  <a:pt x="347" y="100"/>
                  <a:pt x="332" y="100"/>
                </a:cubicBezTo>
                <a:cubicBezTo>
                  <a:pt x="327" y="100"/>
                  <a:pt x="324" y="100"/>
                  <a:pt x="324" y="100"/>
                </a:cubicBezTo>
                <a:cubicBezTo>
                  <a:pt x="324" y="100"/>
                  <a:pt x="332" y="50"/>
                  <a:pt x="283" y="39"/>
                </a:cubicBezTo>
                <a:cubicBezTo>
                  <a:pt x="276" y="38"/>
                  <a:pt x="269" y="37"/>
                  <a:pt x="262" y="37"/>
                </a:cubicBezTo>
                <a:cubicBezTo>
                  <a:pt x="224" y="37"/>
                  <a:pt x="198" y="59"/>
                  <a:pt x="198" y="59"/>
                </a:cubicBezTo>
                <a:cubicBezTo>
                  <a:pt x="198" y="59"/>
                  <a:pt x="193" y="0"/>
                  <a:pt x="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2" name="Google Shape;4652;p42"/>
          <p:cNvSpPr/>
          <p:nvPr/>
        </p:nvSpPr>
        <p:spPr>
          <a:xfrm>
            <a:off x="14308992" y="3674882"/>
            <a:ext cx="59382" cy="29237"/>
          </a:xfrm>
          <a:custGeom>
            <a:avLst/>
            <a:gdLst/>
            <a:ahLst/>
            <a:cxnLst/>
            <a:rect l="l" t="t" r="r" b="b"/>
            <a:pathLst>
              <a:path w="392" h="193" extrusionOk="0">
                <a:moveTo>
                  <a:pt x="249" y="1"/>
                </a:moveTo>
                <a:cubicBezTo>
                  <a:pt x="200" y="1"/>
                  <a:pt x="194" y="60"/>
                  <a:pt x="194" y="60"/>
                </a:cubicBezTo>
                <a:cubicBezTo>
                  <a:pt x="194" y="60"/>
                  <a:pt x="167" y="38"/>
                  <a:pt x="129" y="38"/>
                </a:cubicBezTo>
                <a:cubicBezTo>
                  <a:pt x="123" y="38"/>
                  <a:pt x="116" y="39"/>
                  <a:pt x="109" y="40"/>
                </a:cubicBezTo>
                <a:cubicBezTo>
                  <a:pt x="59" y="50"/>
                  <a:pt x="67" y="101"/>
                  <a:pt x="67" y="101"/>
                </a:cubicBezTo>
                <a:cubicBezTo>
                  <a:pt x="67" y="101"/>
                  <a:pt x="65" y="101"/>
                  <a:pt x="60" y="101"/>
                </a:cubicBezTo>
                <a:cubicBezTo>
                  <a:pt x="44" y="101"/>
                  <a:pt x="8" y="106"/>
                  <a:pt x="0" y="156"/>
                </a:cubicBezTo>
                <a:cubicBezTo>
                  <a:pt x="100" y="176"/>
                  <a:pt x="187" y="192"/>
                  <a:pt x="272" y="192"/>
                </a:cubicBezTo>
                <a:cubicBezTo>
                  <a:pt x="305" y="192"/>
                  <a:pt x="338" y="190"/>
                  <a:pt x="371" y="184"/>
                </a:cubicBezTo>
                <a:lnTo>
                  <a:pt x="367" y="80"/>
                </a:lnTo>
                <a:cubicBezTo>
                  <a:pt x="367" y="80"/>
                  <a:pt x="392" y="65"/>
                  <a:pt x="367" y="40"/>
                </a:cubicBezTo>
                <a:cubicBezTo>
                  <a:pt x="361" y="34"/>
                  <a:pt x="354" y="31"/>
                  <a:pt x="348" y="31"/>
                </a:cubicBezTo>
                <a:cubicBezTo>
                  <a:pt x="330" y="31"/>
                  <a:pt x="314" y="50"/>
                  <a:pt x="314" y="50"/>
                </a:cubicBezTo>
                <a:cubicBezTo>
                  <a:pt x="314" y="50"/>
                  <a:pt x="300" y="1"/>
                  <a:pt x="2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3" name="Google Shape;4653;p42"/>
          <p:cNvSpPr/>
          <p:nvPr/>
        </p:nvSpPr>
        <p:spPr>
          <a:xfrm>
            <a:off x="14303084" y="3497946"/>
            <a:ext cx="216321" cy="183145"/>
          </a:xfrm>
          <a:custGeom>
            <a:avLst/>
            <a:gdLst/>
            <a:ahLst/>
            <a:cxnLst/>
            <a:rect l="l" t="t" r="r" b="b"/>
            <a:pathLst>
              <a:path w="1428" h="1209" extrusionOk="0">
                <a:moveTo>
                  <a:pt x="967" y="1"/>
                </a:moveTo>
                <a:cubicBezTo>
                  <a:pt x="937" y="1"/>
                  <a:pt x="910" y="14"/>
                  <a:pt x="886" y="29"/>
                </a:cubicBezTo>
                <a:cubicBezTo>
                  <a:pt x="794" y="84"/>
                  <a:pt x="728" y="164"/>
                  <a:pt x="675" y="247"/>
                </a:cubicBezTo>
                <a:cubicBezTo>
                  <a:pt x="562" y="424"/>
                  <a:pt x="503" y="625"/>
                  <a:pt x="505" y="827"/>
                </a:cubicBezTo>
                <a:cubicBezTo>
                  <a:pt x="472" y="682"/>
                  <a:pt x="334" y="459"/>
                  <a:pt x="204" y="396"/>
                </a:cubicBezTo>
                <a:cubicBezTo>
                  <a:pt x="174" y="382"/>
                  <a:pt x="147" y="376"/>
                  <a:pt x="122" y="376"/>
                </a:cubicBezTo>
                <a:cubicBezTo>
                  <a:pt x="48" y="376"/>
                  <a:pt x="0" y="431"/>
                  <a:pt x="7" y="501"/>
                </a:cubicBezTo>
                <a:cubicBezTo>
                  <a:pt x="23" y="692"/>
                  <a:pt x="349" y="1008"/>
                  <a:pt x="531" y="1208"/>
                </a:cubicBezTo>
                <a:cubicBezTo>
                  <a:pt x="763" y="1106"/>
                  <a:pt x="1083" y="980"/>
                  <a:pt x="1324" y="863"/>
                </a:cubicBezTo>
                <a:cubicBezTo>
                  <a:pt x="1366" y="842"/>
                  <a:pt x="1412" y="814"/>
                  <a:pt x="1416" y="774"/>
                </a:cubicBezTo>
                <a:cubicBezTo>
                  <a:pt x="1427" y="704"/>
                  <a:pt x="1324" y="662"/>
                  <a:pt x="1239" y="659"/>
                </a:cubicBezTo>
                <a:cubicBezTo>
                  <a:pt x="1231" y="659"/>
                  <a:pt x="1223" y="659"/>
                  <a:pt x="1215" y="659"/>
                </a:cubicBezTo>
                <a:cubicBezTo>
                  <a:pt x="1010" y="659"/>
                  <a:pt x="807" y="758"/>
                  <a:pt x="711" y="908"/>
                </a:cubicBezTo>
                <a:cubicBezTo>
                  <a:pt x="840" y="668"/>
                  <a:pt x="970" y="427"/>
                  <a:pt x="1043" y="171"/>
                </a:cubicBezTo>
                <a:cubicBezTo>
                  <a:pt x="1052" y="137"/>
                  <a:pt x="1061" y="103"/>
                  <a:pt x="1052" y="70"/>
                </a:cubicBezTo>
                <a:cubicBezTo>
                  <a:pt x="1043" y="36"/>
                  <a:pt x="1014" y="5"/>
                  <a:pt x="974" y="1"/>
                </a:cubicBezTo>
                <a:cubicBezTo>
                  <a:pt x="971" y="1"/>
                  <a:pt x="969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4" name="Google Shape;4654;p42"/>
          <p:cNvSpPr/>
          <p:nvPr/>
        </p:nvSpPr>
        <p:spPr>
          <a:xfrm>
            <a:off x="14383220" y="3514307"/>
            <a:ext cx="61503" cy="162998"/>
          </a:xfrm>
          <a:custGeom>
            <a:avLst/>
            <a:gdLst/>
            <a:ahLst/>
            <a:cxnLst/>
            <a:rect l="l" t="t" r="r" b="b"/>
            <a:pathLst>
              <a:path w="406" h="1076" fill="none" extrusionOk="0">
                <a:moveTo>
                  <a:pt x="405" y="1"/>
                </a:moveTo>
                <a:cubicBezTo>
                  <a:pt x="217" y="340"/>
                  <a:pt x="80" y="702"/>
                  <a:pt x="0" y="1075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5" name="Google Shape;4655;p42"/>
          <p:cNvSpPr/>
          <p:nvPr/>
        </p:nvSpPr>
        <p:spPr>
          <a:xfrm>
            <a:off x="14381857" y="3612773"/>
            <a:ext cx="115886" cy="65139"/>
          </a:xfrm>
          <a:custGeom>
            <a:avLst/>
            <a:gdLst/>
            <a:ahLst/>
            <a:cxnLst/>
            <a:rect l="l" t="t" r="r" b="b"/>
            <a:pathLst>
              <a:path w="765" h="430" fill="none" extrusionOk="0">
                <a:moveTo>
                  <a:pt x="765" y="1"/>
                </a:moveTo>
                <a:cubicBezTo>
                  <a:pt x="471" y="67"/>
                  <a:pt x="201" y="218"/>
                  <a:pt x="1" y="429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6" name="Google Shape;4656;p42"/>
          <p:cNvSpPr/>
          <p:nvPr/>
        </p:nvSpPr>
        <p:spPr>
          <a:xfrm>
            <a:off x="14320656" y="3572326"/>
            <a:ext cx="61957" cy="104373"/>
          </a:xfrm>
          <a:custGeom>
            <a:avLst/>
            <a:gdLst/>
            <a:ahLst/>
            <a:cxnLst/>
            <a:rect l="l" t="t" r="r" b="b"/>
            <a:pathLst>
              <a:path w="409" h="689" fill="none" extrusionOk="0">
                <a:moveTo>
                  <a:pt x="1" y="1"/>
                </a:moveTo>
                <a:cubicBezTo>
                  <a:pt x="150" y="225"/>
                  <a:pt x="338" y="433"/>
                  <a:pt x="409" y="688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7" name="Google Shape;4657;p42"/>
          <p:cNvSpPr/>
          <p:nvPr/>
        </p:nvSpPr>
        <p:spPr>
          <a:xfrm>
            <a:off x="14345197" y="3672761"/>
            <a:ext cx="80742" cy="38477"/>
          </a:xfrm>
          <a:custGeom>
            <a:avLst/>
            <a:gdLst/>
            <a:ahLst/>
            <a:cxnLst/>
            <a:rect l="l" t="t" r="r" b="b"/>
            <a:pathLst>
              <a:path w="533" h="254" extrusionOk="0">
                <a:moveTo>
                  <a:pt x="294" y="0"/>
                </a:moveTo>
                <a:cubicBezTo>
                  <a:pt x="256" y="0"/>
                  <a:pt x="218" y="3"/>
                  <a:pt x="181" y="10"/>
                </a:cubicBezTo>
                <a:cubicBezTo>
                  <a:pt x="133" y="18"/>
                  <a:pt x="85" y="33"/>
                  <a:pt x="51" y="64"/>
                </a:cubicBezTo>
                <a:cubicBezTo>
                  <a:pt x="5" y="107"/>
                  <a:pt x="2" y="169"/>
                  <a:pt x="0" y="226"/>
                </a:cubicBezTo>
                <a:cubicBezTo>
                  <a:pt x="115" y="243"/>
                  <a:pt x="236" y="254"/>
                  <a:pt x="358" y="254"/>
                </a:cubicBezTo>
                <a:cubicBezTo>
                  <a:pt x="402" y="254"/>
                  <a:pt x="446" y="252"/>
                  <a:pt x="490" y="249"/>
                </a:cubicBezTo>
                <a:cubicBezTo>
                  <a:pt x="506" y="215"/>
                  <a:pt x="522" y="182"/>
                  <a:pt x="527" y="146"/>
                </a:cubicBezTo>
                <a:cubicBezTo>
                  <a:pt x="532" y="110"/>
                  <a:pt x="522" y="71"/>
                  <a:pt x="492" y="45"/>
                </a:cubicBezTo>
                <a:cubicBezTo>
                  <a:pt x="465" y="21"/>
                  <a:pt x="426" y="12"/>
                  <a:pt x="387" y="7"/>
                </a:cubicBezTo>
                <a:cubicBezTo>
                  <a:pt x="356" y="2"/>
                  <a:pt x="325" y="0"/>
                  <a:pt x="2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8" name="Google Shape;4658;p42"/>
          <p:cNvSpPr/>
          <p:nvPr/>
        </p:nvSpPr>
        <p:spPr>
          <a:xfrm>
            <a:off x="14375191" y="3693060"/>
            <a:ext cx="81499" cy="22723"/>
          </a:xfrm>
          <a:custGeom>
            <a:avLst/>
            <a:gdLst/>
            <a:ahLst/>
            <a:cxnLst/>
            <a:rect l="l" t="t" r="r" b="b"/>
            <a:pathLst>
              <a:path w="538" h="150" extrusionOk="0">
                <a:moveTo>
                  <a:pt x="398" y="1"/>
                </a:moveTo>
                <a:cubicBezTo>
                  <a:pt x="339" y="1"/>
                  <a:pt x="305" y="75"/>
                  <a:pt x="305" y="75"/>
                </a:cubicBezTo>
                <a:cubicBezTo>
                  <a:pt x="305" y="75"/>
                  <a:pt x="307" y="35"/>
                  <a:pt x="270" y="30"/>
                </a:cubicBezTo>
                <a:cubicBezTo>
                  <a:pt x="267" y="29"/>
                  <a:pt x="264" y="29"/>
                  <a:pt x="261" y="29"/>
                </a:cubicBezTo>
                <a:cubicBezTo>
                  <a:pt x="230" y="29"/>
                  <a:pt x="214" y="59"/>
                  <a:pt x="214" y="59"/>
                </a:cubicBezTo>
                <a:cubicBezTo>
                  <a:pt x="214" y="59"/>
                  <a:pt x="205" y="5"/>
                  <a:pt x="148" y="5"/>
                </a:cubicBezTo>
                <a:cubicBezTo>
                  <a:pt x="142" y="5"/>
                  <a:pt x="136" y="6"/>
                  <a:pt x="130" y="7"/>
                </a:cubicBezTo>
                <a:cubicBezTo>
                  <a:pt x="55" y="18"/>
                  <a:pt x="78" y="103"/>
                  <a:pt x="78" y="103"/>
                </a:cubicBezTo>
                <a:cubicBezTo>
                  <a:pt x="78" y="103"/>
                  <a:pt x="65" y="96"/>
                  <a:pt x="49" y="96"/>
                </a:cubicBezTo>
                <a:cubicBezTo>
                  <a:pt x="41" y="96"/>
                  <a:pt x="32" y="98"/>
                  <a:pt x="24" y="103"/>
                </a:cubicBezTo>
                <a:cubicBezTo>
                  <a:pt x="0" y="119"/>
                  <a:pt x="7" y="146"/>
                  <a:pt x="7" y="146"/>
                </a:cubicBezTo>
                <a:cubicBezTo>
                  <a:pt x="58" y="149"/>
                  <a:pt x="113" y="150"/>
                  <a:pt x="167" y="150"/>
                </a:cubicBezTo>
                <a:cubicBezTo>
                  <a:pt x="346" y="150"/>
                  <a:pt x="514" y="139"/>
                  <a:pt x="525" y="139"/>
                </a:cubicBezTo>
                <a:cubicBezTo>
                  <a:pt x="525" y="139"/>
                  <a:pt x="525" y="139"/>
                  <a:pt x="525" y="139"/>
                </a:cubicBezTo>
                <a:cubicBezTo>
                  <a:pt x="537" y="79"/>
                  <a:pt x="505" y="69"/>
                  <a:pt x="482" y="69"/>
                </a:cubicBezTo>
                <a:cubicBezTo>
                  <a:pt x="471" y="69"/>
                  <a:pt x="461" y="72"/>
                  <a:pt x="461" y="72"/>
                </a:cubicBezTo>
                <a:cubicBezTo>
                  <a:pt x="461" y="72"/>
                  <a:pt x="478" y="13"/>
                  <a:pt x="411" y="2"/>
                </a:cubicBezTo>
                <a:cubicBezTo>
                  <a:pt x="406" y="1"/>
                  <a:pt x="402" y="1"/>
                  <a:pt x="3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9" name="Google Shape;4659;p42"/>
          <p:cNvSpPr/>
          <p:nvPr/>
        </p:nvSpPr>
        <p:spPr>
          <a:xfrm>
            <a:off x="14312779" y="3688516"/>
            <a:ext cx="68168" cy="27116"/>
          </a:xfrm>
          <a:custGeom>
            <a:avLst/>
            <a:gdLst/>
            <a:ahLst/>
            <a:cxnLst/>
            <a:rect l="l" t="t" r="r" b="b"/>
            <a:pathLst>
              <a:path w="450" h="179" extrusionOk="0">
                <a:moveTo>
                  <a:pt x="270" y="1"/>
                </a:moveTo>
                <a:cubicBezTo>
                  <a:pt x="208" y="1"/>
                  <a:pt x="182" y="54"/>
                  <a:pt x="182" y="54"/>
                </a:cubicBezTo>
                <a:cubicBezTo>
                  <a:pt x="182" y="54"/>
                  <a:pt x="171" y="21"/>
                  <a:pt x="131" y="21"/>
                </a:cubicBezTo>
                <a:cubicBezTo>
                  <a:pt x="123" y="21"/>
                  <a:pt x="115" y="22"/>
                  <a:pt x="105" y="25"/>
                </a:cubicBezTo>
                <a:cubicBezTo>
                  <a:pt x="46" y="43"/>
                  <a:pt x="64" y="86"/>
                  <a:pt x="64" y="86"/>
                </a:cubicBezTo>
                <a:cubicBezTo>
                  <a:pt x="64" y="86"/>
                  <a:pt x="60" y="84"/>
                  <a:pt x="54" y="84"/>
                </a:cubicBezTo>
                <a:cubicBezTo>
                  <a:pt x="45" y="84"/>
                  <a:pt x="31" y="87"/>
                  <a:pt x="20" y="100"/>
                </a:cubicBezTo>
                <a:cubicBezTo>
                  <a:pt x="0" y="122"/>
                  <a:pt x="21" y="143"/>
                  <a:pt x="21" y="143"/>
                </a:cubicBezTo>
                <a:cubicBezTo>
                  <a:pt x="109" y="164"/>
                  <a:pt x="425" y="179"/>
                  <a:pt x="425" y="179"/>
                </a:cubicBezTo>
                <a:cubicBezTo>
                  <a:pt x="425" y="179"/>
                  <a:pt x="450" y="104"/>
                  <a:pt x="421" y="80"/>
                </a:cubicBezTo>
                <a:cubicBezTo>
                  <a:pt x="409" y="72"/>
                  <a:pt x="397" y="69"/>
                  <a:pt x="387" y="69"/>
                </a:cubicBezTo>
                <a:cubicBezTo>
                  <a:pt x="370" y="69"/>
                  <a:pt x="357" y="76"/>
                  <a:pt x="357" y="76"/>
                </a:cubicBezTo>
                <a:cubicBezTo>
                  <a:pt x="357" y="76"/>
                  <a:pt x="344" y="4"/>
                  <a:pt x="277" y="1"/>
                </a:cubicBezTo>
                <a:cubicBezTo>
                  <a:pt x="275" y="1"/>
                  <a:pt x="272" y="1"/>
                  <a:pt x="2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0" name="Google Shape;4660;p42"/>
          <p:cNvSpPr/>
          <p:nvPr/>
        </p:nvSpPr>
        <p:spPr>
          <a:xfrm>
            <a:off x="14275362" y="4394744"/>
            <a:ext cx="107554" cy="47415"/>
          </a:xfrm>
          <a:custGeom>
            <a:avLst/>
            <a:gdLst/>
            <a:ahLst/>
            <a:cxnLst/>
            <a:rect l="l" t="t" r="r" b="b"/>
            <a:pathLst>
              <a:path w="710" h="313" extrusionOk="0">
                <a:moveTo>
                  <a:pt x="258" y="1"/>
                </a:moveTo>
                <a:cubicBezTo>
                  <a:pt x="165" y="1"/>
                  <a:pt x="141" y="88"/>
                  <a:pt x="141" y="88"/>
                </a:cubicBezTo>
                <a:cubicBezTo>
                  <a:pt x="141" y="88"/>
                  <a:pt x="112" y="54"/>
                  <a:pt x="79" y="54"/>
                </a:cubicBezTo>
                <a:cubicBezTo>
                  <a:pt x="68" y="54"/>
                  <a:pt x="56" y="58"/>
                  <a:pt x="45" y="70"/>
                </a:cubicBezTo>
                <a:cubicBezTo>
                  <a:pt x="0" y="115"/>
                  <a:pt x="45" y="144"/>
                  <a:pt x="45" y="144"/>
                </a:cubicBezTo>
                <a:lnTo>
                  <a:pt x="36" y="310"/>
                </a:lnTo>
                <a:cubicBezTo>
                  <a:pt x="83" y="311"/>
                  <a:pt x="130" y="312"/>
                  <a:pt x="178" y="312"/>
                </a:cubicBezTo>
                <a:cubicBezTo>
                  <a:pt x="351" y="312"/>
                  <a:pt x="529" y="301"/>
                  <a:pt x="709" y="281"/>
                </a:cubicBezTo>
                <a:cubicBezTo>
                  <a:pt x="694" y="189"/>
                  <a:pt x="628" y="180"/>
                  <a:pt x="600" y="180"/>
                </a:cubicBezTo>
                <a:cubicBezTo>
                  <a:pt x="593" y="180"/>
                  <a:pt x="588" y="180"/>
                  <a:pt x="588" y="180"/>
                </a:cubicBezTo>
                <a:cubicBezTo>
                  <a:pt x="588" y="180"/>
                  <a:pt x="604" y="89"/>
                  <a:pt x="515" y="70"/>
                </a:cubicBezTo>
                <a:cubicBezTo>
                  <a:pt x="502" y="67"/>
                  <a:pt x="489" y="66"/>
                  <a:pt x="477" y="66"/>
                </a:cubicBezTo>
                <a:cubicBezTo>
                  <a:pt x="407" y="66"/>
                  <a:pt x="360" y="106"/>
                  <a:pt x="360" y="106"/>
                </a:cubicBezTo>
                <a:cubicBezTo>
                  <a:pt x="360" y="106"/>
                  <a:pt x="351" y="1"/>
                  <a:pt x="2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1" name="Google Shape;4661;p42"/>
          <p:cNvSpPr/>
          <p:nvPr/>
        </p:nvSpPr>
        <p:spPr>
          <a:xfrm>
            <a:off x="14085701" y="4384594"/>
            <a:ext cx="107554" cy="52414"/>
          </a:xfrm>
          <a:custGeom>
            <a:avLst/>
            <a:gdLst/>
            <a:ahLst/>
            <a:cxnLst/>
            <a:rect l="l" t="t" r="r" b="b"/>
            <a:pathLst>
              <a:path w="710" h="346" extrusionOk="0">
                <a:moveTo>
                  <a:pt x="451" y="0"/>
                </a:moveTo>
                <a:cubicBezTo>
                  <a:pt x="358" y="0"/>
                  <a:pt x="350" y="106"/>
                  <a:pt x="350" y="106"/>
                </a:cubicBezTo>
                <a:cubicBezTo>
                  <a:pt x="350" y="106"/>
                  <a:pt x="303" y="65"/>
                  <a:pt x="233" y="65"/>
                </a:cubicBezTo>
                <a:cubicBezTo>
                  <a:pt x="221" y="65"/>
                  <a:pt x="208" y="67"/>
                  <a:pt x="195" y="70"/>
                </a:cubicBezTo>
                <a:cubicBezTo>
                  <a:pt x="106" y="89"/>
                  <a:pt x="122" y="179"/>
                  <a:pt x="122" y="179"/>
                </a:cubicBezTo>
                <a:cubicBezTo>
                  <a:pt x="122" y="179"/>
                  <a:pt x="117" y="179"/>
                  <a:pt x="111" y="179"/>
                </a:cubicBezTo>
                <a:cubicBezTo>
                  <a:pt x="84" y="179"/>
                  <a:pt x="16" y="188"/>
                  <a:pt x="1" y="281"/>
                </a:cubicBezTo>
                <a:cubicBezTo>
                  <a:pt x="183" y="316"/>
                  <a:pt x="339" y="346"/>
                  <a:pt x="491" y="346"/>
                </a:cubicBezTo>
                <a:cubicBezTo>
                  <a:pt x="552" y="346"/>
                  <a:pt x="612" y="341"/>
                  <a:pt x="672" y="330"/>
                </a:cubicBezTo>
                <a:lnTo>
                  <a:pt x="666" y="144"/>
                </a:lnTo>
                <a:cubicBezTo>
                  <a:pt x="666" y="144"/>
                  <a:pt x="710" y="115"/>
                  <a:pt x="666" y="70"/>
                </a:cubicBezTo>
                <a:cubicBezTo>
                  <a:pt x="655" y="58"/>
                  <a:pt x="642" y="54"/>
                  <a:pt x="631" y="54"/>
                </a:cubicBezTo>
                <a:cubicBezTo>
                  <a:pt x="598" y="54"/>
                  <a:pt x="569" y="88"/>
                  <a:pt x="569" y="88"/>
                </a:cubicBezTo>
                <a:cubicBezTo>
                  <a:pt x="569" y="88"/>
                  <a:pt x="544" y="0"/>
                  <a:pt x="4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2" name="Google Shape;4662;p42"/>
          <p:cNvSpPr/>
          <p:nvPr/>
        </p:nvSpPr>
        <p:spPr>
          <a:xfrm>
            <a:off x="14103274" y="4109193"/>
            <a:ext cx="343416" cy="290397"/>
          </a:xfrm>
          <a:custGeom>
            <a:avLst/>
            <a:gdLst/>
            <a:ahLst/>
            <a:cxnLst/>
            <a:rect l="l" t="t" r="r" b="b"/>
            <a:pathLst>
              <a:path w="2267" h="1917" extrusionOk="0">
                <a:moveTo>
                  <a:pt x="1531" y="1"/>
                </a:moveTo>
                <a:cubicBezTo>
                  <a:pt x="1487" y="1"/>
                  <a:pt x="1443" y="23"/>
                  <a:pt x="1406" y="45"/>
                </a:cubicBezTo>
                <a:cubicBezTo>
                  <a:pt x="1260" y="133"/>
                  <a:pt x="1156" y="258"/>
                  <a:pt x="1072" y="391"/>
                </a:cubicBezTo>
                <a:cubicBezTo>
                  <a:pt x="892" y="672"/>
                  <a:pt x="799" y="992"/>
                  <a:pt x="803" y="1311"/>
                </a:cubicBezTo>
                <a:cubicBezTo>
                  <a:pt x="750" y="1081"/>
                  <a:pt x="530" y="725"/>
                  <a:pt x="323" y="626"/>
                </a:cubicBezTo>
                <a:cubicBezTo>
                  <a:pt x="276" y="604"/>
                  <a:pt x="233" y="594"/>
                  <a:pt x="194" y="594"/>
                </a:cubicBezTo>
                <a:cubicBezTo>
                  <a:pt x="77" y="594"/>
                  <a:pt x="1" y="682"/>
                  <a:pt x="11" y="792"/>
                </a:cubicBezTo>
                <a:cubicBezTo>
                  <a:pt x="40" y="1099"/>
                  <a:pt x="557" y="1600"/>
                  <a:pt x="846" y="1917"/>
                </a:cubicBezTo>
                <a:cubicBezTo>
                  <a:pt x="1212" y="1755"/>
                  <a:pt x="1720" y="1554"/>
                  <a:pt x="2101" y="1369"/>
                </a:cubicBezTo>
                <a:cubicBezTo>
                  <a:pt x="2170" y="1337"/>
                  <a:pt x="2240" y="1291"/>
                  <a:pt x="2250" y="1226"/>
                </a:cubicBezTo>
                <a:cubicBezTo>
                  <a:pt x="2267" y="1117"/>
                  <a:pt x="2102" y="1050"/>
                  <a:pt x="1968" y="1044"/>
                </a:cubicBezTo>
                <a:cubicBezTo>
                  <a:pt x="1956" y="1044"/>
                  <a:pt x="1944" y="1044"/>
                  <a:pt x="1931" y="1044"/>
                </a:cubicBezTo>
                <a:cubicBezTo>
                  <a:pt x="1606" y="1044"/>
                  <a:pt x="1284" y="1201"/>
                  <a:pt x="1130" y="1440"/>
                </a:cubicBezTo>
                <a:cubicBezTo>
                  <a:pt x="1336" y="1059"/>
                  <a:pt x="1540" y="675"/>
                  <a:pt x="1657" y="269"/>
                </a:cubicBezTo>
                <a:cubicBezTo>
                  <a:pt x="1671" y="218"/>
                  <a:pt x="1685" y="164"/>
                  <a:pt x="1671" y="110"/>
                </a:cubicBezTo>
                <a:cubicBezTo>
                  <a:pt x="1657" y="57"/>
                  <a:pt x="1609" y="8"/>
                  <a:pt x="1545" y="2"/>
                </a:cubicBezTo>
                <a:cubicBezTo>
                  <a:pt x="1541" y="1"/>
                  <a:pt x="1536" y="1"/>
                  <a:pt x="15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3" name="Google Shape;4663;p42"/>
          <p:cNvSpPr/>
          <p:nvPr/>
        </p:nvSpPr>
        <p:spPr>
          <a:xfrm>
            <a:off x="14230522" y="4135248"/>
            <a:ext cx="97859" cy="258433"/>
          </a:xfrm>
          <a:custGeom>
            <a:avLst/>
            <a:gdLst/>
            <a:ahLst/>
            <a:cxnLst/>
            <a:rect l="l" t="t" r="r" b="b"/>
            <a:pathLst>
              <a:path w="646" h="1706" fill="none" extrusionOk="0">
                <a:moveTo>
                  <a:pt x="645" y="0"/>
                </a:moveTo>
                <a:cubicBezTo>
                  <a:pt x="347" y="537"/>
                  <a:pt x="130" y="1113"/>
                  <a:pt x="1" y="1705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4" name="Google Shape;4664;p42"/>
          <p:cNvSpPr/>
          <p:nvPr/>
        </p:nvSpPr>
        <p:spPr>
          <a:xfrm>
            <a:off x="14228856" y="4291582"/>
            <a:ext cx="183600" cy="103161"/>
          </a:xfrm>
          <a:custGeom>
            <a:avLst/>
            <a:gdLst/>
            <a:ahLst/>
            <a:cxnLst/>
            <a:rect l="l" t="t" r="r" b="b"/>
            <a:pathLst>
              <a:path w="1212" h="681" fill="none" extrusionOk="0">
                <a:moveTo>
                  <a:pt x="1211" y="1"/>
                </a:moveTo>
                <a:cubicBezTo>
                  <a:pt x="746" y="104"/>
                  <a:pt x="317" y="345"/>
                  <a:pt x="0" y="681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5" name="Google Shape;4665;p42"/>
          <p:cNvSpPr/>
          <p:nvPr/>
        </p:nvSpPr>
        <p:spPr>
          <a:xfrm>
            <a:off x="14131753" y="4227352"/>
            <a:ext cx="98162" cy="165422"/>
          </a:xfrm>
          <a:custGeom>
            <a:avLst/>
            <a:gdLst/>
            <a:ahLst/>
            <a:cxnLst/>
            <a:rect l="l" t="t" r="r" b="b"/>
            <a:pathLst>
              <a:path w="648" h="1092" fill="none" extrusionOk="0">
                <a:moveTo>
                  <a:pt x="0" y="1"/>
                </a:moveTo>
                <a:cubicBezTo>
                  <a:pt x="235" y="355"/>
                  <a:pt x="535" y="686"/>
                  <a:pt x="647" y="1091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6" name="Google Shape;4666;p42"/>
          <p:cNvSpPr/>
          <p:nvPr/>
        </p:nvSpPr>
        <p:spPr>
          <a:xfrm>
            <a:off x="14170534" y="4386412"/>
            <a:ext cx="128459" cy="61048"/>
          </a:xfrm>
          <a:custGeom>
            <a:avLst/>
            <a:gdLst/>
            <a:ahLst/>
            <a:cxnLst/>
            <a:rect l="l" t="t" r="r" b="b"/>
            <a:pathLst>
              <a:path w="848" h="403" extrusionOk="0">
                <a:moveTo>
                  <a:pt x="471" y="0"/>
                </a:moveTo>
                <a:cubicBezTo>
                  <a:pt x="410" y="0"/>
                  <a:pt x="348" y="5"/>
                  <a:pt x="288" y="15"/>
                </a:cubicBezTo>
                <a:cubicBezTo>
                  <a:pt x="212" y="29"/>
                  <a:pt x="133" y="51"/>
                  <a:pt x="81" y="101"/>
                </a:cubicBezTo>
                <a:cubicBezTo>
                  <a:pt x="10" y="169"/>
                  <a:pt x="4" y="267"/>
                  <a:pt x="1" y="357"/>
                </a:cubicBezTo>
                <a:cubicBezTo>
                  <a:pt x="185" y="386"/>
                  <a:pt x="380" y="403"/>
                  <a:pt x="577" y="403"/>
                </a:cubicBezTo>
                <a:cubicBezTo>
                  <a:pt x="645" y="403"/>
                  <a:pt x="712" y="401"/>
                  <a:pt x="780" y="397"/>
                </a:cubicBezTo>
                <a:cubicBezTo>
                  <a:pt x="806" y="344"/>
                  <a:pt x="832" y="289"/>
                  <a:pt x="840" y="232"/>
                </a:cubicBezTo>
                <a:cubicBezTo>
                  <a:pt x="847" y="175"/>
                  <a:pt x="832" y="113"/>
                  <a:pt x="784" y="72"/>
                </a:cubicBezTo>
                <a:cubicBezTo>
                  <a:pt x="740" y="34"/>
                  <a:pt x="677" y="18"/>
                  <a:pt x="615" y="10"/>
                </a:cubicBezTo>
                <a:cubicBezTo>
                  <a:pt x="567" y="3"/>
                  <a:pt x="519" y="0"/>
                  <a:pt x="4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7" name="Google Shape;4667;p42"/>
          <p:cNvSpPr/>
          <p:nvPr/>
        </p:nvSpPr>
        <p:spPr>
          <a:xfrm>
            <a:off x="14205678" y="4417012"/>
            <a:ext cx="148001" cy="41658"/>
          </a:xfrm>
          <a:custGeom>
            <a:avLst/>
            <a:gdLst/>
            <a:ahLst/>
            <a:cxnLst/>
            <a:rect l="l" t="t" r="r" b="b"/>
            <a:pathLst>
              <a:path w="977" h="275" extrusionOk="0">
                <a:moveTo>
                  <a:pt x="721" y="0"/>
                </a:moveTo>
                <a:cubicBezTo>
                  <a:pt x="615" y="0"/>
                  <a:pt x="553" y="135"/>
                  <a:pt x="553" y="135"/>
                </a:cubicBezTo>
                <a:cubicBezTo>
                  <a:pt x="553" y="135"/>
                  <a:pt x="558" y="61"/>
                  <a:pt x="490" y="52"/>
                </a:cubicBezTo>
                <a:cubicBezTo>
                  <a:pt x="486" y="52"/>
                  <a:pt x="482" y="51"/>
                  <a:pt x="478" y="51"/>
                </a:cubicBezTo>
                <a:cubicBezTo>
                  <a:pt x="418" y="51"/>
                  <a:pt x="388" y="106"/>
                  <a:pt x="388" y="106"/>
                </a:cubicBezTo>
                <a:cubicBezTo>
                  <a:pt x="388" y="106"/>
                  <a:pt x="370" y="8"/>
                  <a:pt x="264" y="8"/>
                </a:cubicBezTo>
                <a:cubicBezTo>
                  <a:pt x="254" y="8"/>
                  <a:pt x="244" y="9"/>
                  <a:pt x="233" y="11"/>
                </a:cubicBezTo>
                <a:cubicBezTo>
                  <a:pt x="99" y="31"/>
                  <a:pt x="140" y="188"/>
                  <a:pt x="140" y="188"/>
                </a:cubicBezTo>
                <a:cubicBezTo>
                  <a:pt x="140" y="188"/>
                  <a:pt x="117" y="175"/>
                  <a:pt x="89" y="175"/>
                </a:cubicBezTo>
                <a:cubicBezTo>
                  <a:pt x="74" y="175"/>
                  <a:pt x="59" y="178"/>
                  <a:pt x="45" y="188"/>
                </a:cubicBezTo>
                <a:cubicBezTo>
                  <a:pt x="0" y="219"/>
                  <a:pt x="11" y="267"/>
                  <a:pt x="11" y="267"/>
                </a:cubicBezTo>
                <a:cubicBezTo>
                  <a:pt x="109" y="272"/>
                  <a:pt x="213" y="274"/>
                  <a:pt x="315" y="274"/>
                </a:cubicBezTo>
                <a:cubicBezTo>
                  <a:pt x="647" y="274"/>
                  <a:pt x="955" y="253"/>
                  <a:pt x="955" y="253"/>
                </a:cubicBezTo>
                <a:cubicBezTo>
                  <a:pt x="976" y="145"/>
                  <a:pt x="918" y="127"/>
                  <a:pt x="877" y="127"/>
                </a:cubicBezTo>
                <a:cubicBezTo>
                  <a:pt x="855" y="127"/>
                  <a:pt x="838" y="132"/>
                  <a:pt x="838" y="132"/>
                </a:cubicBezTo>
                <a:cubicBezTo>
                  <a:pt x="838" y="132"/>
                  <a:pt x="867" y="24"/>
                  <a:pt x="745" y="2"/>
                </a:cubicBezTo>
                <a:cubicBezTo>
                  <a:pt x="737" y="1"/>
                  <a:pt x="729" y="0"/>
                  <a:pt x="7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8" name="Google Shape;4668;p42"/>
          <p:cNvSpPr/>
          <p:nvPr/>
        </p:nvSpPr>
        <p:spPr>
          <a:xfrm>
            <a:off x="14092064" y="4408832"/>
            <a:ext cx="123915" cy="48930"/>
          </a:xfrm>
          <a:custGeom>
            <a:avLst/>
            <a:gdLst/>
            <a:ahLst/>
            <a:cxnLst/>
            <a:rect l="l" t="t" r="r" b="b"/>
            <a:pathLst>
              <a:path w="818" h="323" extrusionOk="0">
                <a:moveTo>
                  <a:pt x="491" y="0"/>
                </a:moveTo>
                <a:cubicBezTo>
                  <a:pt x="379" y="0"/>
                  <a:pt x="332" y="99"/>
                  <a:pt x="332" y="99"/>
                </a:cubicBezTo>
                <a:cubicBezTo>
                  <a:pt x="332" y="99"/>
                  <a:pt x="311" y="38"/>
                  <a:pt x="240" y="38"/>
                </a:cubicBezTo>
                <a:cubicBezTo>
                  <a:pt x="226" y="38"/>
                  <a:pt x="210" y="40"/>
                  <a:pt x="192" y="46"/>
                </a:cubicBezTo>
                <a:cubicBezTo>
                  <a:pt x="83" y="79"/>
                  <a:pt x="119" y="156"/>
                  <a:pt x="119" y="156"/>
                </a:cubicBezTo>
                <a:cubicBezTo>
                  <a:pt x="119" y="156"/>
                  <a:pt x="111" y="153"/>
                  <a:pt x="99" y="153"/>
                </a:cubicBezTo>
                <a:cubicBezTo>
                  <a:pt x="82" y="153"/>
                  <a:pt x="57" y="158"/>
                  <a:pt x="36" y="183"/>
                </a:cubicBezTo>
                <a:cubicBezTo>
                  <a:pt x="1" y="223"/>
                  <a:pt x="38" y="263"/>
                  <a:pt x="38" y="263"/>
                </a:cubicBezTo>
                <a:cubicBezTo>
                  <a:pt x="199" y="300"/>
                  <a:pt x="772" y="322"/>
                  <a:pt x="772" y="322"/>
                </a:cubicBezTo>
                <a:cubicBezTo>
                  <a:pt x="772" y="322"/>
                  <a:pt x="817" y="186"/>
                  <a:pt x="765" y="144"/>
                </a:cubicBezTo>
                <a:cubicBezTo>
                  <a:pt x="744" y="129"/>
                  <a:pt x="723" y="124"/>
                  <a:pt x="703" y="124"/>
                </a:cubicBezTo>
                <a:cubicBezTo>
                  <a:pt x="672" y="124"/>
                  <a:pt x="647" y="137"/>
                  <a:pt x="647" y="137"/>
                </a:cubicBezTo>
                <a:cubicBezTo>
                  <a:pt x="647" y="137"/>
                  <a:pt x="627" y="8"/>
                  <a:pt x="504" y="1"/>
                </a:cubicBezTo>
                <a:cubicBezTo>
                  <a:pt x="500" y="0"/>
                  <a:pt x="495" y="0"/>
                  <a:pt x="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9" name="Google Shape;4669;p42"/>
          <p:cNvSpPr/>
          <p:nvPr/>
        </p:nvSpPr>
        <p:spPr>
          <a:xfrm>
            <a:off x="14333381" y="3985580"/>
            <a:ext cx="79075" cy="34690"/>
          </a:xfrm>
          <a:custGeom>
            <a:avLst/>
            <a:gdLst/>
            <a:ahLst/>
            <a:cxnLst/>
            <a:rect l="l" t="t" r="r" b="b"/>
            <a:pathLst>
              <a:path w="522" h="229" extrusionOk="0">
                <a:moveTo>
                  <a:pt x="191" y="0"/>
                </a:moveTo>
                <a:cubicBezTo>
                  <a:pt x="122" y="0"/>
                  <a:pt x="104" y="65"/>
                  <a:pt x="104" y="65"/>
                </a:cubicBezTo>
                <a:cubicBezTo>
                  <a:pt x="104" y="65"/>
                  <a:pt x="83" y="39"/>
                  <a:pt x="59" y="39"/>
                </a:cubicBezTo>
                <a:cubicBezTo>
                  <a:pt x="51" y="39"/>
                  <a:pt x="42" y="42"/>
                  <a:pt x="34" y="51"/>
                </a:cubicBezTo>
                <a:cubicBezTo>
                  <a:pt x="0" y="84"/>
                  <a:pt x="34" y="105"/>
                  <a:pt x="34" y="105"/>
                </a:cubicBezTo>
                <a:lnTo>
                  <a:pt x="29" y="227"/>
                </a:lnTo>
                <a:cubicBezTo>
                  <a:pt x="62" y="228"/>
                  <a:pt x="96" y="228"/>
                  <a:pt x="130" y="228"/>
                </a:cubicBezTo>
                <a:cubicBezTo>
                  <a:pt x="256" y="228"/>
                  <a:pt x="388" y="220"/>
                  <a:pt x="521" y="206"/>
                </a:cubicBezTo>
                <a:cubicBezTo>
                  <a:pt x="510" y="139"/>
                  <a:pt x="463" y="132"/>
                  <a:pt x="442" y="132"/>
                </a:cubicBezTo>
                <a:cubicBezTo>
                  <a:pt x="436" y="132"/>
                  <a:pt x="432" y="132"/>
                  <a:pt x="432" y="132"/>
                </a:cubicBezTo>
                <a:cubicBezTo>
                  <a:pt x="432" y="132"/>
                  <a:pt x="444" y="66"/>
                  <a:pt x="378" y="52"/>
                </a:cubicBezTo>
                <a:cubicBezTo>
                  <a:pt x="368" y="50"/>
                  <a:pt x="358" y="49"/>
                  <a:pt x="349" y="49"/>
                </a:cubicBezTo>
                <a:cubicBezTo>
                  <a:pt x="298" y="49"/>
                  <a:pt x="264" y="78"/>
                  <a:pt x="264" y="78"/>
                </a:cubicBezTo>
                <a:cubicBezTo>
                  <a:pt x="264" y="78"/>
                  <a:pt x="258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0" name="Google Shape;4670;p42"/>
          <p:cNvSpPr/>
          <p:nvPr/>
        </p:nvSpPr>
        <p:spPr>
          <a:xfrm>
            <a:off x="14194468" y="3978157"/>
            <a:ext cx="79075" cy="38477"/>
          </a:xfrm>
          <a:custGeom>
            <a:avLst/>
            <a:gdLst/>
            <a:ahLst/>
            <a:cxnLst/>
            <a:rect l="l" t="t" r="r" b="b"/>
            <a:pathLst>
              <a:path w="522" h="254" extrusionOk="0">
                <a:moveTo>
                  <a:pt x="332" y="1"/>
                </a:moveTo>
                <a:cubicBezTo>
                  <a:pt x="264" y="1"/>
                  <a:pt x="258" y="78"/>
                  <a:pt x="258" y="78"/>
                </a:cubicBezTo>
                <a:cubicBezTo>
                  <a:pt x="258" y="78"/>
                  <a:pt x="223" y="49"/>
                  <a:pt x="173" y="49"/>
                </a:cubicBezTo>
                <a:cubicBezTo>
                  <a:pt x="164" y="49"/>
                  <a:pt x="154" y="50"/>
                  <a:pt x="144" y="52"/>
                </a:cubicBezTo>
                <a:cubicBezTo>
                  <a:pt x="78" y="66"/>
                  <a:pt x="90" y="132"/>
                  <a:pt x="90" y="132"/>
                </a:cubicBezTo>
                <a:cubicBezTo>
                  <a:pt x="90" y="132"/>
                  <a:pt x="86" y="131"/>
                  <a:pt x="81" y="131"/>
                </a:cubicBezTo>
                <a:cubicBezTo>
                  <a:pt x="61" y="131"/>
                  <a:pt x="12" y="138"/>
                  <a:pt x="1" y="205"/>
                </a:cubicBezTo>
                <a:cubicBezTo>
                  <a:pt x="134" y="231"/>
                  <a:pt x="248" y="253"/>
                  <a:pt x="359" y="253"/>
                </a:cubicBezTo>
                <a:cubicBezTo>
                  <a:pt x="404" y="253"/>
                  <a:pt x="447" y="250"/>
                  <a:pt x="492" y="241"/>
                </a:cubicBezTo>
                <a:lnTo>
                  <a:pt x="489" y="105"/>
                </a:lnTo>
                <a:cubicBezTo>
                  <a:pt x="489" y="105"/>
                  <a:pt x="522" y="84"/>
                  <a:pt x="489" y="50"/>
                </a:cubicBezTo>
                <a:cubicBezTo>
                  <a:pt x="480" y="42"/>
                  <a:pt x="472" y="39"/>
                  <a:pt x="463" y="39"/>
                </a:cubicBezTo>
                <a:cubicBezTo>
                  <a:pt x="439" y="39"/>
                  <a:pt x="418" y="65"/>
                  <a:pt x="418" y="65"/>
                </a:cubicBezTo>
                <a:cubicBezTo>
                  <a:pt x="418" y="65"/>
                  <a:pt x="400" y="1"/>
                  <a:pt x="3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1" name="Google Shape;4671;p42"/>
          <p:cNvSpPr/>
          <p:nvPr/>
        </p:nvSpPr>
        <p:spPr>
          <a:xfrm>
            <a:off x="14207648" y="3776681"/>
            <a:ext cx="251314" cy="212230"/>
          </a:xfrm>
          <a:custGeom>
            <a:avLst/>
            <a:gdLst/>
            <a:ahLst/>
            <a:cxnLst/>
            <a:rect l="l" t="t" r="r" b="b"/>
            <a:pathLst>
              <a:path w="1659" h="1401" extrusionOk="0">
                <a:moveTo>
                  <a:pt x="1121" y="0"/>
                </a:moveTo>
                <a:cubicBezTo>
                  <a:pt x="1087" y="0"/>
                  <a:pt x="1055" y="15"/>
                  <a:pt x="1028" y="32"/>
                </a:cubicBezTo>
                <a:cubicBezTo>
                  <a:pt x="921" y="97"/>
                  <a:pt x="845" y="189"/>
                  <a:pt x="784" y="285"/>
                </a:cubicBezTo>
                <a:cubicBezTo>
                  <a:pt x="654" y="491"/>
                  <a:pt x="586" y="724"/>
                  <a:pt x="588" y="959"/>
                </a:cubicBezTo>
                <a:cubicBezTo>
                  <a:pt x="549" y="790"/>
                  <a:pt x="388" y="530"/>
                  <a:pt x="236" y="458"/>
                </a:cubicBezTo>
                <a:cubicBezTo>
                  <a:pt x="202" y="442"/>
                  <a:pt x="170" y="435"/>
                  <a:pt x="141" y="435"/>
                </a:cubicBezTo>
                <a:cubicBezTo>
                  <a:pt x="56" y="435"/>
                  <a:pt x="1" y="498"/>
                  <a:pt x="8" y="579"/>
                </a:cubicBezTo>
                <a:cubicBezTo>
                  <a:pt x="29" y="804"/>
                  <a:pt x="407" y="1170"/>
                  <a:pt x="619" y="1401"/>
                </a:cubicBezTo>
                <a:cubicBezTo>
                  <a:pt x="886" y="1284"/>
                  <a:pt x="1258" y="1136"/>
                  <a:pt x="1537" y="1001"/>
                </a:cubicBezTo>
                <a:cubicBezTo>
                  <a:pt x="1588" y="977"/>
                  <a:pt x="1639" y="944"/>
                  <a:pt x="1646" y="897"/>
                </a:cubicBezTo>
                <a:cubicBezTo>
                  <a:pt x="1658" y="816"/>
                  <a:pt x="1538" y="767"/>
                  <a:pt x="1439" y="763"/>
                </a:cubicBezTo>
                <a:cubicBezTo>
                  <a:pt x="1430" y="763"/>
                  <a:pt x="1421" y="763"/>
                  <a:pt x="1412" y="763"/>
                </a:cubicBezTo>
                <a:cubicBezTo>
                  <a:pt x="1173" y="763"/>
                  <a:pt x="939" y="878"/>
                  <a:pt x="825" y="1053"/>
                </a:cubicBezTo>
                <a:cubicBezTo>
                  <a:pt x="975" y="774"/>
                  <a:pt x="1125" y="494"/>
                  <a:pt x="1212" y="196"/>
                </a:cubicBezTo>
                <a:cubicBezTo>
                  <a:pt x="1222" y="159"/>
                  <a:pt x="1233" y="118"/>
                  <a:pt x="1222" y="80"/>
                </a:cubicBezTo>
                <a:cubicBezTo>
                  <a:pt x="1212" y="41"/>
                  <a:pt x="1177" y="5"/>
                  <a:pt x="1130" y="1"/>
                </a:cubicBezTo>
                <a:cubicBezTo>
                  <a:pt x="1127" y="0"/>
                  <a:pt x="1124" y="0"/>
                  <a:pt x="11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2" name="Google Shape;4672;p42"/>
          <p:cNvSpPr/>
          <p:nvPr/>
        </p:nvSpPr>
        <p:spPr>
          <a:xfrm>
            <a:off x="14300812" y="3795768"/>
            <a:ext cx="71501" cy="189205"/>
          </a:xfrm>
          <a:custGeom>
            <a:avLst/>
            <a:gdLst/>
            <a:ahLst/>
            <a:cxnLst/>
            <a:rect l="l" t="t" r="r" b="b"/>
            <a:pathLst>
              <a:path w="472" h="1249" fill="none" extrusionOk="0">
                <a:moveTo>
                  <a:pt x="472" y="1"/>
                </a:moveTo>
                <a:cubicBezTo>
                  <a:pt x="254" y="393"/>
                  <a:pt x="95" y="814"/>
                  <a:pt x="1" y="1248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3" name="Google Shape;4673;p42"/>
          <p:cNvSpPr/>
          <p:nvPr/>
        </p:nvSpPr>
        <p:spPr>
          <a:xfrm>
            <a:off x="14299448" y="3910140"/>
            <a:ext cx="134216" cy="75440"/>
          </a:xfrm>
          <a:custGeom>
            <a:avLst/>
            <a:gdLst/>
            <a:ahLst/>
            <a:cxnLst/>
            <a:rect l="l" t="t" r="r" b="b"/>
            <a:pathLst>
              <a:path w="886" h="498" fill="none" extrusionOk="0">
                <a:moveTo>
                  <a:pt x="886" y="0"/>
                </a:moveTo>
                <a:cubicBezTo>
                  <a:pt x="547" y="76"/>
                  <a:pt x="233" y="251"/>
                  <a:pt x="0" y="497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4" name="Google Shape;4674;p42"/>
          <p:cNvSpPr/>
          <p:nvPr/>
        </p:nvSpPr>
        <p:spPr>
          <a:xfrm>
            <a:off x="14228401" y="3863179"/>
            <a:ext cx="71804" cy="120734"/>
          </a:xfrm>
          <a:custGeom>
            <a:avLst/>
            <a:gdLst/>
            <a:ahLst/>
            <a:cxnLst/>
            <a:rect l="l" t="t" r="r" b="b"/>
            <a:pathLst>
              <a:path w="474" h="797" fill="none" extrusionOk="0">
                <a:moveTo>
                  <a:pt x="0" y="0"/>
                </a:moveTo>
                <a:cubicBezTo>
                  <a:pt x="172" y="259"/>
                  <a:pt x="392" y="501"/>
                  <a:pt x="473" y="797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5" name="Google Shape;4675;p42"/>
          <p:cNvSpPr/>
          <p:nvPr/>
        </p:nvSpPr>
        <p:spPr>
          <a:xfrm>
            <a:off x="14257032" y="3979369"/>
            <a:ext cx="93769" cy="44840"/>
          </a:xfrm>
          <a:custGeom>
            <a:avLst/>
            <a:gdLst/>
            <a:ahLst/>
            <a:cxnLst/>
            <a:rect l="l" t="t" r="r" b="b"/>
            <a:pathLst>
              <a:path w="619" h="296" extrusionOk="0">
                <a:moveTo>
                  <a:pt x="339" y="1"/>
                </a:moveTo>
                <a:cubicBezTo>
                  <a:pt x="296" y="1"/>
                  <a:pt x="252" y="4"/>
                  <a:pt x="209" y="11"/>
                </a:cubicBezTo>
                <a:cubicBezTo>
                  <a:pt x="153" y="22"/>
                  <a:pt x="95" y="38"/>
                  <a:pt x="58" y="75"/>
                </a:cubicBezTo>
                <a:cubicBezTo>
                  <a:pt x="6" y="124"/>
                  <a:pt x="1" y="196"/>
                  <a:pt x="0" y="262"/>
                </a:cubicBezTo>
                <a:cubicBezTo>
                  <a:pt x="133" y="283"/>
                  <a:pt x="273" y="296"/>
                  <a:pt x="415" y="296"/>
                </a:cubicBezTo>
                <a:cubicBezTo>
                  <a:pt x="466" y="296"/>
                  <a:pt x="518" y="294"/>
                  <a:pt x="570" y="290"/>
                </a:cubicBezTo>
                <a:cubicBezTo>
                  <a:pt x="589" y="252"/>
                  <a:pt x="608" y="213"/>
                  <a:pt x="613" y="170"/>
                </a:cubicBezTo>
                <a:cubicBezTo>
                  <a:pt x="618" y="128"/>
                  <a:pt x="607" y="83"/>
                  <a:pt x="572" y="53"/>
                </a:cubicBezTo>
                <a:cubicBezTo>
                  <a:pt x="540" y="25"/>
                  <a:pt x="493" y="14"/>
                  <a:pt x="448" y="7"/>
                </a:cubicBezTo>
                <a:cubicBezTo>
                  <a:pt x="412" y="3"/>
                  <a:pt x="376" y="1"/>
                  <a:pt x="3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6" name="Google Shape;4676;p42"/>
          <p:cNvSpPr/>
          <p:nvPr/>
        </p:nvSpPr>
        <p:spPr>
          <a:xfrm>
            <a:off x="14282330" y="4001940"/>
            <a:ext cx="108160" cy="30448"/>
          </a:xfrm>
          <a:custGeom>
            <a:avLst/>
            <a:gdLst/>
            <a:ahLst/>
            <a:cxnLst/>
            <a:rect l="l" t="t" r="r" b="b"/>
            <a:pathLst>
              <a:path w="714" h="201" extrusionOk="0">
                <a:moveTo>
                  <a:pt x="528" y="0"/>
                </a:moveTo>
                <a:cubicBezTo>
                  <a:pt x="450" y="0"/>
                  <a:pt x="405" y="99"/>
                  <a:pt x="405" y="99"/>
                </a:cubicBezTo>
                <a:cubicBezTo>
                  <a:pt x="405" y="99"/>
                  <a:pt x="408" y="45"/>
                  <a:pt x="358" y="38"/>
                </a:cubicBezTo>
                <a:cubicBezTo>
                  <a:pt x="355" y="38"/>
                  <a:pt x="352" y="37"/>
                  <a:pt x="349" y="37"/>
                </a:cubicBezTo>
                <a:cubicBezTo>
                  <a:pt x="305" y="37"/>
                  <a:pt x="284" y="77"/>
                  <a:pt x="284" y="77"/>
                </a:cubicBezTo>
                <a:cubicBezTo>
                  <a:pt x="284" y="77"/>
                  <a:pt x="272" y="7"/>
                  <a:pt x="194" y="7"/>
                </a:cubicBezTo>
                <a:cubicBezTo>
                  <a:pt x="187" y="7"/>
                  <a:pt x="179" y="8"/>
                  <a:pt x="171" y="9"/>
                </a:cubicBezTo>
                <a:cubicBezTo>
                  <a:pt x="73" y="24"/>
                  <a:pt x="103" y="138"/>
                  <a:pt x="103" y="138"/>
                </a:cubicBezTo>
                <a:cubicBezTo>
                  <a:pt x="103" y="138"/>
                  <a:pt x="86" y="128"/>
                  <a:pt x="66" y="128"/>
                </a:cubicBezTo>
                <a:cubicBezTo>
                  <a:pt x="55" y="128"/>
                  <a:pt x="44" y="131"/>
                  <a:pt x="33" y="138"/>
                </a:cubicBezTo>
                <a:cubicBezTo>
                  <a:pt x="1" y="160"/>
                  <a:pt x="9" y="195"/>
                  <a:pt x="9" y="195"/>
                </a:cubicBezTo>
                <a:cubicBezTo>
                  <a:pt x="83" y="199"/>
                  <a:pt x="161" y="201"/>
                  <a:pt x="237" y="201"/>
                </a:cubicBezTo>
                <a:cubicBezTo>
                  <a:pt x="478" y="201"/>
                  <a:pt x="699" y="185"/>
                  <a:pt x="698" y="185"/>
                </a:cubicBezTo>
                <a:cubicBezTo>
                  <a:pt x="713" y="107"/>
                  <a:pt x="671" y="93"/>
                  <a:pt x="640" y="93"/>
                </a:cubicBezTo>
                <a:cubicBezTo>
                  <a:pt x="625" y="93"/>
                  <a:pt x="612" y="97"/>
                  <a:pt x="612" y="97"/>
                </a:cubicBezTo>
                <a:cubicBezTo>
                  <a:pt x="612" y="97"/>
                  <a:pt x="635" y="19"/>
                  <a:pt x="545" y="2"/>
                </a:cubicBezTo>
                <a:cubicBezTo>
                  <a:pt x="539" y="1"/>
                  <a:pt x="533" y="0"/>
                  <a:pt x="5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7" name="Google Shape;4677;p42"/>
          <p:cNvSpPr/>
          <p:nvPr/>
        </p:nvSpPr>
        <p:spPr>
          <a:xfrm>
            <a:off x="14199468" y="3995881"/>
            <a:ext cx="90740" cy="35902"/>
          </a:xfrm>
          <a:custGeom>
            <a:avLst/>
            <a:gdLst/>
            <a:ahLst/>
            <a:cxnLst/>
            <a:rect l="l" t="t" r="r" b="b"/>
            <a:pathLst>
              <a:path w="599" h="237" extrusionOk="0">
                <a:moveTo>
                  <a:pt x="360" y="0"/>
                </a:moveTo>
                <a:cubicBezTo>
                  <a:pt x="278" y="0"/>
                  <a:pt x="243" y="73"/>
                  <a:pt x="243" y="73"/>
                </a:cubicBezTo>
                <a:cubicBezTo>
                  <a:pt x="243" y="73"/>
                  <a:pt x="228" y="29"/>
                  <a:pt x="176" y="29"/>
                </a:cubicBezTo>
                <a:cubicBezTo>
                  <a:pt x="165" y="29"/>
                  <a:pt x="154" y="30"/>
                  <a:pt x="140" y="35"/>
                </a:cubicBezTo>
                <a:cubicBezTo>
                  <a:pt x="61" y="58"/>
                  <a:pt x="87" y="114"/>
                  <a:pt x="87" y="114"/>
                </a:cubicBezTo>
                <a:cubicBezTo>
                  <a:pt x="87" y="114"/>
                  <a:pt x="81" y="112"/>
                  <a:pt x="72" y="112"/>
                </a:cubicBezTo>
                <a:cubicBezTo>
                  <a:pt x="59" y="112"/>
                  <a:pt x="40" y="116"/>
                  <a:pt x="26" y="134"/>
                </a:cubicBezTo>
                <a:cubicBezTo>
                  <a:pt x="1" y="162"/>
                  <a:pt x="29" y="192"/>
                  <a:pt x="29" y="192"/>
                </a:cubicBezTo>
                <a:cubicBezTo>
                  <a:pt x="146" y="221"/>
                  <a:pt x="564" y="236"/>
                  <a:pt x="564" y="236"/>
                </a:cubicBezTo>
                <a:cubicBezTo>
                  <a:pt x="564" y="236"/>
                  <a:pt x="598" y="135"/>
                  <a:pt x="559" y="106"/>
                </a:cubicBezTo>
                <a:cubicBezTo>
                  <a:pt x="545" y="95"/>
                  <a:pt x="530" y="91"/>
                  <a:pt x="516" y="91"/>
                </a:cubicBezTo>
                <a:cubicBezTo>
                  <a:pt x="493" y="91"/>
                  <a:pt x="474" y="102"/>
                  <a:pt x="474" y="102"/>
                </a:cubicBezTo>
                <a:cubicBezTo>
                  <a:pt x="474" y="102"/>
                  <a:pt x="459" y="6"/>
                  <a:pt x="369" y="0"/>
                </a:cubicBezTo>
                <a:cubicBezTo>
                  <a:pt x="366" y="0"/>
                  <a:pt x="363" y="0"/>
                  <a:pt x="3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8" name="Google Shape;4678;p42"/>
          <p:cNvSpPr/>
          <p:nvPr/>
        </p:nvSpPr>
        <p:spPr>
          <a:xfrm>
            <a:off x="14186288" y="4985539"/>
            <a:ext cx="131337" cy="57413"/>
          </a:xfrm>
          <a:custGeom>
            <a:avLst/>
            <a:gdLst/>
            <a:ahLst/>
            <a:cxnLst/>
            <a:rect l="l" t="t" r="r" b="b"/>
            <a:pathLst>
              <a:path w="867" h="379" extrusionOk="0">
                <a:moveTo>
                  <a:pt x="315" y="1"/>
                </a:moveTo>
                <a:cubicBezTo>
                  <a:pt x="204" y="1"/>
                  <a:pt x="173" y="107"/>
                  <a:pt x="173" y="107"/>
                </a:cubicBezTo>
                <a:cubicBezTo>
                  <a:pt x="173" y="107"/>
                  <a:pt x="138" y="65"/>
                  <a:pt x="98" y="65"/>
                </a:cubicBezTo>
                <a:cubicBezTo>
                  <a:pt x="84" y="65"/>
                  <a:pt x="69" y="70"/>
                  <a:pt x="55" y="85"/>
                </a:cubicBezTo>
                <a:cubicBezTo>
                  <a:pt x="0" y="138"/>
                  <a:pt x="55" y="173"/>
                  <a:pt x="55" y="173"/>
                </a:cubicBezTo>
                <a:lnTo>
                  <a:pt x="47" y="375"/>
                </a:lnTo>
                <a:cubicBezTo>
                  <a:pt x="105" y="377"/>
                  <a:pt x="164" y="379"/>
                  <a:pt x="223" y="379"/>
                </a:cubicBezTo>
                <a:cubicBezTo>
                  <a:pt x="431" y="379"/>
                  <a:pt x="647" y="364"/>
                  <a:pt x="866" y="340"/>
                </a:cubicBezTo>
                <a:cubicBezTo>
                  <a:pt x="847" y="229"/>
                  <a:pt x="767" y="217"/>
                  <a:pt x="734" y="217"/>
                </a:cubicBezTo>
                <a:cubicBezTo>
                  <a:pt x="724" y="217"/>
                  <a:pt x="718" y="218"/>
                  <a:pt x="718" y="218"/>
                </a:cubicBezTo>
                <a:cubicBezTo>
                  <a:pt x="718" y="218"/>
                  <a:pt x="737" y="107"/>
                  <a:pt x="628" y="85"/>
                </a:cubicBezTo>
                <a:cubicBezTo>
                  <a:pt x="612" y="81"/>
                  <a:pt x="596" y="79"/>
                  <a:pt x="581" y="79"/>
                </a:cubicBezTo>
                <a:cubicBezTo>
                  <a:pt x="496" y="79"/>
                  <a:pt x="438" y="128"/>
                  <a:pt x="438" y="128"/>
                </a:cubicBezTo>
                <a:cubicBezTo>
                  <a:pt x="438" y="128"/>
                  <a:pt x="428" y="1"/>
                  <a:pt x="3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9" name="Google Shape;4679;p42"/>
          <p:cNvSpPr/>
          <p:nvPr/>
        </p:nvSpPr>
        <p:spPr>
          <a:xfrm>
            <a:off x="13930428" y="4968724"/>
            <a:ext cx="131337" cy="63775"/>
          </a:xfrm>
          <a:custGeom>
            <a:avLst/>
            <a:gdLst/>
            <a:ahLst/>
            <a:cxnLst/>
            <a:rect l="l" t="t" r="r" b="b"/>
            <a:pathLst>
              <a:path w="867" h="421" extrusionOk="0">
                <a:moveTo>
                  <a:pt x="551" y="0"/>
                </a:moveTo>
                <a:cubicBezTo>
                  <a:pt x="439" y="0"/>
                  <a:pt x="428" y="128"/>
                  <a:pt x="428" y="128"/>
                </a:cubicBezTo>
                <a:cubicBezTo>
                  <a:pt x="428" y="128"/>
                  <a:pt x="370" y="79"/>
                  <a:pt x="284" y="79"/>
                </a:cubicBezTo>
                <a:cubicBezTo>
                  <a:pt x="269" y="79"/>
                  <a:pt x="254" y="81"/>
                  <a:pt x="238" y="84"/>
                </a:cubicBezTo>
                <a:cubicBezTo>
                  <a:pt x="130" y="108"/>
                  <a:pt x="148" y="217"/>
                  <a:pt x="148" y="217"/>
                </a:cubicBezTo>
                <a:cubicBezTo>
                  <a:pt x="148" y="217"/>
                  <a:pt x="142" y="216"/>
                  <a:pt x="133" y="216"/>
                </a:cubicBezTo>
                <a:cubicBezTo>
                  <a:pt x="99" y="216"/>
                  <a:pt x="19" y="228"/>
                  <a:pt x="0" y="340"/>
                </a:cubicBezTo>
                <a:cubicBezTo>
                  <a:pt x="222" y="384"/>
                  <a:pt x="413" y="420"/>
                  <a:pt x="598" y="420"/>
                </a:cubicBezTo>
                <a:cubicBezTo>
                  <a:pt x="672" y="420"/>
                  <a:pt x="745" y="414"/>
                  <a:pt x="819" y="401"/>
                </a:cubicBezTo>
                <a:lnTo>
                  <a:pt x="813" y="173"/>
                </a:lnTo>
                <a:cubicBezTo>
                  <a:pt x="813" y="173"/>
                  <a:pt x="866" y="139"/>
                  <a:pt x="813" y="84"/>
                </a:cubicBezTo>
                <a:cubicBezTo>
                  <a:pt x="799" y="70"/>
                  <a:pt x="784" y="65"/>
                  <a:pt x="770" y="65"/>
                </a:cubicBezTo>
                <a:cubicBezTo>
                  <a:pt x="730" y="65"/>
                  <a:pt x="695" y="108"/>
                  <a:pt x="695" y="108"/>
                </a:cubicBezTo>
                <a:cubicBezTo>
                  <a:pt x="695" y="108"/>
                  <a:pt x="664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0" name="Google Shape;4680;p42"/>
          <p:cNvSpPr/>
          <p:nvPr/>
        </p:nvSpPr>
        <p:spPr>
          <a:xfrm>
            <a:off x="13879075" y="4524113"/>
            <a:ext cx="509444" cy="434762"/>
          </a:xfrm>
          <a:custGeom>
            <a:avLst/>
            <a:gdLst/>
            <a:ahLst/>
            <a:cxnLst/>
            <a:rect l="l" t="t" r="r" b="b"/>
            <a:pathLst>
              <a:path w="3363" h="2870" extrusionOk="0">
                <a:moveTo>
                  <a:pt x="1662" y="1"/>
                </a:moveTo>
                <a:cubicBezTo>
                  <a:pt x="1658" y="1"/>
                  <a:pt x="1653" y="1"/>
                  <a:pt x="1649" y="1"/>
                </a:cubicBezTo>
                <a:cubicBezTo>
                  <a:pt x="1511" y="7"/>
                  <a:pt x="1395" y="110"/>
                  <a:pt x="1334" y="233"/>
                </a:cubicBezTo>
                <a:cubicBezTo>
                  <a:pt x="1272" y="354"/>
                  <a:pt x="1257" y="495"/>
                  <a:pt x="1248" y="632"/>
                </a:cubicBezTo>
                <a:cubicBezTo>
                  <a:pt x="1215" y="1155"/>
                  <a:pt x="1258" y="1681"/>
                  <a:pt x="1379" y="2190"/>
                </a:cubicBezTo>
                <a:cubicBezTo>
                  <a:pt x="1160" y="1798"/>
                  <a:pt x="837" y="1386"/>
                  <a:pt x="389" y="1376"/>
                </a:cubicBezTo>
                <a:cubicBezTo>
                  <a:pt x="386" y="1376"/>
                  <a:pt x="384" y="1376"/>
                  <a:pt x="381" y="1376"/>
                </a:cubicBezTo>
                <a:cubicBezTo>
                  <a:pt x="207" y="1376"/>
                  <a:pt x="0" y="1507"/>
                  <a:pt x="51" y="1673"/>
                </a:cubicBezTo>
                <a:cubicBezTo>
                  <a:pt x="63" y="1717"/>
                  <a:pt x="93" y="1753"/>
                  <a:pt x="124" y="1787"/>
                </a:cubicBezTo>
                <a:cubicBezTo>
                  <a:pt x="480" y="2177"/>
                  <a:pt x="1166" y="2553"/>
                  <a:pt x="1617" y="2869"/>
                </a:cubicBezTo>
                <a:cubicBezTo>
                  <a:pt x="2145" y="2514"/>
                  <a:pt x="3361" y="2373"/>
                  <a:pt x="3362" y="1659"/>
                </a:cubicBezTo>
                <a:cubicBezTo>
                  <a:pt x="3362" y="1531"/>
                  <a:pt x="3278" y="1469"/>
                  <a:pt x="3141" y="1469"/>
                </a:cubicBezTo>
                <a:cubicBezTo>
                  <a:pt x="2845" y="1469"/>
                  <a:pt x="2302" y="1763"/>
                  <a:pt x="1842" y="2322"/>
                </a:cubicBezTo>
                <a:cubicBezTo>
                  <a:pt x="2049" y="1824"/>
                  <a:pt x="2135" y="1151"/>
                  <a:pt x="2090" y="614"/>
                </a:cubicBezTo>
                <a:cubicBezTo>
                  <a:pt x="2079" y="475"/>
                  <a:pt x="2057" y="332"/>
                  <a:pt x="1987" y="211"/>
                </a:cubicBezTo>
                <a:cubicBezTo>
                  <a:pt x="1920" y="93"/>
                  <a:pt x="1796" y="1"/>
                  <a:pt x="16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1" name="Google Shape;4681;p42"/>
          <p:cNvSpPr/>
          <p:nvPr/>
        </p:nvSpPr>
        <p:spPr>
          <a:xfrm>
            <a:off x="14124936" y="4561681"/>
            <a:ext cx="16966" cy="389922"/>
          </a:xfrm>
          <a:custGeom>
            <a:avLst/>
            <a:gdLst/>
            <a:ahLst/>
            <a:cxnLst/>
            <a:rect l="l" t="t" r="r" b="b"/>
            <a:pathLst>
              <a:path w="112" h="2574" fill="none" extrusionOk="0">
                <a:moveTo>
                  <a:pt x="10" y="0"/>
                </a:moveTo>
                <a:cubicBezTo>
                  <a:pt x="112" y="632"/>
                  <a:pt x="76" y="1277"/>
                  <a:pt x="38" y="1915"/>
                </a:cubicBezTo>
                <a:cubicBezTo>
                  <a:pt x="26" y="2134"/>
                  <a:pt x="12" y="2354"/>
                  <a:pt x="1" y="2574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2" name="Google Shape;4682;p42"/>
          <p:cNvSpPr/>
          <p:nvPr/>
        </p:nvSpPr>
        <p:spPr>
          <a:xfrm>
            <a:off x="14124027" y="4779215"/>
            <a:ext cx="233741" cy="169663"/>
          </a:xfrm>
          <a:custGeom>
            <a:avLst/>
            <a:gdLst/>
            <a:ahLst/>
            <a:cxnLst/>
            <a:rect l="l" t="t" r="r" b="b"/>
            <a:pathLst>
              <a:path w="1543" h="1120" fill="none" extrusionOk="0">
                <a:moveTo>
                  <a:pt x="1543" y="1"/>
                </a:moveTo>
                <a:cubicBezTo>
                  <a:pt x="1185" y="532"/>
                  <a:pt x="442" y="657"/>
                  <a:pt x="1" y="112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3" name="Google Shape;4683;p42"/>
          <p:cNvSpPr/>
          <p:nvPr/>
        </p:nvSpPr>
        <p:spPr>
          <a:xfrm>
            <a:off x="13933004" y="4771338"/>
            <a:ext cx="198142" cy="179964"/>
          </a:xfrm>
          <a:custGeom>
            <a:avLst/>
            <a:gdLst/>
            <a:ahLst/>
            <a:cxnLst/>
            <a:rect l="l" t="t" r="r" b="b"/>
            <a:pathLst>
              <a:path w="1308" h="1188" fill="none" extrusionOk="0">
                <a:moveTo>
                  <a:pt x="1" y="0"/>
                </a:moveTo>
                <a:cubicBezTo>
                  <a:pt x="201" y="63"/>
                  <a:pt x="369" y="201"/>
                  <a:pt x="525" y="340"/>
                </a:cubicBezTo>
                <a:cubicBezTo>
                  <a:pt x="811" y="598"/>
                  <a:pt x="1073" y="883"/>
                  <a:pt x="1307" y="1187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4" name="Google Shape;4684;p42"/>
          <p:cNvSpPr/>
          <p:nvPr/>
        </p:nvSpPr>
        <p:spPr>
          <a:xfrm>
            <a:off x="14022229" y="4945396"/>
            <a:ext cx="186478" cy="100889"/>
          </a:xfrm>
          <a:custGeom>
            <a:avLst/>
            <a:gdLst/>
            <a:ahLst/>
            <a:cxnLst/>
            <a:rect l="l" t="t" r="r" b="b"/>
            <a:pathLst>
              <a:path w="1231" h="666" extrusionOk="0">
                <a:moveTo>
                  <a:pt x="680" y="1"/>
                </a:moveTo>
                <a:cubicBezTo>
                  <a:pt x="592" y="1"/>
                  <a:pt x="505" y="9"/>
                  <a:pt x="419" y="26"/>
                </a:cubicBezTo>
                <a:cubicBezTo>
                  <a:pt x="307" y="48"/>
                  <a:pt x="193" y="87"/>
                  <a:pt x="117" y="169"/>
                </a:cubicBezTo>
                <a:cubicBezTo>
                  <a:pt x="12" y="279"/>
                  <a:pt x="3" y="443"/>
                  <a:pt x="0" y="592"/>
                </a:cubicBezTo>
                <a:cubicBezTo>
                  <a:pt x="266" y="638"/>
                  <a:pt x="549" y="665"/>
                  <a:pt x="833" y="665"/>
                </a:cubicBezTo>
                <a:cubicBezTo>
                  <a:pt x="933" y="665"/>
                  <a:pt x="1033" y="662"/>
                  <a:pt x="1133" y="654"/>
                </a:cubicBezTo>
                <a:cubicBezTo>
                  <a:pt x="1171" y="567"/>
                  <a:pt x="1210" y="477"/>
                  <a:pt x="1221" y="383"/>
                </a:cubicBezTo>
                <a:cubicBezTo>
                  <a:pt x="1231" y="290"/>
                  <a:pt x="1209" y="187"/>
                  <a:pt x="1139" y="119"/>
                </a:cubicBezTo>
                <a:cubicBezTo>
                  <a:pt x="1076" y="56"/>
                  <a:pt x="983" y="31"/>
                  <a:pt x="894" y="17"/>
                </a:cubicBezTo>
                <a:cubicBezTo>
                  <a:pt x="823" y="6"/>
                  <a:pt x="752" y="1"/>
                  <a:pt x="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5" name="Google Shape;4685;p42"/>
          <p:cNvSpPr/>
          <p:nvPr/>
        </p:nvSpPr>
        <p:spPr>
          <a:xfrm>
            <a:off x="14101305" y="5012504"/>
            <a:ext cx="180116" cy="50596"/>
          </a:xfrm>
          <a:custGeom>
            <a:avLst/>
            <a:gdLst/>
            <a:ahLst/>
            <a:cxnLst/>
            <a:rect l="l" t="t" r="r" b="b"/>
            <a:pathLst>
              <a:path w="1189" h="334" extrusionOk="0">
                <a:moveTo>
                  <a:pt x="881" y="0"/>
                </a:moveTo>
                <a:cubicBezTo>
                  <a:pt x="749" y="0"/>
                  <a:pt x="674" y="166"/>
                  <a:pt x="674" y="166"/>
                </a:cubicBezTo>
                <a:cubicBezTo>
                  <a:pt x="674" y="166"/>
                  <a:pt x="680" y="77"/>
                  <a:pt x="597" y="65"/>
                </a:cubicBezTo>
                <a:cubicBezTo>
                  <a:pt x="592" y="64"/>
                  <a:pt x="586" y="64"/>
                  <a:pt x="581" y="64"/>
                </a:cubicBezTo>
                <a:cubicBezTo>
                  <a:pt x="509" y="64"/>
                  <a:pt x="473" y="130"/>
                  <a:pt x="473" y="130"/>
                </a:cubicBezTo>
                <a:cubicBezTo>
                  <a:pt x="473" y="130"/>
                  <a:pt x="452" y="12"/>
                  <a:pt x="323" y="12"/>
                </a:cubicBezTo>
                <a:cubicBezTo>
                  <a:pt x="311" y="12"/>
                  <a:pt x="299" y="13"/>
                  <a:pt x="285" y="15"/>
                </a:cubicBezTo>
                <a:cubicBezTo>
                  <a:pt x="122" y="40"/>
                  <a:pt x="171" y="229"/>
                  <a:pt x="171" y="229"/>
                </a:cubicBezTo>
                <a:cubicBezTo>
                  <a:pt x="171" y="229"/>
                  <a:pt x="144" y="212"/>
                  <a:pt x="109" y="212"/>
                </a:cubicBezTo>
                <a:cubicBezTo>
                  <a:pt x="92" y="212"/>
                  <a:pt x="73" y="217"/>
                  <a:pt x="55" y="229"/>
                </a:cubicBezTo>
                <a:cubicBezTo>
                  <a:pt x="1" y="267"/>
                  <a:pt x="13" y="325"/>
                  <a:pt x="13" y="325"/>
                </a:cubicBezTo>
                <a:cubicBezTo>
                  <a:pt x="132" y="331"/>
                  <a:pt x="258" y="333"/>
                  <a:pt x="382" y="333"/>
                </a:cubicBezTo>
                <a:cubicBezTo>
                  <a:pt x="788" y="333"/>
                  <a:pt x="1164" y="308"/>
                  <a:pt x="1164" y="308"/>
                </a:cubicBezTo>
                <a:cubicBezTo>
                  <a:pt x="1189" y="177"/>
                  <a:pt x="1118" y="155"/>
                  <a:pt x="1068" y="155"/>
                </a:cubicBezTo>
                <a:cubicBezTo>
                  <a:pt x="1042" y="155"/>
                  <a:pt x="1021" y="161"/>
                  <a:pt x="1021" y="161"/>
                </a:cubicBezTo>
                <a:cubicBezTo>
                  <a:pt x="1021" y="161"/>
                  <a:pt x="1057" y="31"/>
                  <a:pt x="909" y="3"/>
                </a:cubicBezTo>
                <a:cubicBezTo>
                  <a:pt x="900" y="1"/>
                  <a:pt x="890" y="0"/>
                  <a:pt x="8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6" name="Google Shape;4686;p42"/>
          <p:cNvSpPr/>
          <p:nvPr/>
        </p:nvSpPr>
        <p:spPr>
          <a:xfrm>
            <a:off x="13963452" y="5002203"/>
            <a:ext cx="150425" cy="59685"/>
          </a:xfrm>
          <a:custGeom>
            <a:avLst/>
            <a:gdLst/>
            <a:ahLst/>
            <a:cxnLst/>
            <a:rect l="l" t="t" r="r" b="b"/>
            <a:pathLst>
              <a:path w="993" h="394" extrusionOk="0">
                <a:moveTo>
                  <a:pt x="597" y="1"/>
                </a:moveTo>
                <a:cubicBezTo>
                  <a:pt x="459" y="1"/>
                  <a:pt x="401" y="121"/>
                  <a:pt x="401" y="121"/>
                </a:cubicBezTo>
                <a:cubicBezTo>
                  <a:pt x="401" y="121"/>
                  <a:pt x="377" y="48"/>
                  <a:pt x="291" y="48"/>
                </a:cubicBezTo>
                <a:cubicBezTo>
                  <a:pt x="274" y="48"/>
                  <a:pt x="255" y="50"/>
                  <a:pt x="233" y="57"/>
                </a:cubicBezTo>
                <a:cubicBezTo>
                  <a:pt x="99" y="99"/>
                  <a:pt x="142" y="192"/>
                  <a:pt x="142" y="192"/>
                </a:cubicBezTo>
                <a:cubicBezTo>
                  <a:pt x="142" y="192"/>
                  <a:pt x="132" y="189"/>
                  <a:pt x="117" y="189"/>
                </a:cubicBezTo>
                <a:cubicBezTo>
                  <a:pt x="96" y="189"/>
                  <a:pt x="65" y="195"/>
                  <a:pt x="41" y="224"/>
                </a:cubicBezTo>
                <a:cubicBezTo>
                  <a:pt x="0" y="273"/>
                  <a:pt x="45" y="322"/>
                  <a:pt x="45" y="322"/>
                </a:cubicBezTo>
                <a:cubicBezTo>
                  <a:pt x="241" y="368"/>
                  <a:pt x="937" y="393"/>
                  <a:pt x="937" y="393"/>
                </a:cubicBezTo>
                <a:cubicBezTo>
                  <a:pt x="937" y="393"/>
                  <a:pt x="993" y="226"/>
                  <a:pt x="927" y="176"/>
                </a:cubicBezTo>
                <a:cubicBezTo>
                  <a:pt x="904" y="157"/>
                  <a:pt x="878" y="151"/>
                  <a:pt x="855" y="151"/>
                </a:cubicBezTo>
                <a:cubicBezTo>
                  <a:pt x="817" y="151"/>
                  <a:pt x="786" y="168"/>
                  <a:pt x="786" y="168"/>
                </a:cubicBezTo>
                <a:cubicBezTo>
                  <a:pt x="786" y="168"/>
                  <a:pt x="761" y="11"/>
                  <a:pt x="612" y="1"/>
                </a:cubicBezTo>
                <a:cubicBezTo>
                  <a:pt x="607" y="1"/>
                  <a:pt x="602" y="1"/>
                  <a:pt x="5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7" name="Google Shape;4687;p42"/>
          <p:cNvSpPr/>
          <p:nvPr/>
        </p:nvSpPr>
        <p:spPr>
          <a:xfrm>
            <a:off x="14074037" y="5815683"/>
            <a:ext cx="162089" cy="71046"/>
          </a:xfrm>
          <a:custGeom>
            <a:avLst/>
            <a:gdLst/>
            <a:ahLst/>
            <a:cxnLst/>
            <a:rect l="l" t="t" r="r" b="b"/>
            <a:pathLst>
              <a:path w="1070" h="469" extrusionOk="0">
                <a:moveTo>
                  <a:pt x="390" y="0"/>
                </a:moveTo>
                <a:cubicBezTo>
                  <a:pt x="250" y="0"/>
                  <a:pt x="213" y="133"/>
                  <a:pt x="213" y="133"/>
                </a:cubicBezTo>
                <a:cubicBezTo>
                  <a:pt x="213" y="133"/>
                  <a:pt x="170" y="80"/>
                  <a:pt x="120" y="80"/>
                </a:cubicBezTo>
                <a:cubicBezTo>
                  <a:pt x="103" y="80"/>
                  <a:pt x="85" y="87"/>
                  <a:pt x="67" y="105"/>
                </a:cubicBezTo>
                <a:cubicBezTo>
                  <a:pt x="0" y="174"/>
                  <a:pt x="67" y="216"/>
                  <a:pt x="67" y="216"/>
                </a:cubicBezTo>
                <a:lnTo>
                  <a:pt x="56" y="464"/>
                </a:lnTo>
                <a:cubicBezTo>
                  <a:pt x="129" y="467"/>
                  <a:pt x="203" y="469"/>
                  <a:pt x="277" y="469"/>
                </a:cubicBezTo>
                <a:cubicBezTo>
                  <a:pt x="534" y="469"/>
                  <a:pt x="799" y="451"/>
                  <a:pt x="1070" y="421"/>
                </a:cubicBezTo>
                <a:cubicBezTo>
                  <a:pt x="1046" y="283"/>
                  <a:pt x="944" y="269"/>
                  <a:pt x="903" y="269"/>
                </a:cubicBezTo>
                <a:cubicBezTo>
                  <a:pt x="892" y="269"/>
                  <a:pt x="886" y="270"/>
                  <a:pt x="886" y="270"/>
                </a:cubicBezTo>
                <a:cubicBezTo>
                  <a:pt x="886" y="270"/>
                  <a:pt x="910" y="133"/>
                  <a:pt x="775" y="105"/>
                </a:cubicBezTo>
                <a:cubicBezTo>
                  <a:pt x="756" y="100"/>
                  <a:pt x="737" y="99"/>
                  <a:pt x="719" y="99"/>
                </a:cubicBezTo>
                <a:cubicBezTo>
                  <a:pt x="614" y="99"/>
                  <a:pt x="541" y="159"/>
                  <a:pt x="541" y="159"/>
                </a:cubicBezTo>
                <a:cubicBezTo>
                  <a:pt x="541" y="159"/>
                  <a:pt x="529" y="0"/>
                  <a:pt x="3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8" name="Google Shape;4688;p42"/>
          <p:cNvSpPr/>
          <p:nvPr/>
        </p:nvSpPr>
        <p:spPr>
          <a:xfrm>
            <a:off x="13757583" y="5794778"/>
            <a:ext cx="162240" cy="78924"/>
          </a:xfrm>
          <a:custGeom>
            <a:avLst/>
            <a:gdLst/>
            <a:ahLst/>
            <a:cxnLst/>
            <a:rect l="l" t="t" r="r" b="b"/>
            <a:pathLst>
              <a:path w="1071" h="521" extrusionOk="0">
                <a:moveTo>
                  <a:pt x="679" y="1"/>
                </a:moveTo>
                <a:cubicBezTo>
                  <a:pt x="540" y="1"/>
                  <a:pt x="529" y="160"/>
                  <a:pt x="529" y="160"/>
                </a:cubicBezTo>
                <a:cubicBezTo>
                  <a:pt x="529" y="160"/>
                  <a:pt x="457" y="100"/>
                  <a:pt x="353" y="100"/>
                </a:cubicBezTo>
                <a:cubicBezTo>
                  <a:pt x="334" y="100"/>
                  <a:pt x="315" y="102"/>
                  <a:pt x="295" y="106"/>
                </a:cubicBezTo>
                <a:cubicBezTo>
                  <a:pt x="161" y="134"/>
                  <a:pt x="183" y="271"/>
                  <a:pt x="183" y="271"/>
                </a:cubicBezTo>
                <a:cubicBezTo>
                  <a:pt x="183" y="271"/>
                  <a:pt x="176" y="270"/>
                  <a:pt x="165" y="270"/>
                </a:cubicBezTo>
                <a:cubicBezTo>
                  <a:pt x="123" y="270"/>
                  <a:pt x="23" y="285"/>
                  <a:pt x="0" y="422"/>
                </a:cubicBezTo>
                <a:cubicBezTo>
                  <a:pt x="274" y="476"/>
                  <a:pt x="509" y="521"/>
                  <a:pt x="739" y="521"/>
                </a:cubicBezTo>
                <a:cubicBezTo>
                  <a:pt x="830" y="521"/>
                  <a:pt x="921" y="514"/>
                  <a:pt x="1012" y="497"/>
                </a:cubicBezTo>
                <a:lnTo>
                  <a:pt x="1003" y="217"/>
                </a:lnTo>
                <a:cubicBezTo>
                  <a:pt x="1003" y="217"/>
                  <a:pt x="1070" y="174"/>
                  <a:pt x="1003" y="106"/>
                </a:cubicBezTo>
                <a:cubicBezTo>
                  <a:pt x="985" y="88"/>
                  <a:pt x="967" y="81"/>
                  <a:pt x="949" y="81"/>
                </a:cubicBezTo>
                <a:cubicBezTo>
                  <a:pt x="899" y="81"/>
                  <a:pt x="856" y="134"/>
                  <a:pt x="856" y="134"/>
                </a:cubicBezTo>
                <a:cubicBezTo>
                  <a:pt x="856" y="134"/>
                  <a:pt x="819" y="1"/>
                  <a:pt x="6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9" name="Google Shape;4689;p42"/>
          <p:cNvSpPr/>
          <p:nvPr/>
        </p:nvSpPr>
        <p:spPr>
          <a:xfrm>
            <a:off x="13737284" y="5177927"/>
            <a:ext cx="689408" cy="631692"/>
          </a:xfrm>
          <a:custGeom>
            <a:avLst/>
            <a:gdLst/>
            <a:ahLst/>
            <a:cxnLst/>
            <a:rect l="l" t="t" r="r" b="b"/>
            <a:pathLst>
              <a:path w="4551" h="4170" extrusionOk="0">
                <a:moveTo>
                  <a:pt x="3075" y="1"/>
                </a:moveTo>
                <a:cubicBezTo>
                  <a:pt x="2983" y="1"/>
                  <a:pt x="2896" y="45"/>
                  <a:pt x="2820" y="93"/>
                </a:cubicBezTo>
                <a:cubicBezTo>
                  <a:pt x="2529" y="284"/>
                  <a:pt x="2318" y="560"/>
                  <a:pt x="2151" y="847"/>
                </a:cubicBezTo>
                <a:cubicBezTo>
                  <a:pt x="1791" y="1462"/>
                  <a:pt x="1604" y="2157"/>
                  <a:pt x="1610" y="2851"/>
                </a:cubicBezTo>
                <a:cubicBezTo>
                  <a:pt x="1503" y="2350"/>
                  <a:pt x="1061" y="1576"/>
                  <a:pt x="647" y="1361"/>
                </a:cubicBezTo>
                <a:cubicBezTo>
                  <a:pt x="554" y="1312"/>
                  <a:pt x="466" y="1290"/>
                  <a:pt x="387" y="1290"/>
                </a:cubicBezTo>
                <a:cubicBezTo>
                  <a:pt x="154" y="1290"/>
                  <a:pt x="1" y="1481"/>
                  <a:pt x="22" y="1724"/>
                </a:cubicBezTo>
                <a:cubicBezTo>
                  <a:pt x="79" y="2387"/>
                  <a:pt x="1117" y="3481"/>
                  <a:pt x="1697" y="4170"/>
                </a:cubicBezTo>
                <a:cubicBezTo>
                  <a:pt x="2432" y="3819"/>
                  <a:pt x="3453" y="3379"/>
                  <a:pt x="4219" y="2976"/>
                </a:cubicBezTo>
                <a:cubicBezTo>
                  <a:pt x="4354" y="2906"/>
                  <a:pt x="4497" y="2808"/>
                  <a:pt x="4516" y="2668"/>
                </a:cubicBezTo>
                <a:cubicBezTo>
                  <a:pt x="4550" y="2427"/>
                  <a:pt x="4220" y="2283"/>
                  <a:pt x="3950" y="2271"/>
                </a:cubicBezTo>
                <a:cubicBezTo>
                  <a:pt x="3924" y="2270"/>
                  <a:pt x="3897" y="2270"/>
                  <a:pt x="3871" y="2270"/>
                </a:cubicBezTo>
                <a:cubicBezTo>
                  <a:pt x="3217" y="2270"/>
                  <a:pt x="2575" y="2614"/>
                  <a:pt x="2266" y="3133"/>
                </a:cubicBezTo>
                <a:cubicBezTo>
                  <a:pt x="2678" y="2303"/>
                  <a:pt x="3091" y="1467"/>
                  <a:pt x="3325" y="584"/>
                </a:cubicBezTo>
                <a:cubicBezTo>
                  <a:pt x="3355" y="470"/>
                  <a:pt x="3382" y="351"/>
                  <a:pt x="3355" y="238"/>
                </a:cubicBezTo>
                <a:cubicBezTo>
                  <a:pt x="3327" y="124"/>
                  <a:pt x="3231" y="15"/>
                  <a:pt x="3103" y="2"/>
                </a:cubicBezTo>
                <a:cubicBezTo>
                  <a:pt x="3093" y="1"/>
                  <a:pt x="3084" y="1"/>
                  <a:pt x="30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0" name="Google Shape;4690;p42"/>
          <p:cNvSpPr/>
          <p:nvPr/>
        </p:nvSpPr>
        <p:spPr>
          <a:xfrm>
            <a:off x="13992689" y="5233825"/>
            <a:ext cx="196173" cy="563070"/>
          </a:xfrm>
          <a:custGeom>
            <a:avLst/>
            <a:gdLst/>
            <a:ahLst/>
            <a:cxnLst/>
            <a:rect l="l" t="t" r="r" b="b"/>
            <a:pathLst>
              <a:path w="1295" h="3717" fill="none" extrusionOk="0">
                <a:moveTo>
                  <a:pt x="1295" y="1"/>
                </a:moveTo>
                <a:cubicBezTo>
                  <a:pt x="697" y="1170"/>
                  <a:pt x="260" y="2424"/>
                  <a:pt x="1" y="3716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1" name="Google Shape;4691;p42"/>
          <p:cNvSpPr/>
          <p:nvPr/>
        </p:nvSpPr>
        <p:spPr>
          <a:xfrm>
            <a:off x="13988902" y="5574517"/>
            <a:ext cx="368714" cy="224501"/>
          </a:xfrm>
          <a:custGeom>
            <a:avLst/>
            <a:gdLst/>
            <a:ahLst/>
            <a:cxnLst/>
            <a:rect l="l" t="t" r="r" b="b"/>
            <a:pathLst>
              <a:path w="2434" h="1482" fill="none" extrusionOk="0">
                <a:moveTo>
                  <a:pt x="2434" y="1"/>
                </a:moveTo>
                <a:cubicBezTo>
                  <a:pt x="1501" y="226"/>
                  <a:pt x="640" y="750"/>
                  <a:pt x="1" y="1482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2" name="Google Shape;4692;p42"/>
          <p:cNvSpPr/>
          <p:nvPr/>
        </p:nvSpPr>
        <p:spPr>
          <a:xfrm>
            <a:off x="13794091" y="5434999"/>
            <a:ext cx="197082" cy="359777"/>
          </a:xfrm>
          <a:custGeom>
            <a:avLst/>
            <a:gdLst/>
            <a:ahLst/>
            <a:cxnLst/>
            <a:rect l="l" t="t" r="r" b="b"/>
            <a:pathLst>
              <a:path w="1301" h="2375" fill="none" extrusionOk="0">
                <a:moveTo>
                  <a:pt x="0" y="1"/>
                </a:moveTo>
                <a:cubicBezTo>
                  <a:pt x="475" y="773"/>
                  <a:pt x="1074" y="1493"/>
                  <a:pt x="1300" y="2375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3" name="Google Shape;4693;p42"/>
          <p:cNvSpPr/>
          <p:nvPr/>
        </p:nvSpPr>
        <p:spPr>
          <a:xfrm>
            <a:off x="13868470" y="5752362"/>
            <a:ext cx="261312" cy="144365"/>
          </a:xfrm>
          <a:custGeom>
            <a:avLst/>
            <a:gdLst/>
            <a:ahLst/>
            <a:cxnLst/>
            <a:rect l="l" t="t" r="r" b="b"/>
            <a:pathLst>
              <a:path w="1725" h="953" extrusionOk="0">
                <a:moveTo>
                  <a:pt x="954" y="1"/>
                </a:moveTo>
                <a:cubicBezTo>
                  <a:pt x="830" y="1"/>
                  <a:pt x="707" y="13"/>
                  <a:pt x="586" y="37"/>
                </a:cubicBezTo>
                <a:cubicBezTo>
                  <a:pt x="429" y="68"/>
                  <a:pt x="270" y="124"/>
                  <a:pt x="164" y="240"/>
                </a:cubicBezTo>
                <a:cubicBezTo>
                  <a:pt x="19" y="400"/>
                  <a:pt x="5" y="632"/>
                  <a:pt x="0" y="847"/>
                </a:cubicBezTo>
                <a:cubicBezTo>
                  <a:pt x="377" y="912"/>
                  <a:pt x="778" y="953"/>
                  <a:pt x="1181" y="953"/>
                </a:cubicBezTo>
                <a:cubicBezTo>
                  <a:pt x="1317" y="953"/>
                  <a:pt x="1454" y="948"/>
                  <a:pt x="1590" y="938"/>
                </a:cubicBezTo>
                <a:cubicBezTo>
                  <a:pt x="1642" y="811"/>
                  <a:pt x="1697" y="683"/>
                  <a:pt x="1711" y="548"/>
                </a:cubicBezTo>
                <a:cubicBezTo>
                  <a:pt x="1725" y="413"/>
                  <a:pt x="1694" y="267"/>
                  <a:pt x="1597" y="170"/>
                </a:cubicBezTo>
                <a:cubicBezTo>
                  <a:pt x="1508" y="81"/>
                  <a:pt x="1378" y="44"/>
                  <a:pt x="1253" y="24"/>
                </a:cubicBezTo>
                <a:cubicBezTo>
                  <a:pt x="1154" y="9"/>
                  <a:pt x="1054" y="1"/>
                  <a:pt x="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4" name="Google Shape;4694;p42"/>
          <p:cNvSpPr/>
          <p:nvPr/>
        </p:nvSpPr>
        <p:spPr>
          <a:xfrm>
            <a:off x="13968906" y="5849313"/>
            <a:ext cx="222986" cy="62563"/>
          </a:xfrm>
          <a:custGeom>
            <a:avLst/>
            <a:gdLst/>
            <a:ahLst/>
            <a:cxnLst/>
            <a:rect l="l" t="t" r="r" b="b"/>
            <a:pathLst>
              <a:path w="1472" h="413" extrusionOk="0">
                <a:moveTo>
                  <a:pt x="1087" y="1"/>
                </a:moveTo>
                <a:cubicBezTo>
                  <a:pt x="925" y="1"/>
                  <a:pt x="834" y="205"/>
                  <a:pt x="834" y="205"/>
                </a:cubicBezTo>
                <a:cubicBezTo>
                  <a:pt x="834" y="205"/>
                  <a:pt x="840" y="93"/>
                  <a:pt x="737" y="79"/>
                </a:cubicBezTo>
                <a:cubicBezTo>
                  <a:pt x="731" y="78"/>
                  <a:pt x="724" y="78"/>
                  <a:pt x="718" y="78"/>
                </a:cubicBezTo>
                <a:cubicBezTo>
                  <a:pt x="629" y="78"/>
                  <a:pt x="584" y="159"/>
                  <a:pt x="584" y="159"/>
                </a:cubicBezTo>
                <a:cubicBezTo>
                  <a:pt x="584" y="159"/>
                  <a:pt x="557" y="13"/>
                  <a:pt x="397" y="13"/>
                </a:cubicBezTo>
                <a:cubicBezTo>
                  <a:pt x="383" y="13"/>
                  <a:pt x="367" y="14"/>
                  <a:pt x="351" y="17"/>
                </a:cubicBezTo>
                <a:cubicBezTo>
                  <a:pt x="149" y="48"/>
                  <a:pt x="210" y="283"/>
                  <a:pt x="210" y="283"/>
                </a:cubicBezTo>
                <a:cubicBezTo>
                  <a:pt x="210" y="283"/>
                  <a:pt x="176" y="263"/>
                  <a:pt x="133" y="263"/>
                </a:cubicBezTo>
                <a:cubicBezTo>
                  <a:pt x="112" y="263"/>
                  <a:pt x="88" y="268"/>
                  <a:pt x="66" y="283"/>
                </a:cubicBezTo>
                <a:cubicBezTo>
                  <a:pt x="1" y="330"/>
                  <a:pt x="16" y="402"/>
                  <a:pt x="16" y="402"/>
                </a:cubicBezTo>
                <a:cubicBezTo>
                  <a:pt x="163" y="410"/>
                  <a:pt x="319" y="413"/>
                  <a:pt x="471" y="413"/>
                </a:cubicBezTo>
                <a:cubicBezTo>
                  <a:pt x="973" y="413"/>
                  <a:pt x="1440" y="382"/>
                  <a:pt x="1439" y="382"/>
                </a:cubicBezTo>
                <a:cubicBezTo>
                  <a:pt x="1471" y="220"/>
                  <a:pt x="1384" y="193"/>
                  <a:pt x="1321" y="193"/>
                </a:cubicBezTo>
                <a:cubicBezTo>
                  <a:pt x="1289" y="193"/>
                  <a:pt x="1264" y="200"/>
                  <a:pt x="1264" y="200"/>
                </a:cubicBezTo>
                <a:cubicBezTo>
                  <a:pt x="1264" y="200"/>
                  <a:pt x="1307" y="38"/>
                  <a:pt x="1124" y="4"/>
                </a:cubicBezTo>
                <a:cubicBezTo>
                  <a:pt x="1111" y="2"/>
                  <a:pt x="1099" y="1"/>
                  <a:pt x="10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5" name="Google Shape;4695;p42"/>
          <p:cNvSpPr/>
          <p:nvPr/>
        </p:nvSpPr>
        <p:spPr>
          <a:xfrm>
            <a:off x="13797878" y="5836588"/>
            <a:ext cx="186175" cy="73622"/>
          </a:xfrm>
          <a:custGeom>
            <a:avLst/>
            <a:gdLst/>
            <a:ahLst/>
            <a:cxnLst/>
            <a:rect l="l" t="t" r="r" b="b"/>
            <a:pathLst>
              <a:path w="1229" h="486" extrusionOk="0">
                <a:moveTo>
                  <a:pt x="739" y="0"/>
                </a:moveTo>
                <a:cubicBezTo>
                  <a:pt x="567" y="0"/>
                  <a:pt x="496" y="149"/>
                  <a:pt x="496" y="149"/>
                </a:cubicBezTo>
                <a:cubicBezTo>
                  <a:pt x="496" y="149"/>
                  <a:pt x="466" y="57"/>
                  <a:pt x="359" y="57"/>
                </a:cubicBezTo>
                <a:cubicBezTo>
                  <a:pt x="338" y="57"/>
                  <a:pt x="314" y="60"/>
                  <a:pt x="287" y="69"/>
                </a:cubicBezTo>
                <a:cubicBezTo>
                  <a:pt x="122" y="120"/>
                  <a:pt x="176" y="235"/>
                  <a:pt x="176" y="235"/>
                </a:cubicBezTo>
                <a:cubicBezTo>
                  <a:pt x="176" y="235"/>
                  <a:pt x="164" y="232"/>
                  <a:pt x="146" y="232"/>
                </a:cubicBezTo>
                <a:cubicBezTo>
                  <a:pt x="121" y="232"/>
                  <a:pt x="83" y="239"/>
                  <a:pt x="52" y="276"/>
                </a:cubicBezTo>
                <a:cubicBezTo>
                  <a:pt x="0" y="336"/>
                  <a:pt x="57" y="397"/>
                  <a:pt x="57" y="397"/>
                </a:cubicBezTo>
                <a:cubicBezTo>
                  <a:pt x="300" y="455"/>
                  <a:pt x="1159" y="485"/>
                  <a:pt x="1159" y="485"/>
                </a:cubicBezTo>
                <a:cubicBezTo>
                  <a:pt x="1159" y="485"/>
                  <a:pt x="1229" y="279"/>
                  <a:pt x="1148" y="217"/>
                </a:cubicBezTo>
                <a:cubicBezTo>
                  <a:pt x="1119" y="193"/>
                  <a:pt x="1087" y="186"/>
                  <a:pt x="1059" y="186"/>
                </a:cubicBezTo>
                <a:cubicBezTo>
                  <a:pt x="1010" y="186"/>
                  <a:pt x="972" y="207"/>
                  <a:pt x="972" y="207"/>
                </a:cubicBezTo>
                <a:cubicBezTo>
                  <a:pt x="972" y="207"/>
                  <a:pt x="942" y="12"/>
                  <a:pt x="758" y="1"/>
                </a:cubicBezTo>
                <a:cubicBezTo>
                  <a:pt x="751" y="0"/>
                  <a:pt x="745" y="0"/>
                  <a:pt x="7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6" name="Google Shape;4696;p42"/>
          <p:cNvSpPr/>
          <p:nvPr/>
        </p:nvSpPr>
        <p:spPr>
          <a:xfrm>
            <a:off x="12344218" y="3801524"/>
            <a:ext cx="54080" cy="23783"/>
          </a:xfrm>
          <a:custGeom>
            <a:avLst/>
            <a:gdLst/>
            <a:ahLst/>
            <a:cxnLst/>
            <a:rect l="l" t="t" r="r" b="b"/>
            <a:pathLst>
              <a:path w="357" h="157" extrusionOk="0">
                <a:moveTo>
                  <a:pt x="130" y="1"/>
                </a:moveTo>
                <a:cubicBezTo>
                  <a:pt x="83" y="1"/>
                  <a:pt x="71" y="44"/>
                  <a:pt x="71" y="44"/>
                </a:cubicBezTo>
                <a:cubicBezTo>
                  <a:pt x="71" y="44"/>
                  <a:pt x="57" y="27"/>
                  <a:pt x="41" y="27"/>
                </a:cubicBezTo>
                <a:cubicBezTo>
                  <a:pt x="35" y="27"/>
                  <a:pt x="28" y="30"/>
                  <a:pt x="22" y="36"/>
                </a:cubicBezTo>
                <a:cubicBezTo>
                  <a:pt x="1" y="58"/>
                  <a:pt x="22" y="72"/>
                  <a:pt x="22" y="72"/>
                </a:cubicBezTo>
                <a:lnTo>
                  <a:pt x="19" y="155"/>
                </a:lnTo>
                <a:cubicBezTo>
                  <a:pt x="43" y="156"/>
                  <a:pt x="68" y="157"/>
                  <a:pt x="92" y="157"/>
                </a:cubicBezTo>
                <a:cubicBezTo>
                  <a:pt x="178" y="157"/>
                  <a:pt x="265" y="150"/>
                  <a:pt x="356" y="140"/>
                </a:cubicBezTo>
                <a:cubicBezTo>
                  <a:pt x="349" y="94"/>
                  <a:pt x="314" y="89"/>
                  <a:pt x="301" y="89"/>
                </a:cubicBezTo>
                <a:cubicBezTo>
                  <a:pt x="297" y="89"/>
                  <a:pt x="295" y="90"/>
                  <a:pt x="295" y="90"/>
                </a:cubicBezTo>
                <a:cubicBezTo>
                  <a:pt x="295" y="90"/>
                  <a:pt x="301" y="44"/>
                  <a:pt x="258" y="36"/>
                </a:cubicBezTo>
                <a:cubicBezTo>
                  <a:pt x="251" y="35"/>
                  <a:pt x="245" y="34"/>
                  <a:pt x="239" y="34"/>
                </a:cubicBezTo>
                <a:cubicBezTo>
                  <a:pt x="204" y="34"/>
                  <a:pt x="180" y="54"/>
                  <a:pt x="180" y="54"/>
                </a:cubicBezTo>
                <a:cubicBezTo>
                  <a:pt x="180" y="54"/>
                  <a:pt x="176" y="1"/>
                  <a:pt x="1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7" name="Google Shape;4697;p42"/>
          <p:cNvSpPr/>
          <p:nvPr/>
        </p:nvSpPr>
        <p:spPr>
          <a:xfrm>
            <a:off x="12249388" y="3796374"/>
            <a:ext cx="53929" cy="26358"/>
          </a:xfrm>
          <a:custGeom>
            <a:avLst/>
            <a:gdLst/>
            <a:ahLst/>
            <a:cxnLst/>
            <a:rect l="l" t="t" r="r" b="b"/>
            <a:pathLst>
              <a:path w="356" h="174" extrusionOk="0">
                <a:moveTo>
                  <a:pt x="227" y="1"/>
                </a:moveTo>
                <a:cubicBezTo>
                  <a:pt x="180" y="1"/>
                  <a:pt x="176" y="55"/>
                  <a:pt x="176" y="55"/>
                </a:cubicBezTo>
                <a:cubicBezTo>
                  <a:pt x="176" y="55"/>
                  <a:pt x="151" y="34"/>
                  <a:pt x="116" y="34"/>
                </a:cubicBezTo>
                <a:cubicBezTo>
                  <a:pt x="111" y="34"/>
                  <a:pt x="105" y="35"/>
                  <a:pt x="99" y="36"/>
                </a:cubicBezTo>
                <a:cubicBezTo>
                  <a:pt x="53" y="45"/>
                  <a:pt x="61" y="91"/>
                  <a:pt x="61" y="91"/>
                </a:cubicBezTo>
                <a:cubicBezTo>
                  <a:pt x="61" y="91"/>
                  <a:pt x="59" y="90"/>
                  <a:pt x="55" y="90"/>
                </a:cubicBezTo>
                <a:cubicBezTo>
                  <a:pt x="40" y="90"/>
                  <a:pt x="8" y="95"/>
                  <a:pt x="0" y="140"/>
                </a:cubicBezTo>
                <a:cubicBezTo>
                  <a:pt x="90" y="158"/>
                  <a:pt x="169" y="173"/>
                  <a:pt x="245" y="173"/>
                </a:cubicBezTo>
                <a:cubicBezTo>
                  <a:pt x="276" y="173"/>
                  <a:pt x="306" y="171"/>
                  <a:pt x="336" y="165"/>
                </a:cubicBezTo>
                <a:lnTo>
                  <a:pt x="333" y="72"/>
                </a:lnTo>
                <a:cubicBezTo>
                  <a:pt x="333" y="72"/>
                  <a:pt x="356" y="59"/>
                  <a:pt x="333" y="36"/>
                </a:cubicBezTo>
                <a:cubicBezTo>
                  <a:pt x="327" y="30"/>
                  <a:pt x="321" y="28"/>
                  <a:pt x="316" y="28"/>
                </a:cubicBezTo>
                <a:cubicBezTo>
                  <a:pt x="300" y="28"/>
                  <a:pt x="286" y="45"/>
                  <a:pt x="286" y="45"/>
                </a:cubicBezTo>
                <a:cubicBezTo>
                  <a:pt x="286" y="45"/>
                  <a:pt x="273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8" name="Google Shape;4698;p42"/>
          <p:cNvSpPr/>
          <p:nvPr/>
        </p:nvSpPr>
        <p:spPr>
          <a:xfrm>
            <a:off x="12239086" y="3618226"/>
            <a:ext cx="216321" cy="182842"/>
          </a:xfrm>
          <a:custGeom>
            <a:avLst/>
            <a:gdLst/>
            <a:ahLst/>
            <a:cxnLst/>
            <a:rect l="l" t="t" r="r" b="b"/>
            <a:pathLst>
              <a:path w="1428" h="1207" extrusionOk="0">
                <a:moveTo>
                  <a:pt x="965" y="0"/>
                </a:moveTo>
                <a:cubicBezTo>
                  <a:pt x="936" y="0"/>
                  <a:pt x="909" y="14"/>
                  <a:pt x="886" y="28"/>
                </a:cubicBezTo>
                <a:cubicBezTo>
                  <a:pt x="794" y="83"/>
                  <a:pt x="728" y="163"/>
                  <a:pt x="675" y="246"/>
                </a:cubicBezTo>
                <a:cubicBezTo>
                  <a:pt x="562" y="423"/>
                  <a:pt x="503" y="625"/>
                  <a:pt x="505" y="826"/>
                </a:cubicBezTo>
                <a:cubicBezTo>
                  <a:pt x="472" y="682"/>
                  <a:pt x="334" y="458"/>
                  <a:pt x="204" y="394"/>
                </a:cubicBezTo>
                <a:cubicBezTo>
                  <a:pt x="174" y="380"/>
                  <a:pt x="147" y="374"/>
                  <a:pt x="122" y="374"/>
                </a:cubicBezTo>
                <a:cubicBezTo>
                  <a:pt x="48" y="374"/>
                  <a:pt x="0" y="430"/>
                  <a:pt x="7" y="501"/>
                </a:cubicBezTo>
                <a:cubicBezTo>
                  <a:pt x="24" y="692"/>
                  <a:pt x="349" y="1008"/>
                  <a:pt x="532" y="1207"/>
                </a:cubicBezTo>
                <a:cubicBezTo>
                  <a:pt x="763" y="1105"/>
                  <a:pt x="1083" y="978"/>
                  <a:pt x="1324" y="863"/>
                </a:cubicBezTo>
                <a:cubicBezTo>
                  <a:pt x="1366" y="842"/>
                  <a:pt x="1412" y="813"/>
                  <a:pt x="1417" y="773"/>
                </a:cubicBezTo>
                <a:cubicBezTo>
                  <a:pt x="1427" y="703"/>
                  <a:pt x="1324" y="662"/>
                  <a:pt x="1240" y="658"/>
                </a:cubicBezTo>
                <a:cubicBezTo>
                  <a:pt x="1233" y="658"/>
                  <a:pt x="1226" y="658"/>
                  <a:pt x="1218" y="658"/>
                </a:cubicBezTo>
                <a:cubicBezTo>
                  <a:pt x="1012" y="658"/>
                  <a:pt x="809" y="756"/>
                  <a:pt x="711" y="907"/>
                </a:cubicBezTo>
                <a:cubicBezTo>
                  <a:pt x="840" y="667"/>
                  <a:pt x="972" y="425"/>
                  <a:pt x="1044" y="170"/>
                </a:cubicBezTo>
                <a:cubicBezTo>
                  <a:pt x="1052" y="136"/>
                  <a:pt x="1061" y="103"/>
                  <a:pt x="1052" y="69"/>
                </a:cubicBezTo>
                <a:cubicBezTo>
                  <a:pt x="1044" y="36"/>
                  <a:pt x="1014" y="5"/>
                  <a:pt x="974" y="1"/>
                </a:cubicBezTo>
                <a:cubicBezTo>
                  <a:pt x="971" y="0"/>
                  <a:pt x="968" y="0"/>
                  <a:pt x="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9" name="Google Shape;4699;p42"/>
          <p:cNvSpPr/>
          <p:nvPr/>
        </p:nvSpPr>
        <p:spPr>
          <a:xfrm>
            <a:off x="12319223" y="3634587"/>
            <a:ext cx="61654" cy="162695"/>
          </a:xfrm>
          <a:custGeom>
            <a:avLst/>
            <a:gdLst/>
            <a:ahLst/>
            <a:cxnLst/>
            <a:rect l="l" t="t" r="r" b="b"/>
            <a:pathLst>
              <a:path w="407" h="1074" fill="none" extrusionOk="0">
                <a:moveTo>
                  <a:pt x="406" y="0"/>
                </a:moveTo>
                <a:cubicBezTo>
                  <a:pt x="218" y="338"/>
                  <a:pt x="81" y="701"/>
                  <a:pt x="0" y="1074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0" name="Google Shape;4700;p42"/>
          <p:cNvSpPr/>
          <p:nvPr/>
        </p:nvSpPr>
        <p:spPr>
          <a:xfrm>
            <a:off x="12318162" y="3733204"/>
            <a:ext cx="115583" cy="65139"/>
          </a:xfrm>
          <a:custGeom>
            <a:avLst/>
            <a:gdLst/>
            <a:ahLst/>
            <a:cxnLst/>
            <a:rect l="l" t="t" r="r" b="b"/>
            <a:pathLst>
              <a:path w="763" h="430" fill="none" extrusionOk="0">
                <a:moveTo>
                  <a:pt x="763" y="0"/>
                </a:moveTo>
                <a:cubicBezTo>
                  <a:pt x="470" y="65"/>
                  <a:pt x="199" y="217"/>
                  <a:pt x="0" y="429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1" name="Google Shape;4701;p42"/>
          <p:cNvSpPr/>
          <p:nvPr/>
        </p:nvSpPr>
        <p:spPr>
          <a:xfrm>
            <a:off x="12256659" y="3692606"/>
            <a:ext cx="62109" cy="104222"/>
          </a:xfrm>
          <a:custGeom>
            <a:avLst/>
            <a:gdLst/>
            <a:ahLst/>
            <a:cxnLst/>
            <a:rect l="l" t="t" r="r" b="b"/>
            <a:pathLst>
              <a:path w="410" h="688" fill="none" extrusionOk="0">
                <a:moveTo>
                  <a:pt x="1" y="1"/>
                </a:moveTo>
                <a:cubicBezTo>
                  <a:pt x="150" y="224"/>
                  <a:pt x="339" y="432"/>
                  <a:pt x="409" y="688"/>
                </a:cubicBezTo>
              </a:path>
            </a:pathLst>
          </a:custGeom>
          <a:noFill/>
          <a:ln w="150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2" name="Google Shape;4702;p42"/>
          <p:cNvSpPr/>
          <p:nvPr/>
        </p:nvSpPr>
        <p:spPr>
          <a:xfrm>
            <a:off x="12281503" y="3792890"/>
            <a:ext cx="80742" cy="38477"/>
          </a:xfrm>
          <a:custGeom>
            <a:avLst/>
            <a:gdLst/>
            <a:ahLst/>
            <a:cxnLst/>
            <a:rect l="l" t="t" r="r" b="b"/>
            <a:pathLst>
              <a:path w="533" h="254" extrusionOk="0">
                <a:moveTo>
                  <a:pt x="299" y="0"/>
                </a:moveTo>
                <a:cubicBezTo>
                  <a:pt x="259" y="0"/>
                  <a:pt x="220" y="4"/>
                  <a:pt x="181" y="10"/>
                </a:cubicBezTo>
                <a:cubicBezTo>
                  <a:pt x="133" y="18"/>
                  <a:pt x="84" y="33"/>
                  <a:pt x="51" y="64"/>
                </a:cubicBezTo>
                <a:cubicBezTo>
                  <a:pt x="5" y="108"/>
                  <a:pt x="1" y="170"/>
                  <a:pt x="0" y="226"/>
                </a:cubicBezTo>
                <a:cubicBezTo>
                  <a:pt x="114" y="243"/>
                  <a:pt x="235" y="254"/>
                  <a:pt x="356" y="254"/>
                </a:cubicBezTo>
                <a:cubicBezTo>
                  <a:pt x="401" y="254"/>
                  <a:pt x="445" y="252"/>
                  <a:pt x="489" y="249"/>
                </a:cubicBezTo>
                <a:cubicBezTo>
                  <a:pt x="507" y="216"/>
                  <a:pt x="523" y="182"/>
                  <a:pt x="527" y="146"/>
                </a:cubicBezTo>
                <a:cubicBezTo>
                  <a:pt x="532" y="110"/>
                  <a:pt x="522" y="71"/>
                  <a:pt x="492" y="46"/>
                </a:cubicBezTo>
                <a:cubicBezTo>
                  <a:pt x="465" y="22"/>
                  <a:pt x="425" y="11"/>
                  <a:pt x="387" y="6"/>
                </a:cubicBezTo>
                <a:cubicBezTo>
                  <a:pt x="358" y="2"/>
                  <a:pt x="328" y="0"/>
                  <a:pt x="2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3" name="Google Shape;4703;p42"/>
          <p:cNvSpPr/>
          <p:nvPr/>
        </p:nvSpPr>
        <p:spPr>
          <a:xfrm>
            <a:off x="12309225" y="3812734"/>
            <a:ext cx="74076" cy="20753"/>
          </a:xfrm>
          <a:custGeom>
            <a:avLst/>
            <a:gdLst/>
            <a:ahLst/>
            <a:cxnLst/>
            <a:rect l="l" t="t" r="r" b="b"/>
            <a:pathLst>
              <a:path w="489" h="137" extrusionOk="0">
                <a:moveTo>
                  <a:pt x="478" y="127"/>
                </a:moveTo>
                <a:cubicBezTo>
                  <a:pt x="478" y="127"/>
                  <a:pt x="478" y="127"/>
                  <a:pt x="478" y="127"/>
                </a:cubicBezTo>
                <a:cubicBezTo>
                  <a:pt x="478" y="127"/>
                  <a:pt x="478" y="127"/>
                  <a:pt x="478" y="127"/>
                </a:cubicBezTo>
                <a:close/>
                <a:moveTo>
                  <a:pt x="361" y="0"/>
                </a:moveTo>
                <a:cubicBezTo>
                  <a:pt x="306" y="0"/>
                  <a:pt x="276" y="68"/>
                  <a:pt x="276" y="68"/>
                </a:cubicBezTo>
                <a:cubicBezTo>
                  <a:pt x="276" y="68"/>
                  <a:pt x="278" y="33"/>
                  <a:pt x="245" y="27"/>
                </a:cubicBezTo>
                <a:cubicBezTo>
                  <a:pt x="242" y="27"/>
                  <a:pt x="240" y="27"/>
                  <a:pt x="237" y="27"/>
                </a:cubicBezTo>
                <a:cubicBezTo>
                  <a:pt x="208" y="27"/>
                  <a:pt x="194" y="53"/>
                  <a:pt x="194" y="53"/>
                </a:cubicBezTo>
                <a:cubicBezTo>
                  <a:pt x="194" y="53"/>
                  <a:pt x="186" y="6"/>
                  <a:pt x="134" y="6"/>
                </a:cubicBezTo>
                <a:cubicBezTo>
                  <a:pt x="129" y="6"/>
                  <a:pt x="123" y="6"/>
                  <a:pt x="117" y="8"/>
                </a:cubicBezTo>
                <a:cubicBezTo>
                  <a:pt x="50" y="18"/>
                  <a:pt x="70" y="95"/>
                  <a:pt x="70" y="95"/>
                </a:cubicBezTo>
                <a:cubicBezTo>
                  <a:pt x="70" y="95"/>
                  <a:pt x="59" y="88"/>
                  <a:pt x="45" y="88"/>
                </a:cubicBezTo>
                <a:cubicBezTo>
                  <a:pt x="38" y="88"/>
                  <a:pt x="30" y="90"/>
                  <a:pt x="23" y="95"/>
                </a:cubicBezTo>
                <a:cubicBezTo>
                  <a:pt x="0" y="109"/>
                  <a:pt x="5" y="134"/>
                  <a:pt x="5" y="134"/>
                </a:cubicBezTo>
                <a:cubicBezTo>
                  <a:pt x="53" y="136"/>
                  <a:pt x="104" y="137"/>
                  <a:pt x="154" y="137"/>
                </a:cubicBezTo>
                <a:cubicBezTo>
                  <a:pt x="316" y="137"/>
                  <a:pt x="467" y="127"/>
                  <a:pt x="477" y="127"/>
                </a:cubicBezTo>
                <a:cubicBezTo>
                  <a:pt x="477" y="127"/>
                  <a:pt x="478" y="127"/>
                  <a:pt x="478" y="127"/>
                </a:cubicBezTo>
                <a:lnTo>
                  <a:pt x="478" y="127"/>
                </a:lnTo>
                <a:cubicBezTo>
                  <a:pt x="489" y="73"/>
                  <a:pt x="459" y="64"/>
                  <a:pt x="438" y="64"/>
                </a:cubicBezTo>
                <a:cubicBezTo>
                  <a:pt x="427" y="64"/>
                  <a:pt x="419" y="66"/>
                  <a:pt x="419" y="66"/>
                </a:cubicBezTo>
                <a:cubicBezTo>
                  <a:pt x="419" y="66"/>
                  <a:pt x="433" y="14"/>
                  <a:pt x="372" y="1"/>
                </a:cubicBezTo>
                <a:cubicBezTo>
                  <a:pt x="368" y="1"/>
                  <a:pt x="364" y="0"/>
                  <a:pt x="3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4" name="Google Shape;4704;p42"/>
          <p:cNvSpPr/>
          <p:nvPr/>
        </p:nvSpPr>
        <p:spPr>
          <a:xfrm>
            <a:off x="12252417" y="3808644"/>
            <a:ext cx="62109" cy="24389"/>
          </a:xfrm>
          <a:custGeom>
            <a:avLst/>
            <a:gdLst/>
            <a:ahLst/>
            <a:cxnLst/>
            <a:rect l="l" t="t" r="r" b="b"/>
            <a:pathLst>
              <a:path w="410" h="161" extrusionOk="0">
                <a:moveTo>
                  <a:pt x="248" y="0"/>
                </a:moveTo>
                <a:cubicBezTo>
                  <a:pt x="191" y="0"/>
                  <a:pt x="167" y="50"/>
                  <a:pt x="167" y="50"/>
                </a:cubicBezTo>
                <a:cubicBezTo>
                  <a:pt x="167" y="50"/>
                  <a:pt x="157" y="18"/>
                  <a:pt x="121" y="18"/>
                </a:cubicBezTo>
                <a:cubicBezTo>
                  <a:pt x="114" y="18"/>
                  <a:pt x="107" y="20"/>
                  <a:pt x="98" y="22"/>
                </a:cubicBezTo>
                <a:cubicBezTo>
                  <a:pt x="42" y="40"/>
                  <a:pt x="60" y="78"/>
                  <a:pt x="60" y="78"/>
                </a:cubicBezTo>
                <a:cubicBezTo>
                  <a:pt x="60" y="78"/>
                  <a:pt x="56" y="77"/>
                  <a:pt x="50" y="77"/>
                </a:cubicBezTo>
                <a:cubicBezTo>
                  <a:pt x="41" y="77"/>
                  <a:pt x="29" y="79"/>
                  <a:pt x="19" y="91"/>
                </a:cubicBezTo>
                <a:cubicBezTo>
                  <a:pt x="1" y="112"/>
                  <a:pt x="21" y="131"/>
                  <a:pt x="21" y="131"/>
                </a:cubicBezTo>
                <a:cubicBezTo>
                  <a:pt x="100" y="150"/>
                  <a:pt x="388" y="161"/>
                  <a:pt x="388" y="161"/>
                </a:cubicBezTo>
                <a:cubicBezTo>
                  <a:pt x="388" y="161"/>
                  <a:pt x="409" y="92"/>
                  <a:pt x="383" y="72"/>
                </a:cubicBezTo>
                <a:cubicBezTo>
                  <a:pt x="374" y="64"/>
                  <a:pt x="363" y="62"/>
                  <a:pt x="354" y="62"/>
                </a:cubicBezTo>
                <a:cubicBezTo>
                  <a:pt x="338" y="62"/>
                  <a:pt x="325" y="69"/>
                  <a:pt x="325" y="69"/>
                </a:cubicBezTo>
                <a:cubicBezTo>
                  <a:pt x="325" y="69"/>
                  <a:pt x="315" y="5"/>
                  <a:pt x="254" y="0"/>
                </a:cubicBezTo>
                <a:cubicBezTo>
                  <a:pt x="252" y="0"/>
                  <a:pt x="250" y="0"/>
                  <a:pt x="2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5" name="Google Shape;4705;p42"/>
          <p:cNvSpPr/>
          <p:nvPr/>
        </p:nvSpPr>
        <p:spPr>
          <a:xfrm>
            <a:off x="8290451" y="5904302"/>
            <a:ext cx="242830" cy="106645"/>
          </a:xfrm>
          <a:custGeom>
            <a:avLst/>
            <a:gdLst/>
            <a:ahLst/>
            <a:cxnLst/>
            <a:rect l="l" t="t" r="r" b="b"/>
            <a:pathLst>
              <a:path w="1603" h="704" extrusionOk="0">
                <a:moveTo>
                  <a:pt x="583" y="0"/>
                </a:moveTo>
                <a:cubicBezTo>
                  <a:pt x="376" y="0"/>
                  <a:pt x="319" y="200"/>
                  <a:pt x="319" y="200"/>
                </a:cubicBezTo>
                <a:cubicBezTo>
                  <a:pt x="319" y="200"/>
                  <a:pt x="255" y="121"/>
                  <a:pt x="182" y="121"/>
                </a:cubicBezTo>
                <a:cubicBezTo>
                  <a:pt x="155" y="121"/>
                  <a:pt x="128" y="130"/>
                  <a:pt x="102" y="157"/>
                </a:cubicBezTo>
                <a:cubicBezTo>
                  <a:pt x="1" y="260"/>
                  <a:pt x="102" y="324"/>
                  <a:pt x="102" y="324"/>
                </a:cubicBezTo>
                <a:lnTo>
                  <a:pt x="83" y="697"/>
                </a:lnTo>
                <a:cubicBezTo>
                  <a:pt x="194" y="701"/>
                  <a:pt x="306" y="704"/>
                  <a:pt x="418" y="704"/>
                </a:cubicBezTo>
                <a:cubicBezTo>
                  <a:pt x="803" y="704"/>
                  <a:pt x="1199" y="677"/>
                  <a:pt x="1603" y="633"/>
                </a:cubicBezTo>
                <a:cubicBezTo>
                  <a:pt x="1569" y="425"/>
                  <a:pt x="1418" y="404"/>
                  <a:pt x="1356" y="404"/>
                </a:cubicBezTo>
                <a:cubicBezTo>
                  <a:pt x="1339" y="404"/>
                  <a:pt x="1329" y="405"/>
                  <a:pt x="1329" y="405"/>
                </a:cubicBezTo>
                <a:cubicBezTo>
                  <a:pt x="1329" y="405"/>
                  <a:pt x="1364" y="201"/>
                  <a:pt x="1162" y="157"/>
                </a:cubicBezTo>
                <a:cubicBezTo>
                  <a:pt x="1132" y="151"/>
                  <a:pt x="1103" y="148"/>
                  <a:pt x="1076" y="148"/>
                </a:cubicBezTo>
                <a:cubicBezTo>
                  <a:pt x="919" y="148"/>
                  <a:pt x="811" y="238"/>
                  <a:pt x="811" y="238"/>
                </a:cubicBezTo>
                <a:cubicBezTo>
                  <a:pt x="811" y="238"/>
                  <a:pt x="794" y="0"/>
                  <a:pt x="585" y="0"/>
                </a:cubicBezTo>
                <a:cubicBezTo>
                  <a:pt x="584" y="0"/>
                  <a:pt x="583" y="0"/>
                  <a:pt x="5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6" name="Google Shape;4706;p42"/>
          <p:cNvSpPr/>
          <p:nvPr/>
        </p:nvSpPr>
        <p:spPr>
          <a:xfrm>
            <a:off x="7862654" y="5881276"/>
            <a:ext cx="242830" cy="118158"/>
          </a:xfrm>
          <a:custGeom>
            <a:avLst/>
            <a:gdLst/>
            <a:ahLst/>
            <a:cxnLst/>
            <a:rect l="l" t="t" r="r" b="b"/>
            <a:pathLst>
              <a:path w="1603" h="780" extrusionOk="0">
                <a:moveTo>
                  <a:pt x="1020" y="0"/>
                </a:moveTo>
                <a:cubicBezTo>
                  <a:pt x="1019" y="0"/>
                  <a:pt x="1019" y="0"/>
                  <a:pt x="1018" y="0"/>
                </a:cubicBezTo>
                <a:cubicBezTo>
                  <a:pt x="808" y="0"/>
                  <a:pt x="792" y="238"/>
                  <a:pt x="792" y="238"/>
                </a:cubicBezTo>
                <a:cubicBezTo>
                  <a:pt x="792" y="238"/>
                  <a:pt x="683" y="147"/>
                  <a:pt x="525" y="147"/>
                </a:cubicBezTo>
                <a:cubicBezTo>
                  <a:pt x="498" y="147"/>
                  <a:pt x="470" y="150"/>
                  <a:pt x="441" y="156"/>
                </a:cubicBezTo>
                <a:cubicBezTo>
                  <a:pt x="239" y="201"/>
                  <a:pt x="274" y="404"/>
                  <a:pt x="274" y="404"/>
                </a:cubicBezTo>
                <a:cubicBezTo>
                  <a:pt x="274" y="404"/>
                  <a:pt x="264" y="403"/>
                  <a:pt x="247" y="403"/>
                </a:cubicBezTo>
                <a:cubicBezTo>
                  <a:pt x="185" y="403"/>
                  <a:pt x="34" y="425"/>
                  <a:pt x="0" y="632"/>
                </a:cubicBezTo>
                <a:cubicBezTo>
                  <a:pt x="411" y="712"/>
                  <a:pt x="764" y="780"/>
                  <a:pt x="1108" y="780"/>
                </a:cubicBezTo>
                <a:cubicBezTo>
                  <a:pt x="1244" y="780"/>
                  <a:pt x="1380" y="769"/>
                  <a:pt x="1516" y="744"/>
                </a:cubicBezTo>
                <a:lnTo>
                  <a:pt x="1501" y="323"/>
                </a:lnTo>
                <a:cubicBezTo>
                  <a:pt x="1501" y="323"/>
                  <a:pt x="1602" y="260"/>
                  <a:pt x="1501" y="156"/>
                </a:cubicBezTo>
                <a:cubicBezTo>
                  <a:pt x="1475" y="129"/>
                  <a:pt x="1447" y="120"/>
                  <a:pt x="1421" y="120"/>
                </a:cubicBezTo>
                <a:cubicBezTo>
                  <a:pt x="1348" y="120"/>
                  <a:pt x="1284" y="199"/>
                  <a:pt x="1284" y="199"/>
                </a:cubicBezTo>
                <a:cubicBezTo>
                  <a:pt x="1284" y="199"/>
                  <a:pt x="1227" y="0"/>
                  <a:pt x="10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7" name="Google Shape;4707;p42"/>
          <p:cNvSpPr/>
          <p:nvPr/>
        </p:nvSpPr>
        <p:spPr>
          <a:xfrm>
            <a:off x="7804181" y="5110667"/>
            <a:ext cx="872251" cy="805749"/>
          </a:xfrm>
          <a:custGeom>
            <a:avLst/>
            <a:gdLst/>
            <a:ahLst/>
            <a:cxnLst/>
            <a:rect l="l" t="t" r="r" b="b"/>
            <a:pathLst>
              <a:path w="5758" h="5319" extrusionOk="0">
                <a:moveTo>
                  <a:pt x="2870" y="0"/>
                </a:moveTo>
                <a:cubicBezTo>
                  <a:pt x="2857" y="0"/>
                  <a:pt x="2844" y="1"/>
                  <a:pt x="2831" y="3"/>
                </a:cubicBezTo>
                <a:cubicBezTo>
                  <a:pt x="2660" y="22"/>
                  <a:pt x="2534" y="168"/>
                  <a:pt x="2451" y="315"/>
                </a:cubicBezTo>
                <a:cubicBezTo>
                  <a:pt x="2214" y="735"/>
                  <a:pt x="2172" y="1228"/>
                  <a:pt x="2167" y="1707"/>
                </a:cubicBezTo>
                <a:cubicBezTo>
                  <a:pt x="2157" y="2494"/>
                  <a:pt x="2232" y="3284"/>
                  <a:pt x="2388" y="4056"/>
                </a:cubicBezTo>
                <a:cubicBezTo>
                  <a:pt x="2239" y="3657"/>
                  <a:pt x="2064" y="3260"/>
                  <a:pt x="1786" y="2933"/>
                </a:cubicBezTo>
                <a:cubicBezTo>
                  <a:pt x="1509" y="2606"/>
                  <a:pt x="1114" y="2353"/>
                  <a:pt x="679" y="2316"/>
                </a:cubicBezTo>
                <a:cubicBezTo>
                  <a:pt x="650" y="2314"/>
                  <a:pt x="621" y="2313"/>
                  <a:pt x="592" y="2313"/>
                </a:cubicBezTo>
                <a:cubicBezTo>
                  <a:pt x="461" y="2313"/>
                  <a:pt x="328" y="2340"/>
                  <a:pt x="225" y="2418"/>
                </a:cubicBezTo>
                <a:cubicBezTo>
                  <a:pt x="1" y="2590"/>
                  <a:pt x="17" y="2938"/>
                  <a:pt x="152" y="3181"/>
                </a:cubicBezTo>
                <a:cubicBezTo>
                  <a:pt x="337" y="3517"/>
                  <a:pt x="681" y="3740"/>
                  <a:pt x="1010" y="3947"/>
                </a:cubicBezTo>
                <a:cubicBezTo>
                  <a:pt x="1626" y="4334"/>
                  <a:pt x="2580" y="5319"/>
                  <a:pt x="2580" y="5319"/>
                </a:cubicBezTo>
                <a:cubicBezTo>
                  <a:pt x="2580" y="5319"/>
                  <a:pt x="4518" y="4079"/>
                  <a:pt x="5269" y="3608"/>
                </a:cubicBezTo>
                <a:cubicBezTo>
                  <a:pt x="5412" y="3518"/>
                  <a:pt x="5560" y="3424"/>
                  <a:pt x="5650" y="3284"/>
                </a:cubicBezTo>
                <a:cubicBezTo>
                  <a:pt x="5741" y="3144"/>
                  <a:pt x="5757" y="2945"/>
                  <a:pt x="5642" y="2823"/>
                </a:cubicBezTo>
                <a:cubicBezTo>
                  <a:pt x="5551" y="2727"/>
                  <a:pt x="5409" y="2703"/>
                  <a:pt x="5272" y="2703"/>
                </a:cubicBezTo>
                <a:cubicBezTo>
                  <a:pt x="5254" y="2703"/>
                  <a:pt x="5236" y="2703"/>
                  <a:pt x="5219" y="2704"/>
                </a:cubicBezTo>
                <a:cubicBezTo>
                  <a:pt x="4321" y="2733"/>
                  <a:pt x="3461" y="3265"/>
                  <a:pt x="3054" y="4042"/>
                </a:cubicBezTo>
                <a:cubicBezTo>
                  <a:pt x="3333" y="3280"/>
                  <a:pt x="3502" y="2480"/>
                  <a:pt x="3554" y="1673"/>
                </a:cubicBezTo>
                <a:cubicBezTo>
                  <a:pt x="3585" y="1191"/>
                  <a:pt x="3566" y="675"/>
                  <a:pt x="3290" y="273"/>
                </a:cubicBezTo>
                <a:cubicBezTo>
                  <a:pt x="3192" y="132"/>
                  <a:pt x="3041" y="0"/>
                  <a:pt x="28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8" name="Google Shape;4708;p42"/>
          <p:cNvSpPr/>
          <p:nvPr/>
        </p:nvSpPr>
        <p:spPr>
          <a:xfrm>
            <a:off x="8197893" y="5221252"/>
            <a:ext cx="44234" cy="686227"/>
          </a:xfrm>
          <a:custGeom>
            <a:avLst/>
            <a:gdLst/>
            <a:ahLst/>
            <a:cxnLst/>
            <a:rect l="l" t="t" r="r" b="b"/>
            <a:pathLst>
              <a:path w="292" h="4530" fill="none" extrusionOk="0">
                <a:moveTo>
                  <a:pt x="263" y="0"/>
                </a:moveTo>
                <a:cubicBezTo>
                  <a:pt x="291" y="1514"/>
                  <a:pt x="203" y="3030"/>
                  <a:pt x="1" y="4530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9" name="Google Shape;4709;p42"/>
          <p:cNvSpPr/>
          <p:nvPr/>
        </p:nvSpPr>
        <p:spPr>
          <a:xfrm>
            <a:off x="8196075" y="5579819"/>
            <a:ext cx="408252" cy="327662"/>
          </a:xfrm>
          <a:custGeom>
            <a:avLst/>
            <a:gdLst/>
            <a:ahLst/>
            <a:cxnLst/>
            <a:rect l="l" t="t" r="r" b="b"/>
            <a:pathLst>
              <a:path w="2695" h="2163" fill="none" extrusionOk="0">
                <a:moveTo>
                  <a:pt x="2695" y="1"/>
                </a:moveTo>
                <a:cubicBezTo>
                  <a:pt x="1671" y="523"/>
                  <a:pt x="748" y="1264"/>
                  <a:pt x="1" y="2163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0" name="Google Shape;4710;p42"/>
          <p:cNvSpPr/>
          <p:nvPr/>
        </p:nvSpPr>
        <p:spPr>
          <a:xfrm>
            <a:off x="7894921" y="5527708"/>
            <a:ext cx="298122" cy="383409"/>
          </a:xfrm>
          <a:custGeom>
            <a:avLst/>
            <a:gdLst/>
            <a:ahLst/>
            <a:cxnLst/>
            <a:rect l="l" t="t" r="r" b="b"/>
            <a:pathLst>
              <a:path w="1968" h="2531" fill="none" extrusionOk="0">
                <a:moveTo>
                  <a:pt x="0" y="1"/>
                </a:moveTo>
                <a:cubicBezTo>
                  <a:pt x="416" y="345"/>
                  <a:pt x="834" y="688"/>
                  <a:pt x="1191" y="1099"/>
                </a:cubicBezTo>
                <a:cubicBezTo>
                  <a:pt x="1547" y="1508"/>
                  <a:pt x="1841" y="1992"/>
                  <a:pt x="1968" y="2531"/>
                </a:cubicBezTo>
              </a:path>
            </a:pathLst>
          </a:custGeom>
          <a:noFill/>
          <a:ln w="325" cap="rnd" cmpd="sng">
            <a:solidFill>
              <a:srgbClr val="2F6E68"/>
            </a:solidFill>
            <a:prstDash val="solid"/>
            <a:miter lim="10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1" name="Google Shape;4711;p42"/>
          <p:cNvSpPr/>
          <p:nvPr/>
        </p:nvSpPr>
        <p:spPr>
          <a:xfrm>
            <a:off x="8074886" y="5875368"/>
            <a:ext cx="242225" cy="143759"/>
          </a:xfrm>
          <a:custGeom>
            <a:avLst/>
            <a:gdLst/>
            <a:ahLst/>
            <a:cxnLst/>
            <a:rect l="l" t="t" r="r" b="b"/>
            <a:pathLst>
              <a:path w="1599" h="949" extrusionOk="0">
                <a:moveTo>
                  <a:pt x="887" y="1"/>
                </a:moveTo>
                <a:cubicBezTo>
                  <a:pt x="772" y="1"/>
                  <a:pt x="656" y="13"/>
                  <a:pt x="543" y="38"/>
                </a:cubicBezTo>
                <a:cubicBezTo>
                  <a:pt x="399" y="69"/>
                  <a:pt x="251" y="124"/>
                  <a:pt x="153" y="241"/>
                </a:cubicBezTo>
                <a:cubicBezTo>
                  <a:pt x="17" y="400"/>
                  <a:pt x="6" y="632"/>
                  <a:pt x="1" y="844"/>
                </a:cubicBezTo>
                <a:cubicBezTo>
                  <a:pt x="347" y="908"/>
                  <a:pt x="715" y="948"/>
                  <a:pt x="1087" y="948"/>
                </a:cubicBezTo>
                <a:cubicBezTo>
                  <a:pt x="1216" y="948"/>
                  <a:pt x="1345" y="943"/>
                  <a:pt x="1473" y="933"/>
                </a:cubicBezTo>
                <a:cubicBezTo>
                  <a:pt x="1522" y="809"/>
                  <a:pt x="1572" y="681"/>
                  <a:pt x="1586" y="547"/>
                </a:cubicBezTo>
                <a:cubicBezTo>
                  <a:pt x="1598" y="412"/>
                  <a:pt x="1570" y="267"/>
                  <a:pt x="1479" y="169"/>
                </a:cubicBezTo>
                <a:cubicBezTo>
                  <a:pt x="1398" y="80"/>
                  <a:pt x="1277" y="44"/>
                  <a:pt x="1160" y="25"/>
                </a:cubicBezTo>
                <a:cubicBezTo>
                  <a:pt x="1070" y="9"/>
                  <a:pt x="979" y="1"/>
                  <a:pt x="8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2" name="Google Shape;4712;p42"/>
          <p:cNvSpPr/>
          <p:nvPr/>
        </p:nvSpPr>
        <p:spPr>
          <a:xfrm>
            <a:off x="8133208" y="5945507"/>
            <a:ext cx="334176" cy="93315"/>
          </a:xfrm>
          <a:custGeom>
            <a:avLst/>
            <a:gdLst/>
            <a:ahLst/>
            <a:cxnLst/>
            <a:rect l="l" t="t" r="r" b="b"/>
            <a:pathLst>
              <a:path w="2206" h="616" extrusionOk="0">
                <a:moveTo>
                  <a:pt x="1631" y="0"/>
                </a:moveTo>
                <a:cubicBezTo>
                  <a:pt x="1388" y="0"/>
                  <a:pt x="1249" y="306"/>
                  <a:pt x="1249" y="306"/>
                </a:cubicBezTo>
                <a:cubicBezTo>
                  <a:pt x="1249" y="306"/>
                  <a:pt x="1261" y="139"/>
                  <a:pt x="1108" y="119"/>
                </a:cubicBezTo>
                <a:cubicBezTo>
                  <a:pt x="1097" y="117"/>
                  <a:pt x="1086" y="116"/>
                  <a:pt x="1076" y="116"/>
                </a:cubicBezTo>
                <a:cubicBezTo>
                  <a:pt x="943" y="116"/>
                  <a:pt x="877" y="238"/>
                  <a:pt x="877" y="238"/>
                </a:cubicBezTo>
                <a:cubicBezTo>
                  <a:pt x="877" y="238"/>
                  <a:pt x="838" y="19"/>
                  <a:pt x="599" y="19"/>
                </a:cubicBezTo>
                <a:cubicBezTo>
                  <a:pt x="577" y="19"/>
                  <a:pt x="554" y="21"/>
                  <a:pt x="529" y="25"/>
                </a:cubicBezTo>
                <a:cubicBezTo>
                  <a:pt x="226" y="72"/>
                  <a:pt x="317" y="424"/>
                  <a:pt x="317" y="424"/>
                </a:cubicBezTo>
                <a:cubicBezTo>
                  <a:pt x="317" y="424"/>
                  <a:pt x="266" y="393"/>
                  <a:pt x="202" y="393"/>
                </a:cubicBezTo>
                <a:cubicBezTo>
                  <a:pt x="170" y="393"/>
                  <a:pt x="135" y="401"/>
                  <a:pt x="101" y="424"/>
                </a:cubicBezTo>
                <a:cubicBezTo>
                  <a:pt x="0" y="492"/>
                  <a:pt x="25" y="600"/>
                  <a:pt x="25" y="600"/>
                </a:cubicBezTo>
                <a:cubicBezTo>
                  <a:pt x="242" y="611"/>
                  <a:pt x="473" y="615"/>
                  <a:pt x="699" y="615"/>
                </a:cubicBezTo>
                <a:cubicBezTo>
                  <a:pt x="1448" y="615"/>
                  <a:pt x="2146" y="569"/>
                  <a:pt x="2158" y="569"/>
                </a:cubicBezTo>
                <a:cubicBezTo>
                  <a:pt x="2158" y="569"/>
                  <a:pt x="2158" y="569"/>
                  <a:pt x="2158" y="569"/>
                </a:cubicBezTo>
                <a:cubicBezTo>
                  <a:pt x="2206" y="327"/>
                  <a:pt x="2074" y="286"/>
                  <a:pt x="1980" y="286"/>
                </a:cubicBezTo>
                <a:cubicBezTo>
                  <a:pt x="1933" y="286"/>
                  <a:pt x="1894" y="296"/>
                  <a:pt x="1894" y="296"/>
                </a:cubicBezTo>
                <a:cubicBezTo>
                  <a:pt x="1894" y="296"/>
                  <a:pt x="1961" y="56"/>
                  <a:pt x="1685" y="5"/>
                </a:cubicBezTo>
                <a:cubicBezTo>
                  <a:pt x="1666" y="2"/>
                  <a:pt x="1648" y="0"/>
                  <a:pt x="1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3" name="Google Shape;4713;p42"/>
          <p:cNvSpPr/>
          <p:nvPr/>
        </p:nvSpPr>
        <p:spPr>
          <a:xfrm>
            <a:off x="7877197" y="5926722"/>
            <a:ext cx="278581" cy="110433"/>
          </a:xfrm>
          <a:custGeom>
            <a:avLst/>
            <a:gdLst/>
            <a:ahLst/>
            <a:cxnLst/>
            <a:rect l="l" t="t" r="r" b="b"/>
            <a:pathLst>
              <a:path w="1839" h="729" extrusionOk="0">
                <a:moveTo>
                  <a:pt x="1108" y="0"/>
                </a:moveTo>
                <a:cubicBezTo>
                  <a:pt x="851" y="0"/>
                  <a:pt x="744" y="223"/>
                  <a:pt x="744" y="223"/>
                </a:cubicBezTo>
                <a:cubicBezTo>
                  <a:pt x="744" y="223"/>
                  <a:pt x="699" y="86"/>
                  <a:pt x="539" y="86"/>
                </a:cubicBezTo>
                <a:cubicBezTo>
                  <a:pt x="507" y="86"/>
                  <a:pt x="472" y="91"/>
                  <a:pt x="431" y="103"/>
                </a:cubicBezTo>
                <a:cubicBezTo>
                  <a:pt x="183" y="179"/>
                  <a:pt x="264" y="351"/>
                  <a:pt x="264" y="351"/>
                </a:cubicBezTo>
                <a:cubicBezTo>
                  <a:pt x="264" y="351"/>
                  <a:pt x="246" y="346"/>
                  <a:pt x="219" y="346"/>
                </a:cubicBezTo>
                <a:cubicBezTo>
                  <a:pt x="181" y="346"/>
                  <a:pt x="124" y="357"/>
                  <a:pt x="78" y="410"/>
                </a:cubicBezTo>
                <a:cubicBezTo>
                  <a:pt x="0" y="501"/>
                  <a:pt x="86" y="591"/>
                  <a:pt x="86" y="591"/>
                </a:cubicBezTo>
                <a:cubicBezTo>
                  <a:pt x="449" y="678"/>
                  <a:pt x="1737" y="728"/>
                  <a:pt x="1737" y="728"/>
                </a:cubicBezTo>
                <a:cubicBezTo>
                  <a:pt x="1737" y="728"/>
                  <a:pt x="1839" y="418"/>
                  <a:pt x="1720" y="325"/>
                </a:cubicBezTo>
                <a:cubicBezTo>
                  <a:pt x="1676" y="291"/>
                  <a:pt x="1628" y="280"/>
                  <a:pt x="1585" y="280"/>
                </a:cubicBezTo>
                <a:cubicBezTo>
                  <a:pt x="1514" y="280"/>
                  <a:pt x="1457" y="311"/>
                  <a:pt x="1457" y="311"/>
                </a:cubicBezTo>
                <a:cubicBezTo>
                  <a:pt x="1457" y="311"/>
                  <a:pt x="1411" y="17"/>
                  <a:pt x="1135" y="1"/>
                </a:cubicBezTo>
                <a:cubicBezTo>
                  <a:pt x="1126" y="0"/>
                  <a:pt x="1117" y="0"/>
                  <a:pt x="11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4" name="Google Shape;4714;p42"/>
          <p:cNvSpPr txBox="1">
            <a:spLocks noGrp="1"/>
          </p:cNvSpPr>
          <p:nvPr>
            <p:ph type="subTitle" idx="1"/>
          </p:nvPr>
        </p:nvSpPr>
        <p:spPr>
          <a:xfrm>
            <a:off x="1980132" y="2482455"/>
            <a:ext cx="5185800" cy="1190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Pengendalian</a:t>
            </a:r>
            <a:r>
              <a:rPr lang="en-ID" dirty="0"/>
              <a:t> OPT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PHT,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pemantauan</a:t>
            </a:r>
            <a:r>
              <a:rPr lang="en-ID" dirty="0"/>
              <a:t> dan </a:t>
            </a:r>
            <a:r>
              <a:rPr lang="en-ID" dirty="0" err="1"/>
              <a:t>pengamatan</a:t>
            </a:r>
            <a:r>
              <a:rPr lang="en-ID" dirty="0"/>
              <a:t>,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, dan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berkesinambungan</a:t>
            </a:r>
            <a:endParaRPr dirty="0"/>
          </a:p>
        </p:txBody>
      </p:sp>
      <p:sp>
        <p:nvSpPr>
          <p:cNvPr id="4715" name="Google Shape;4715;p42"/>
          <p:cNvSpPr txBox="1">
            <a:spLocks noGrp="1"/>
          </p:cNvSpPr>
          <p:nvPr>
            <p:ph type="title"/>
          </p:nvPr>
        </p:nvSpPr>
        <p:spPr>
          <a:xfrm>
            <a:off x="1979100" y="572350"/>
            <a:ext cx="5185800" cy="18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Prinsip Pengendalian OPT</a:t>
            </a:r>
            <a:endParaRPr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55CE-428A-9862-8C95-D08FC898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3A5BD-B928-37B2-E3BC-8F3BFAA39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875" y="1333701"/>
            <a:ext cx="5223605" cy="824599"/>
          </a:xfrm>
        </p:spPr>
        <p:txBody>
          <a:bodyPr/>
          <a:lstStyle/>
          <a:p>
            <a:pPr algn="ctr"/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teknis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perpaduan</a:t>
            </a:r>
            <a:r>
              <a:rPr lang="en-ID" dirty="0"/>
              <a:t> </a:t>
            </a:r>
            <a:r>
              <a:rPr lang="en-ID" dirty="0" err="1"/>
              <a:t>cara-cara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yang </a:t>
            </a:r>
          </a:p>
          <a:p>
            <a:r>
              <a:rPr lang="en-ID" dirty="0" err="1"/>
              <a:t>serasi</a:t>
            </a:r>
            <a:r>
              <a:rPr lang="en-ID" dirty="0"/>
              <a:t>, </a:t>
            </a:r>
            <a:r>
              <a:rPr lang="en-ID" dirty="0" err="1"/>
              <a:t>selaras</a:t>
            </a:r>
            <a:r>
              <a:rPr lang="en-ID" dirty="0"/>
              <a:t> dan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menekan</a:t>
            </a:r>
            <a:r>
              <a:rPr lang="en-ID" dirty="0"/>
              <a:t> </a:t>
            </a:r>
          </a:p>
          <a:p>
            <a:r>
              <a:rPr lang="en-ID" dirty="0" err="1"/>
              <a:t>populasi</a:t>
            </a:r>
            <a:r>
              <a:rPr lang="en-ID" dirty="0"/>
              <a:t> OPT dan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serangan</a:t>
            </a:r>
            <a:r>
              <a:rPr lang="en-ID" dirty="0"/>
              <a:t> OPT </a:t>
            </a:r>
            <a:r>
              <a:rPr lang="en-ID" dirty="0" err="1"/>
              <a:t>sampai</a:t>
            </a:r>
            <a:r>
              <a:rPr lang="en-ID" dirty="0"/>
              <a:t> batas </a:t>
            </a:r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merugikan</a:t>
            </a: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81C83-78AA-DE0D-5412-9B0F52964DB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43FC7-5E21-F1B5-058C-D63E6D841F9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50C47F-DEDB-6611-CD68-AD81C2D4254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55DA92F-42A4-B799-C91D-3727D47E240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569874" y="2979381"/>
            <a:ext cx="4854125" cy="593400"/>
          </a:xfrm>
        </p:spPr>
        <p:txBody>
          <a:bodyPr/>
          <a:lstStyle/>
          <a:p>
            <a:r>
              <a:rPr lang="en-ID" dirty="0" err="1"/>
              <a:t>Teknologi</a:t>
            </a:r>
            <a:r>
              <a:rPr lang="en-ID" dirty="0"/>
              <a:t> PHT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mengganggu</a:t>
            </a:r>
            <a:r>
              <a:rPr lang="en-ID" dirty="0"/>
              <a:t> </a:t>
            </a:r>
          </a:p>
          <a:p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</a:p>
          <a:p>
            <a:r>
              <a:rPr lang="en-ID" dirty="0" err="1"/>
              <a:t>musuh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 dan </a:t>
            </a:r>
            <a:r>
              <a:rPr lang="en-ID" dirty="0" err="1"/>
              <a:t>organisme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sasaran</a:t>
            </a:r>
            <a:endParaRPr lang="en-ID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5C0559-2797-56BC-9015-AC27B26EF6BA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A9B0008-DDBF-1500-2221-C97E09FA2EC6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E9145AB-A757-A2A3-985A-251F27E33FF7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/>
              <a:t>PERSYARATAN TINDAKAN PENGENDALIAN OPT</a:t>
            </a:r>
            <a:endParaRPr lang="en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6903C29-8DFE-E55E-9688-08C8092F2E63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r>
              <a:rPr lang="en-US" dirty="0"/>
              <a:t>ASPEK TEKNIS</a:t>
            </a:r>
            <a:endParaRPr lang="en-ID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9FDA477-2584-B5C8-9E01-370A1C28989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ASPEK EKONOMIS</a:t>
            </a:r>
            <a:endParaRPr lang="en-ID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BCB21B7-7D6C-A917-1CBC-FD07061AE0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ASPEK EKOLOGIS</a:t>
            </a:r>
            <a:endParaRPr lang="en-ID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50384D6-0345-F50D-3259-789C9BDF493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ASPEK SOSIAL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5092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22B3-D393-1A5C-8E32-BCF74D5C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IMPLEMENTASI PHT DALAM BUDI DAYA BENIH </a:t>
            </a:r>
            <a:br>
              <a:rPr lang="en-US" sz="2400" b="1" dirty="0"/>
            </a:br>
            <a:r>
              <a:rPr lang="en-US" sz="2400" b="1" dirty="0"/>
              <a:t>BAWANG MERAH</a:t>
            </a:r>
            <a:endParaRPr lang="en-ID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987B-AD33-0EB0-8735-A6E053DBE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50" y="1413365"/>
            <a:ext cx="3852000" cy="3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Praktek</a:t>
            </a:r>
            <a:r>
              <a:rPr lang="en-US" sz="2400" dirty="0"/>
              <a:t> </a:t>
            </a:r>
            <a:r>
              <a:rPr lang="en-US" sz="2400" dirty="0" err="1"/>
              <a:t>budidaya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yang </a:t>
            </a:r>
            <a:r>
              <a:rPr lang="en-US" sz="2400" dirty="0" err="1"/>
              <a:t>sehat</a:t>
            </a:r>
            <a:r>
              <a:rPr lang="en-US" sz="2400" dirty="0"/>
              <a:t>,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PHT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Budidaya</a:t>
            </a:r>
            <a:r>
              <a:rPr lang="en-US" sz="2000" dirty="0"/>
              <a:t> </a:t>
            </a:r>
            <a:r>
              <a:rPr lang="en-US" sz="2000" dirty="0" err="1"/>
              <a:t>tanaman</a:t>
            </a:r>
            <a:r>
              <a:rPr lang="en-US" sz="2000" dirty="0"/>
              <a:t> </a:t>
            </a:r>
            <a:r>
              <a:rPr lang="en-US" sz="2000" dirty="0" err="1"/>
              <a:t>sehat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Pelestarian</a:t>
            </a:r>
            <a:r>
              <a:rPr lang="en-US" sz="2000" dirty="0"/>
              <a:t> dan </a:t>
            </a:r>
            <a:r>
              <a:rPr lang="en-US" sz="2000" dirty="0" err="1"/>
              <a:t>pemberdayaan</a:t>
            </a:r>
            <a:r>
              <a:rPr lang="en-US" sz="2000" dirty="0"/>
              <a:t> </a:t>
            </a:r>
            <a:r>
              <a:rPr lang="en-US" sz="2000" dirty="0" err="1"/>
              <a:t>musuh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Pengamatan</a:t>
            </a:r>
            <a:r>
              <a:rPr lang="en-US" sz="2000" dirty="0"/>
              <a:t> </a:t>
            </a:r>
            <a:r>
              <a:rPr lang="en-US" sz="2000" dirty="0" err="1"/>
              <a:t>ekosistem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PHT di </a:t>
            </a:r>
            <a:r>
              <a:rPr lang="en-US" sz="2000" dirty="0" err="1"/>
              <a:t>lahannya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endParaRPr lang="en-US" sz="2000" dirty="0"/>
          </a:p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60562-13F7-9348-4984-FEFC61FB832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413365"/>
            <a:ext cx="3852000" cy="3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PHT non </a:t>
            </a:r>
            <a:r>
              <a:rPr lang="en-US" sz="2400" dirty="0" err="1"/>
              <a:t>kimiawi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bercocok</a:t>
            </a:r>
            <a:r>
              <a:rPr lang="en-US" sz="2000" dirty="0"/>
              <a:t> </a:t>
            </a:r>
            <a:r>
              <a:rPr lang="en-US" sz="2000" dirty="0" err="1"/>
              <a:t>tanam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dan </a:t>
            </a:r>
            <a:r>
              <a:rPr lang="en-US" sz="2000" dirty="0" err="1"/>
              <a:t>mekanik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varietas</a:t>
            </a:r>
            <a:r>
              <a:rPr lang="en-US" sz="2000" dirty="0"/>
              <a:t> </a:t>
            </a:r>
            <a:r>
              <a:rPr lang="en-US" sz="2000" dirty="0" err="1"/>
              <a:t>tahan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Pemanfaatan</a:t>
            </a:r>
            <a:r>
              <a:rPr lang="en-US" sz="2000" dirty="0"/>
              <a:t> dan </a:t>
            </a:r>
            <a:r>
              <a:rPr lang="en-US" sz="2000" dirty="0" err="1"/>
              <a:t>pelestarian</a:t>
            </a:r>
            <a:r>
              <a:rPr lang="en-US" sz="2000" dirty="0"/>
              <a:t> </a:t>
            </a:r>
            <a:r>
              <a:rPr lang="en-US" sz="2000" dirty="0" err="1"/>
              <a:t>musuh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perundang-undangan</a:t>
            </a:r>
            <a:endParaRPr lang="en-US" sz="2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635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0073-8092-A21D-16FB-F8FBEE3B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400" dirty="0"/>
              <a:t>Pendekatan Ekologi dalam Pengendalian Hama pada Bawang Merah</a:t>
            </a:r>
            <a:endParaRPr lang="en-ID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1160-4730-FD0E-9F6A-A1C04453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51" y="1303595"/>
            <a:ext cx="3852000" cy="3400800"/>
          </a:xfrm>
        </p:spPr>
        <p:txBody>
          <a:bodyPr/>
          <a:lstStyle/>
          <a:p>
            <a:pPr marL="139700" indent="0">
              <a:buNone/>
            </a:pPr>
            <a:r>
              <a:rPr lang="en-ID" dirty="0"/>
              <a:t>Pada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iklim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HAMA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? </a:t>
            </a:r>
            <a:r>
              <a:rPr lang="en-ID" dirty="0" err="1"/>
              <a:t>Misalnya</a:t>
            </a:r>
            <a:r>
              <a:rPr lang="en-ID" dirty="0"/>
              <a:t> pada </a:t>
            </a:r>
            <a:r>
              <a:rPr lang="en-ID" dirty="0" err="1"/>
              <a:t>kasus</a:t>
            </a:r>
            <a:r>
              <a:rPr lang="en-ID" dirty="0"/>
              <a:t> : </a:t>
            </a:r>
          </a:p>
          <a:p>
            <a:pPr marL="139700" indent="0">
              <a:buNone/>
            </a:pPr>
            <a:endParaRPr lang="en-ID" dirty="0"/>
          </a:p>
          <a:p>
            <a:r>
              <a:rPr lang="en-ID" dirty="0" err="1"/>
              <a:t>Cuaca</a:t>
            </a:r>
            <a:r>
              <a:rPr lang="en-ID" dirty="0"/>
              <a:t> </a:t>
            </a:r>
            <a:r>
              <a:rPr lang="en-ID" dirty="0" err="1"/>
              <a:t>kering</a:t>
            </a:r>
            <a:r>
              <a:rPr lang="en-ID" dirty="0"/>
              <a:t> yang </a:t>
            </a:r>
            <a:r>
              <a:rPr lang="en-ID" dirty="0" err="1"/>
              <a:t>panas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perkembang</a:t>
            </a:r>
            <a:r>
              <a:rPr lang="en-ID" dirty="0"/>
              <a:t> </a:t>
            </a:r>
            <a:r>
              <a:rPr lang="en-ID" dirty="0" err="1"/>
              <a:t>hama</a:t>
            </a:r>
            <a:r>
              <a:rPr lang="en-ID" dirty="0"/>
              <a:t> trip pada </a:t>
            </a:r>
            <a:r>
              <a:rPr lang="en-ID" dirty="0" err="1"/>
              <a:t>cabai</a:t>
            </a:r>
            <a:r>
              <a:rPr lang="en-ID" dirty="0"/>
              <a:t> dan </a:t>
            </a:r>
            <a:r>
              <a:rPr lang="en-ID" dirty="0" err="1"/>
              <a:t>bawang</a:t>
            </a:r>
            <a:r>
              <a:rPr lang="en-ID" dirty="0"/>
              <a:t> </a:t>
            </a:r>
            <a:r>
              <a:rPr lang="en-ID" dirty="0" err="1"/>
              <a:t>merah</a:t>
            </a:r>
            <a:endParaRPr lang="en-ID" dirty="0"/>
          </a:p>
          <a:p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ulat</a:t>
            </a:r>
            <a:r>
              <a:rPr lang="en-ID" dirty="0"/>
              <a:t> </a:t>
            </a:r>
            <a:r>
              <a:rPr lang="en-ID" dirty="0" err="1"/>
              <a:t>grayak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pada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musim</a:t>
            </a:r>
            <a:r>
              <a:rPr lang="en-ID" dirty="0"/>
              <a:t> </a:t>
            </a:r>
            <a:r>
              <a:rPr lang="en-ID" dirty="0" err="1"/>
              <a:t>penghujan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panas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pada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kemarau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hujan</a:t>
            </a:r>
            <a:endParaRPr lang="en-ID" dirty="0"/>
          </a:p>
          <a:p>
            <a:r>
              <a:rPr lang="en-ID" dirty="0" err="1"/>
              <a:t>Hujan</a:t>
            </a:r>
            <a:r>
              <a:rPr lang="en-ID" dirty="0"/>
              <a:t> </a:t>
            </a:r>
            <a:r>
              <a:rPr lang="en-ID" dirty="0" err="1"/>
              <a:t>malam</a:t>
            </a:r>
            <a:r>
              <a:rPr lang="en-ID" dirty="0"/>
              <a:t> yang </a:t>
            </a:r>
            <a:r>
              <a:rPr lang="en-ID" dirty="0" err="1"/>
              <a:t>tertalu</a:t>
            </a:r>
            <a:r>
              <a:rPr lang="en-ID" dirty="0"/>
              <a:t> lama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angin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trotol</a:t>
            </a:r>
            <a:r>
              <a:rPr lang="en-ID" dirty="0"/>
              <a:t> dan </a:t>
            </a:r>
            <a:r>
              <a:rPr lang="en-ID" dirty="0" err="1"/>
              <a:t>pucuk</a:t>
            </a:r>
            <a:r>
              <a:rPr lang="en-ID" dirty="0"/>
              <a:t> </a:t>
            </a:r>
            <a:r>
              <a:rPr lang="en-ID" dirty="0" err="1"/>
              <a:t>kuning</a:t>
            </a:r>
            <a:r>
              <a:rPr lang="en-ID" dirty="0"/>
              <a:t> pada </a:t>
            </a:r>
            <a:r>
              <a:rPr lang="en-ID" dirty="0" err="1"/>
              <a:t>bawang</a:t>
            </a:r>
            <a:r>
              <a:rPr lang="en-ID" dirty="0"/>
              <a:t> </a:t>
            </a:r>
            <a:r>
              <a:rPr lang="en-ID" dirty="0" err="1"/>
              <a:t>merah</a:t>
            </a:r>
            <a:endParaRPr lang="en-ID" dirty="0"/>
          </a:p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5D6C2-1606-A91B-EF22-C357E6E6475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303595"/>
            <a:ext cx="3852000" cy="3400800"/>
          </a:xfrm>
        </p:spPr>
        <p:txBody>
          <a:bodyPr/>
          <a:lstStyle/>
          <a:p>
            <a:pPr marL="139700" indent="0">
              <a:buNone/>
            </a:pPr>
            <a:r>
              <a:rPr lang="en-ID" dirty="0"/>
              <a:t>Kapan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tanaman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kritis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SERANGAN HAMA?</a:t>
            </a:r>
          </a:p>
          <a:p>
            <a:pPr marL="139700" indent="0">
              <a:buNone/>
            </a:pPr>
            <a:endParaRPr lang="en-ID" dirty="0"/>
          </a:p>
          <a:p>
            <a:r>
              <a:rPr lang="en-ID" dirty="0" err="1"/>
              <a:t>Serangan</a:t>
            </a:r>
            <a:r>
              <a:rPr lang="en-ID" dirty="0"/>
              <a:t> trip 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pertumbuhan</a:t>
            </a:r>
            <a:endParaRPr lang="en-ID" dirty="0"/>
          </a:p>
          <a:p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hama</a:t>
            </a:r>
            <a:r>
              <a:rPr lang="en-ID" dirty="0"/>
              <a:t> </a:t>
            </a:r>
            <a:r>
              <a:rPr lang="en-ID" dirty="0" err="1"/>
              <a:t>ulat</a:t>
            </a:r>
            <a:r>
              <a:rPr lang="en-ID" dirty="0"/>
              <a:t> </a:t>
            </a:r>
            <a:r>
              <a:rPr lang="en-ID" dirty="0" err="1"/>
              <a:t>grayak</a:t>
            </a:r>
            <a:r>
              <a:rPr lang="en-ID" dirty="0"/>
              <a:t> pada </a:t>
            </a:r>
            <a:r>
              <a:rPr lang="en-ID" dirty="0" err="1"/>
              <a:t>bawang</a:t>
            </a:r>
            <a:r>
              <a:rPr lang="en-ID" dirty="0"/>
              <a:t> </a:t>
            </a:r>
            <a:r>
              <a:rPr lang="en-ID" dirty="0" err="1"/>
              <a:t>merah</a:t>
            </a:r>
            <a:r>
              <a:rPr lang="en-ID" dirty="0"/>
              <a:t> dan </a:t>
            </a:r>
            <a:r>
              <a:rPr lang="en-ID" dirty="0" err="1"/>
              <a:t>bawang</a:t>
            </a:r>
            <a:r>
              <a:rPr lang="en-ID" dirty="0"/>
              <a:t> </a:t>
            </a:r>
            <a:r>
              <a:rPr lang="en-ID" dirty="0" err="1"/>
              <a:t>merah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35-45 </a:t>
            </a:r>
            <a:r>
              <a:rPr lang="en-ID" dirty="0" err="1"/>
              <a:t>hari</a:t>
            </a:r>
            <a:endParaRPr lang="en-ID" dirty="0"/>
          </a:p>
          <a:p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lalat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pada </a:t>
            </a:r>
            <a:r>
              <a:rPr lang="en-ID" dirty="0" err="1"/>
              <a:t>cabai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70-90 </a:t>
            </a:r>
            <a:r>
              <a:rPr lang="en-ID" dirty="0" err="1"/>
              <a:t>hari</a:t>
            </a:r>
            <a:r>
              <a:rPr lang="en-ID" dirty="0"/>
              <a:t> </a:t>
            </a:r>
          </a:p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394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8361"/>
            <a:ext cx="6172200" cy="706040"/>
          </a:xfrm>
        </p:spPr>
        <p:txBody>
          <a:bodyPr/>
          <a:lstStyle/>
          <a:p>
            <a:pPr algn="ctr"/>
            <a:r>
              <a:rPr lang="en-US" dirty="0" err="1"/>
              <a:t>Penerapan</a:t>
            </a:r>
            <a:r>
              <a:rPr lang="en-US" dirty="0"/>
              <a:t> Teknik </a:t>
            </a:r>
            <a:r>
              <a:rPr lang="en-US" dirty="0" err="1"/>
              <a:t>Pengamatan</a:t>
            </a:r>
            <a:endParaRPr lang="en-US" dirty="0"/>
          </a:p>
        </p:txBody>
      </p:sp>
      <p:pic>
        <p:nvPicPr>
          <p:cNvPr id="199686" name="Picture 6" descr="MVIJCA3TW36SCA5G1Y4YCAW11S50CA3VST2OCA16NNCMCAXNI897CA9Y0HVDCAU9Q657CA7ZO9IKCAKWXVKTCA7ZNGQACAQ9XCXKCAJLKPLZCAD28MXACA9EL5RRCAOBAPX1CAUR1IS2CAK6QJR4CALTBI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028701"/>
            <a:ext cx="2857500" cy="1935956"/>
          </a:xfrm>
        </p:spPr>
      </p:pic>
      <p:pic>
        <p:nvPicPr>
          <p:cNvPr id="199687" name="Picture 7" descr="JTCFCA8G0OY4CAVBNXHVCAOKVLL7CAD5W4LZCA146QETCAIMDGA8CAFT02YYCAQSWJHJCAD9YNYZCAX06BUHCAHD5MKQCAANZZX5CAO5UV5ECA3OEU8HCA4BUPE6CAG7BVJYCAESHO70CAZG8CRBCA8B2QH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29150" y="1028701"/>
            <a:ext cx="2571750" cy="1926431"/>
          </a:xfrm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1371600" y="3143251"/>
            <a:ext cx="6286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 err="1">
                <a:latin typeface="Alatsi" panose="020B0604020202020204" charset="0"/>
              </a:rPr>
              <a:t>Pemantauan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populasi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hama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bawang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merah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diperlukan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untuk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mengetahui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keberadaannya</a:t>
            </a:r>
            <a:r>
              <a:rPr lang="en-US" sz="1500" dirty="0">
                <a:latin typeface="Alatsi" panose="020B0604020202020204" charset="0"/>
              </a:rPr>
              <a:t> dan </a:t>
            </a:r>
            <a:r>
              <a:rPr lang="en-US" sz="1500" dirty="0" err="1">
                <a:latin typeface="Alatsi" panose="020B0604020202020204" charset="0"/>
              </a:rPr>
              <a:t>pencegahannya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serangannya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sejak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dini</a:t>
            </a:r>
            <a:endParaRPr lang="en-US" sz="1500" dirty="0">
              <a:latin typeface="Alatsi" panose="020B0604020202020204" charset="0"/>
            </a:endParaRPr>
          </a:p>
          <a:p>
            <a:pPr>
              <a:spcBef>
                <a:spcPct val="50000"/>
              </a:spcBef>
            </a:pPr>
            <a:r>
              <a:rPr lang="en-US" sz="1500" dirty="0" err="1">
                <a:latin typeface="Alatsi" panose="020B0604020202020204" charset="0"/>
              </a:rPr>
              <a:t>Perilaku</a:t>
            </a:r>
            <a:r>
              <a:rPr lang="en-US" sz="1500" dirty="0">
                <a:latin typeface="Alatsi" panose="020B0604020202020204" charset="0"/>
              </a:rPr>
              <a:t> dan </a:t>
            </a:r>
            <a:r>
              <a:rPr lang="en-US" sz="1500" dirty="0" err="1">
                <a:latin typeface="Alatsi" panose="020B0604020202020204" charset="0"/>
              </a:rPr>
              <a:t>sifat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ketertarikan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hama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terhadap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warna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dapat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digunakan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untuk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mendukung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pengamatan</a:t>
            </a:r>
            <a:endParaRPr lang="en-US" sz="1500" dirty="0">
              <a:latin typeface="Alatsi" panose="020B0604020202020204" charset="0"/>
            </a:endParaRPr>
          </a:p>
          <a:p>
            <a:pPr>
              <a:spcBef>
                <a:spcPct val="50000"/>
              </a:spcBef>
            </a:pPr>
            <a:r>
              <a:rPr lang="en-US" sz="1500" dirty="0" err="1">
                <a:latin typeface="Alatsi" panose="020B0604020202020204" charset="0"/>
              </a:rPr>
              <a:t>Kemunculan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hama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dapat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diprediksi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berdasarkan</a:t>
            </a:r>
            <a:r>
              <a:rPr lang="en-US" sz="1500" dirty="0">
                <a:latin typeface="Alatsi" panose="020B0604020202020204" charset="0"/>
              </a:rPr>
              <a:t> data </a:t>
            </a:r>
            <a:r>
              <a:rPr lang="en-US" sz="1500" dirty="0" err="1">
                <a:latin typeface="Alatsi" panose="020B0604020202020204" charset="0"/>
              </a:rPr>
              <a:t>kejadian</a:t>
            </a:r>
            <a:r>
              <a:rPr lang="en-US" sz="1500" dirty="0">
                <a:latin typeface="Alatsi" panose="020B0604020202020204" charset="0"/>
              </a:rPr>
              <a:t> </a:t>
            </a:r>
            <a:r>
              <a:rPr lang="en-US" sz="1500" dirty="0" err="1">
                <a:latin typeface="Alatsi" panose="020B0604020202020204" charset="0"/>
              </a:rPr>
              <a:t>iklim</a:t>
            </a:r>
            <a:endParaRPr lang="en-US" sz="1500" dirty="0">
              <a:latin typeface="Alats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3613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E8FE-528F-143A-E7E8-DE6BBC7B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/>
              <a:t>Pengendalian</a:t>
            </a:r>
            <a:r>
              <a:rPr lang="en-US" sz="2400" b="1" dirty="0"/>
              <a:t> OPT 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Pendekatan</a:t>
            </a:r>
            <a:r>
              <a:rPr lang="en-US" sz="2400" b="1" dirty="0"/>
              <a:t> </a:t>
            </a:r>
            <a:r>
              <a:rPr lang="en-US" sz="2400" b="1" dirty="0" err="1"/>
              <a:t>Ekologi</a:t>
            </a:r>
            <a:endParaRPr lang="en-ID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B0E8C-F519-D53C-DDEB-9E7088C09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 dirty="0" err="1"/>
              <a:t>Penentuan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tanam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:</a:t>
            </a:r>
          </a:p>
          <a:p>
            <a:pPr marL="139700" indent="0">
              <a:buNone/>
            </a:pPr>
            <a:endParaRPr lang="en-ID" dirty="0"/>
          </a:p>
          <a:p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kalender</a:t>
            </a:r>
            <a:r>
              <a:rPr lang="en-ID" dirty="0"/>
              <a:t> </a:t>
            </a:r>
            <a:r>
              <a:rPr lang="en-ID" dirty="0" err="1"/>
              <a:t>tanam</a:t>
            </a:r>
            <a:r>
              <a:rPr lang="en-ID" dirty="0"/>
              <a:t> (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pranoto</a:t>
            </a:r>
            <a:r>
              <a:rPr lang="en-ID" dirty="0"/>
              <a:t> </a:t>
            </a:r>
            <a:r>
              <a:rPr lang="en-ID" dirty="0" err="1"/>
              <a:t>mongso</a:t>
            </a:r>
            <a:r>
              <a:rPr lang="en-ID" dirty="0"/>
              <a:t>/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angin</a:t>
            </a:r>
            <a:r>
              <a:rPr lang="en-ID" dirty="0"/>
              <a:t>/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hujan</a:t>
            </a:r>
            <a:r>
              <a:rPr lang="en-ID" dirty="0"/>
              <a:t>)</a:t>
            </a:r>
          </a:p>
          <a:p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mengundur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tanam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munculnya</a:t>
            </a:r>
            <a:r>
              <a:rPr lang="en-ID" dirty="0"/>
              <a:t> </a:t>
            </a:r>
            <a:r>
              <a:rPr lang="en-ID" dirty="0" err="1"/>
              <a:t>hama</a:t>
            </a:r>
            <a:endParaRPr lang="en-ID" dirty="0"/>
          </a:p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FEEA0-1AE6-41C7-11D4-13F55D5933E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 dirty="0"/>
              <a:t>Strategi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anomali</a:t>
            </a:r>
            <a:r>
              <a:rPr lang="en-ID" dirty="0"/>
              <a:t> </a:t>
            </a:r>
            <a:r>
              <a:rPr lang="en-ID" dirty="0" err="1"/>
              <a:t>iklim</a:t>
            </a:r>
            <a:endParaRPr lang="en-ID" dirty="0"/>
          </a:p>
          <a:p>
            <a:pPr marL="139700" indent="0">
              <a:buNone/>
            </a:pPr>
            <a:endParaRPr lang="en-ID" dirty="0"/>
          </a:p>
          <a:p>
            <a:r>
              <a:rPr lang="en-ID" dirty="0" err="1"/>
              <a:t>Managemen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pertanaman</a:t>
            </a:r>
            <a:r>
              <a:rPr lang="en-ID" dirty="0"/>
              <a:t> 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irigasi</a:t>
            </a:r>
            <a:r>
              <a:rPr lang="en-ID" dirty="0"/>
              <a:t>, </a:t>
            </a:r>
            <a:r>
              <a:rPr lang="en-ID" dirty="0" err="1"/>
              <a:t>drainase</a:t>
            </a:r>
            <a:r>
              <a:rPr lang="en-ID" dirty="0"/>
              <a:t>, </a:t>
            </a:r>
            <a:r>
              <a:rPr lang="en-ID" dirty="0" err="1"/>
              <a:t>penyinaran</a:t>
            </a:r>
            <a:r>
              <a:rPr lang="en-ID" dirty="0"/>
              <a:t>, </a:t>
            </a:r>
            <a:r>
              <a:rPr lang="en-ID" dirty="0" err="1"/>
              <a:t>aerasi</a:t>
            </a:r>
            <a:endParaRPr lang="en-ID" dirty="0"/>
          </a:p>
          <a:p>
            <a:r>
              <a:rPr lang="en-ID" dirty="0" err="1"/>
              <a:t>Managemen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tanaman</a:t>
            </a:r>
            <a:r>
              <a:rPr lang="en-ID" dirty="0"/>
              <a:t>  </a:t>
            </a:r>
            <a:r>
              <a:rPr lang="en-ID" dirty="0" err="1"/>
              <a:t>pemupukan</a:t>
            </a:r>
            <a:r>
              <a:rPr lang="en-ID" dirty="0"/>
              <a:t>, </a:t>
            </a:r>
            <a:r>
              <a:rPr lang="en-ID" dirty="0" err="1"/>
              <a:t>perlindungan</a:t>
            </a:r>
            <a:r>
              <a:rPr lang="en-ID" dirty="0"/>
              <a:t> </a:t>
            </a:r>
            <a:r>
              <a:rPr lang="en-ID" dirty="0" err="1"/>
              <a:t>tanaman</a:t>
            </a:r>
            <a:endParaRPr lang="en-ID" dirty="0"/>
          </a:p>
          <a:p>
            <a:r>
              <a:rPr lang="en-ID" dirty="0" err="1"/>
              <a:t>Managamen</a:t>
            </a:r>
            <a:r>
              <a:rPr lang="en-ID" dirty="0"/>
              <a:t>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panen</a:t>
            </a:r>
            <a:r>
              <a:rPr lang="en-ID" dirty="0"/>
              <a:t>      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gudang</a:t>
            </a:r>
            <a:r>
              <a:rPr lang="en-ID" dirty="0"/>
              <a:t>, </a:t>
            </a:r>
            <a:r>
              <a:rPr lang="en-ID" dirty="0" err="1"/>
              <a:t>pengeringan</a:t>
            </a:r>
            <a:endParaRPr lang="en-ID" dirty="0"/>
          </a:p>
          <a:p>
            <a:pPr marL="139700" indent="0">
              <a:buNone/>
            </a:pPr>
            <a:endParaRPr lang="en-ID" dirty="0"/>
          </a:p>
        </p:txBody>
      </p:sp>
      <p:sp>
        <p:nvSpPr>
          <p:cNvPr id="5" name="Google Shape;6386;p81">
            <a:extLst>
              <a:ext uri="{FF2B5EF4-FFF2-40B4-BE49-F238E27FC236}">
                <a16:creationId xmlns:a16="http://schemas.microsoft.com/office/drawing/2014/main" id="{A963EAF0-3496-1ABF-9B67-013EED777922}"/>
              </a:ext>
            </a:extLst>
          </p:cNvPr>
          <p:cNvSpPr/>
          <p:nvPr/>
        </p:nvSpPr>
        <p:spPr>
          <a:xfrm>
            <a:off x="8057528" y="177681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386;p81">
            <a:extLst>
              <a:ext uri="{FF2B5EF4-FFF2-40B4-BE49-F238E27FC236}">
                <a16:creationId xmlns:a16="http://schemas.microsoft.com/office/drawing/2014/main" id="{905ECC63-7735-B840-12FF-C033F9AA17FC}"/>
              </a:ext>
            </a:extLst>
          </p:cNvPr>
          <p:cNvSpPr/>
          <p:nvPr/>
        </p:nvSpPr>
        <p:spPr>
          <a:xfrm>
            <a:off x="7806068" y="2442552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386;p81">
            <a:extLst>
              <a:ext uri="{FF2B5EF4-FFF2-40B4-BE49-F238E27FC236}">
                <a16:creationId xmlns:a16="http://schemas.microsoft.com/office/drawing/2014/main" id="{06937F98-1CF9-8459-C1A5-A5E30B6F92C4}"/>
              </a:ext>
            </a:extLst>
          </p:cNvPr>
          <p:cNvSpPr/>
          <p:nvPr/>
        </p:nvSpPr>
        <p:spPr>
          <a:xfrm>
            <a:off x="7196468" y="2843426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36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BB5C-5793-4B3B-A119-5D057B170B90}" type="slidenum">
              <a:rPr lang="en-US"/>
              <a:pPr/>
              <a:t>26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b="1" dirty="0" err="1"/>
              <a:t>Mutu</a:t>
            </a:r>
            <a:r>
              <a:rPr lang="en-US" b="1" dirty="0"/>
              <a:t> </a:t>
            </a:r>
            <a:r>
              <a:rPr lang="en-US" b="1" dirty="0" err="1"/>
              <a:t>Bawang</a:t>
            </a:r>
            <a:r>
              <a:rPr lang="en-US" b="1" dirty="0"/>
              <a:t> Merah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Pendekatan</a:t>
            </a:r>
            <a:r>
              <a:rPr lang="en-US" b="1" dirty="0"/>
              <a:t> Non </a:t>
            </a:r>
            <a:r>
              <a:rPr lang="en-US" b="1" dirty="0" err="1"/>
              <a:t>Kimiawi</a:t>
            </a:r>
            <a:endParaRPr lang="en-US" b="1" dirty="0"/>
          </a:p>
        </p:txBody>
      </p:sp>
      <p:pic>
        <p:nvPicPr>
          <p:cNvPr id="132099" name="Picture 3" descr="DSC025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7350" y="1371600"/>
            <a:ext cx="1885950" cy="1414463"/>
          </a:xfrm>
          <a:noFill/>
          <a:ln/>
        </p:spPr>
      </p:pic>
      <p:pic>
        <p:nvPicPr>
          <p:cNvPr id="132104" name="Picture 8" descr="Bawang merah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00450" y="1371600"/>
            <a:ext cx="2000250" cy="1400175"/>
          </a:xfrm>
          <a:noFill/>
          <a:ln/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485900" y="2914650"/>
            <a:ext cx="6286500" cy="195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Pengamatan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rutin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dilakukan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untuk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mengetahui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perkembangan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tanaman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dikaitkan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dengan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kemungkinan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munculnya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OPT dan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mempelajari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fase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kritis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tanaman</a:t>
            </a:r>
            <a:endParaRPr lang="en-US" sz="1575" dirty="0">
              <a:effectLst>
                <a:outerShdw blurRad="38100" dist="38100" dir="2700000" algn="tl">
                  <a:srgbClr val="010199"/>
                </a:outerShdw>
              </a:effectLst>
              <a:latin typeface="Alatsi" panose="020B060402020202020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Hama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ulat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bawang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tidak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dominan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setiap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waktu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, dan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pengendalian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melalui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cara-cara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non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kimiawi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menghasilkan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kualitas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bawang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yang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lebih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baik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,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serta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keuntungan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lebih</a:t>
            </a:r>
            <a:r>
              <a:rPr lang="en-US" sz="1575" dirty="0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 </a:t>
            </a:r>
            <a:r>
              <a:rPr lang="en-US" sz="1575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latsi" panose="020B0604020202020204" charset="0"/>
              </a:rPr>
              <a:t>tinggi</a:t>
            </a:r>
            <a:endParaRPr lang="en-US" sz="1575" dirty="0">
              <a:effectLst>
                <a:outerShdw blurRad="38100" dist="38100" dir="2700000" algn="tl">
                  <a:srgbClr val="010199"/>
                </a:outerShdw>
              </a:effectLst>
              <a:latin typeface="Alatsi" panose="020B0604020202020204" charset="0"/>
            </a:endParaRPr>
          </a:p>
          <a:p>
            <a:pPr>
              <a:spcBef>
                <a:spcPct val="50000"/>
              </a:spcBef>
            </a:pPr>
            <a:endParaRPr lang="en-US" sz="1575" dirty="0">
              <a:latin typeface="Alatsi" panose="020B0604020202020204" charset="0"/>
            </a:endParaRPr>
          </a:p>
        </p:txBody>
      </p:sp>
      <p:pic>
        <p:nvPicPr>
          <p:cNvPr id="132106" name="Picture 10" descr="Bawang merah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7850" y="1371601"/>
            <a:ext cx="2000250" cy="139779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088213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EB6F-7501-081C-0874-860C4F03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D5B4B-0296-BE58-B772-19D82017C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538" y="3143630"/>
            <a:ext cx="1685100" cy="971169"/>
          </a:xfrm>
        </p:spPr>
        <p:txBody>
          <a:bodyPr/>
          <a:lstStyle/>
          <a:p>
            <a:pPr algn="l"/>
            <a:r>
              <a:rPr lang="en-US" dirty="0"/>
              <a:t>Cara – </a:t>
            </a:r>
            <a:r>
              <a:rPr lang="en-US" dirty="0" err="1"/>
              <a:t>cara</a:t>
            </a:r>
            <a:r>
              <a:rPr lang="en-US" dirty="0"/>
              <a:t> </a:t>
            </a:r>
          </a:p>
          <a:p>
            <a:pPr algn="l"/>
            <a:r>
              <a:rPr lang="en-US" dirty="0" err="1"/>
              <a:t>bercocok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dan </a:t>
            </a:r>
            <a:r>
              <a:rPr lang="en-US" dirty="0" err="1"/>
              <a:t>penggunaan</a:t>
            </a:r>
            <a:r>
              <a:rPr lang="en-US" dirty="0"/>
              <a:t> </a:t>
            </a:r>
          </a:p>
          <a:p>
            <a:pPr algn="l"/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61715D-EB0E-9684-C4BD-554DEF66E5D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20D9BD-6F79-8086-CA94-C685D160BAC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pPr algn="l"/>
            <a:r>
              <a:rPr lang="en-US" dirty="0" err="1"/>
              <a:t>Pengguanaan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barrier </a:t>
            </a:r>
            <a:r>
              <a:rPr lang="en-US" dirty="0" err="1"/>
              <a:t>mekanis</a:t>
            </a:r>
            <a:endParaRPr lang="en-ID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E3A8F-999F-50E2-4803-4B442DF11DE7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6816F29-506E-9D92-38DF-65889B1E856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</a:p>
          <a:p>
            <a:r>
              <a:rPr lang="en-US" dirty="0" err="1"/>
              <a:t>agensia</a:t>
            </a:r>
            <a:r>
              <a:rPr lang="en-US" dirty="0"/>
              <a:t> </a:t>
            </a:r>
            <a:r>
              <a:rPr lang="en-US" dirty="0" err="1"/>
              <a:t>hayati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123B6-6283-0929-D917-9BDC88279B5F}"/>
              </a:ext>
            </a:extLst>
          </p:cNvPr>
          <p:cNvSpPr txBox="1"/>
          <p:nvPr/>
        </p:nvSpPr>
        <p:spPr>
          <a:xfrm>
            <a:off x="2491740" y="716280"/>
            <a:ext cx="4549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Penerapan</a:t>
            </a:r>
            <a:r>
              <a:rPr lang="en-US" sz="3600" b="1" dirty="0"/>
              <a:t> </a:t>
            </a:r>
            <a:r>
              <a:rPr lang="en-US" sz="3600" b="1" dirty="0" err="1"/>
              <a:t>Pengendalian</a:t>
            </a:r>
            <a:r>
              <a:rPr lang="en-US" sz="3600" b="1" dirty="0"/>
              <a:t> OPT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868271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9EA683-89F2-1CC3-2B7E-A9CADABB7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 T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F810C-8A39-D888-4E09-598A12F6A02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K3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0C7CFB-9C7E-5F4E-BB8B-B4EEE46EB21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, </a:t>
            </a:r>
            <a:r>
              <a:rPr lang="en-US" sz="1400" dirty="0" err="1"/>
              <a:t>sasaran</a:t>
            </a:r>
            <a:r>
              <a:rPr lang="en-US" sz="1400" dirty="0"/>
              <a:t>, </a:t>
            </a:r>
            <a:r>
              <a:rPr lang="en-US" sz="1400" dirty="0" err="1"/>
              <a:t>cara</a:t>
            </a:r>
            <a:r>
              <a:rPr lang="en-US" sz="1400" dirty="0"/>
              <a:t>, </a:t>
            </a:r>
            <a:r>
              <a:rPr lang="en-US" sz="1400" dirty="0" err="1"/>
              <a:t>waktu</a:t>
            </a:r>
            <a:r>
              <a:rPr lang="en-US" sz="1400" dirty="0"/>
              <a:t> dan </a:t>
            </a:r>
            <a:r>
              <a:rPr lang="en-US" sz="1400" dirty="0" err="1"/>
              <a:t>dosis</a:t>
            </a:r>
            <a:r>
              <a:rPr lang="en-US" sz="1400" dirty="0"/>
              <a:t>/</a:t>
            </a:r>
            <a:r>
              <a:rPr lang="en-US" sz="1400" dirty="0" err="1"/>
              <a:t>konsentrasi</a:t>
            </a:r>
            <a:endParaRPr lang="en-US" sz="1400" dirty="0"/>
          </a:p>
          <a:p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EFAA73-C356-B347-E027-31904FEE103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dirty="0"/>
              <a:t>Kesehatan pekerja, ternah dan tanaman (fitotoksik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dirty="0"/>
              <a:t>Kesehatan lingkungan : tidak menimbulkan pencemaran yang merugikan bagi tanah</a:t>
            </a:r>
          </a:p>
          <a:p>
            <a:pPr algn="l"/>
            <a:endParaRPr lang="en-ID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47AF1-0AD2-3B11-17B8-5BBE4ED1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PENGENDALIAN HAMA DENGAN PESTISIDA</a:t>
            </a:r>
            <a:r>
              <a:rPr lang="en-US" sz="4000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6391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1010-6D90-DAEF-36F2-3A371050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err="1"/>
              <a:t>Tepat</a:t>
            </a:r>
            <a:r>
              <a:rPr lang="en-US" sz="3000" b="1" dirty="0"/>
              <a:t> Cara dan Waktu </a:t>
            </a:r>
            <a:r>
              <a:rPr lang="en-US" sz="3000" b="1" dirty="0" err="1"/>
              <a:t>Aplikasi</a:t>
            </a:r>
            <a:r>
              <a:rPr lang="en-US" sz="3000" b="1" dirty="0"/>
              <a:t> </a:t>
            </a:r>
            <a:r>
              <a:rPr lang="en-US" sz="3000" b="1" dirty="0" err="1"/>
              <a:t>Pestisida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4E6E-328F-F7BC-F082-818B57048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Cara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aplikasi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pestisida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vo"/>
              <a:cs typeface="Archivo"/>
              <a:sym typeface="Archivo"/>
            </a:endParaRP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Penyemprotan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: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formulasi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EC, SC, SL, WP</a:t>
            </a: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Penaburan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ke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lahan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: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formulasi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G</a:t>
            </a: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Penaburan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di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gudang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: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formulasi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SP</a:t>
            </a: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Tidak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dicampur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/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dioplos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vo"/>
              <a:cs typeface="Archivo"/>
              <a:sym typeface="Archivo"/>
            </a:endParaRPr>
          </a:p>
          <a:p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2C6FF55-8B3F-B8D9-8E27-B68778556FD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Waktu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aplikasi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pestisida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vo"/>
              <a:cs typeface="Archivo"/>
              <a:sym typeface="Archivo"/>
            </a:endParaRP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Waktu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sesuai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fase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pertumbuhan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tanaman-pencegahan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efek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fitotoksik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vo"/>
              <a:cs typeface="Archivo"/>
              <a:sym typeface="Archivo"/>
            </a:endParaRP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Waktu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populasi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hama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menunjukan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peningkatan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dan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ambang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batas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merugikan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(AE)</a:t>
            </a: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Waktu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embun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sudah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kering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tidak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saat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posisi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matahari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lebih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dari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45</a:t>
            </a:r>
            <a:r>
              <a:rPr kumimoji="0" lang="en-US" sz="15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o</a:t>
            </a: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○"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Tidak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malam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/>
                <a:cs typeface="Archivo"/>
                <a:sym typeface="Archivo"/>
              </a:rPr>
              <a:t>hari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vo"/>
              <a:cs typeface="Archivo"/>
              <a:sym typeface="Archivo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028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8289C62-5461-A4B4-950E-3FC83EA5C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100" y="2472874"/>
            <a:ext cx="4567800" cy="1531089"/>
          </a:xfrm>
        </p:spPr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emahami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hama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bawang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endParaRPr lang="en-ID" sz="1400" b="1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endParaRPr lang="en-ID" sz="14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menerapkan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Terpadu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Hama dan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Bawang</a:t>
            </a:r>
            <a:r>
              <a:rPr lang="en-ID" sz="1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endParaRPr lang="en-ID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82600" indent="-342900" algn="l">
              <a:buFont typeface="+mj-lt"/>
              <a:buAutoNum type="arabicPeriod"/>
            </a:pPr>
            <a:endParaRPr lang="en-ID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90DEA-0D3F-CC48-8326-A4053AB9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INDIKATOR HASIL BELAJAR</a:t>
            </a:r>
            <a:endParaRPr lang="en-ID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0E7BE4D-8530-B236-6EF6-543162F86B3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27" r="21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44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7">
            <a:extLst>
              <a:ext uri="{FF2B5EF4-FFF2-40B4-BE49-F238E27FC236}">
                <a16:creationId xmlns:a16="http://schemas.microsoft.com/office/drawing/2014/main" id="{46554836-FBDC-E17F-F4BB-552C8D71A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517550"/>
              </p:ext>
            </p:extLst>
          </p:nvPr>
        </p:nvGraphicFramePr>
        <p:xfrm>
          <a:off x="1485900" y="400050"/>
          <a:ext cx="6172200" cy="325969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Jenis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hama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Bahan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aktif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Nama dagang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Ulat grayak, 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Spodoptera litura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Fentoat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profenofos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lamda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shihalotrin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, Bacillus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thringiensis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Atabron 50 EC, Lanate 40 SP, Matador 25 EC, Curacron 500 EC, Dharmabas 500 EC, Thuricide WP dll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lebih dari 350 merk dagang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)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Trip, 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Thrips tabaci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Beta siflutrin, deltametrin, spinosad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Buldok 25 EC, Decis 25 EC, Tracer 0,2 CB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Kutu 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Aphis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sp.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Dimetoad, eugenol, abamektin, profenofos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Decafen 400 EC, Natural Pentana 200 SL, Supermec 18 EC, Tabard 500 EC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Lalat pengorok daun, 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Lyriomyza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sp.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Abamektin, kartab hidroklorida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Bamex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18 EC,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Alfamex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18 EC, Kristal 50 WP,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Trigard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75 WB,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Vartap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50 SP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oogle Shape;6072;p74">
            <a:extLst>
              <a:ext uri="{FF2B5EF4-FFF2-40B4-BE49-F238E27FC236}">
                <a16:creationId xmlns:a16="http://schemas.microsoft.com/office/drawing/2014/main" id="{B54ACE92-F483-4D0B-A18E-2BAB942B24D6}"/>
              </a:ext>
            </a:extLst>
          </p:cNvPr>
          <p:cNvGrpSpPr/>
          <p:nvPr/>
        </p:nvGrpSpPr>
        <p:grpSpPr>
          <a:xfrm>
            <a:off x="6864538" y="400050"/>
            <a:ext cx="373967" cy="373939"/>
            <a:chOff x="715198" y="1386449"/>
            <a:chExt cx="373967" cy="373939"/>
          </a:xfrm>
        </p:grpSpPr>
        <p:sp>
          <p:nvSpPr>
            <p:cNvPr id="4" name="Google Shape;6073;p74">
              <a:extLst>
                <a:ext uri="{FF2B5EF4-FFF2-40B4-BE49-F238E27FC236}">
                  <a16:creationId xmlns:a16="http://schemas.microsoft.com/office/drawing/2014/main" id="{E6444C1E-04A0-391E-C9E9-94EEE1C744AF}"/>
                </a:ext>
              </a:extLst>
            </p:cNvPr>
            <p:cNvSpPr/>
            <p:nvPr/>
          </p:nvSpPr>
          <p:spPr>
            <a:xfrm>
              <a:off x="715198" y="1386449"/>
              <a:ext cx="99800" cy="99773"/>
            </a:xfrm>
            <a:custGeom>
              <a:avLst/>
              <a:gdLst/>
              <a:ahLst/>
              <a:cxnLst/>
              <a:rect l="l" t="t" r="r" b="b"/>
              <a:pathLst>
                <a:path w="3599" h="3598" extrusionOk="0">
                  <a:moveTo>
                    <a:pt x="2476" y="1"/>
                  </a:moveTo>
                  <a:cubicBezTo>
                    <a:pt x="1856" y="1"/>
                    <a:pt x="1353" y="504"/>
                    <a:pt x="1353" y="1125"/>
                  </a:cubicBezTo>
                  <a:cubicBezTo>
                    <a:pt x="1353" y="1212"/>
                    <a:pt x="1361" y="1296"/>
                    <a:pt x="1382" y="1378"/>
                  </a:cubicBezTo>
                  <a:cubicBezTo>
                    <a:pt x="1300" y="1360"/>
                    <a:pt x="1215" y="1348"/>
                    <a:pt x="1127" y="1348"/>
                  </a:cubicBezTo>
                  <a:cubicBezTo>
                    <a:pt x="508" y="1348"/>
                    <a:pt x="5" y="1852"/>
                    <a:pt x="5" y="2472"/>
                  </a:cubicBezTo>
                  <a:cubicBezTo>
                    <a:pt x="1" y="3094"/>
                    <a:pt x="506" y="3597"/>
                    <a:pt x="1126" y="3597"/>
                  </a:cubicBezTo>
                  <a:cubicBezTo>
                    <a:pt x="1455" y="3597"/>
                    <a:pt x="1751" y="3454"/>
                    <a:pt x="1958" y="3227"/>
                  </a:cubicBezTo>
                  <a:lnTo>
                    <a:pt x="2248" y="3518"/>
                  </a:lnTo>
                  <a:cubicBezTo>
                    <a:pt x="2567" y="3005"/>
                    <a:pt x="2974" y="2547"/>
                    <a:pt x="3443" y="2171"/>
                  </a:cubicBezTo>
                  <a:lnTo>
                    <a:pt x="3230" y="1956"/>
                  </a:lnTo>
                  <a:cubicBezTo>
                    <a:pt x="3455" y="1751"/>
                    <a:pt x="3598" y="1454"/>
                    <a:pt x="3598" y="1125"/>
                  </a:cubicBezTo>
                  <a:cubicBezTo>
                    <a:pt x="3598" y="504"/>
                    <a:pt x="3095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74;p74">
              <a:extLst>
                <a:ext uri="{FF2B5EF4-FFF2-40B4-BE49-F238E27FC236}">
                  <a16:creationId xmlns:a16="http://schemas.microsoft.com/office/drawing/2014/main" id="{B12F8964-0629-33D2-BB1E-C6E2F0BB08C1}"/>
                </a:ext>
              </a:extLst>
            </p:cNvPr>
            <p:cNvSpPr/>
            <p:nvPr/>
          </p:nvSpPr>
          <p:spPr>
            <a:xfrm>
              <a:off x="989420" y="1386504"/>
              <a:ext cx="99717" cy="99717"/>
            </a:xfrm>
            <a:custGeom>
              <a:avLst/>
              <a:gdLst/>
              <a:ahLst/>
              <a:cxnLst/>
              <a:rect l="l" t="t" r="r" b="b"/>
              <a:pathLst>
                <a:path w="3596" h="3596" extrusionOk="0">
                  <a:moveTo>
                    <a:pt x="1126" y="0"/>
                  </a:moveTo>
                  <a:cubicBezTo>
                    <a:pt x="505" y="0"/>
                    <a:pt x="2" y="504"/>
                    <a:pt x="2" y="1124"/>
                  </a:cubicBezTo>
                  <a:cubicBezTo>
                    <a:pt x="1" y="1453"/>
                    <a:pt x="144" y="1749"/>
                    <a:pt x="371" y="1954"/>
                  </a:cubicBezTo>
                  <a:lnTo>
                    <a:pt x="156" y="2169"/>
                  </a:lnTo>
                  <a:cubicBezTo>
                    <a:pt x="627" y="2545"/>
                    <a:pt x="1032" y="3003"/>
                    <a:pt x="1349" y="3516"/>
                  </a:cubicBezTo>
                  <a:lnTo>
                    <a:pt x="1641" y="3225"/>
                  </a:lnTo>
                  <a:cubicBezTo>
                    <a:pt x="1845" y="3452"/>
                    <a:pt x="2144" y="3595"/>
                    <a:pt x="2473" y="3595"/>
                  </a:cubicBezTo>
                  <a:cubicBezTo>
                    <a:pt x="3093" y="3595"/>
                    <a:pt x="3595" y="3092"/>
                    <a:pt x="3595" y="2472"/>
                  </a:cubicBezTo>
                  <a:cubicBezTo>
                    <a:pt x="3595" y="1851"/>
                    <a:pt x="3093" y="1349"/>
                    <a:pt x="2473" y="1349"/>
                  </a:cubicBezTo>
                  <a:cubicBezTo>
                    <a:pt x="2385" y="1349"/>
                    <a:pt x="2300" y="1358"/>
                    <a:pt x="2219" y="1377"/>
                  </a:cubicBezTo>
                  <a:cubicBezTo>
                    <a:pt x="2238" y="1295"/>
                    <a:pt x="2248" y="1212"/>
                    <a:pt x="2248" y="1124"/>
                  </a:cubicBezTo>
                  <a:cubicBezTo>
                    <a:pt x="2248" y="504"/>
                    <a:pt x="1744" y="0"/>
                    <a:pt x="1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75;p74">
              <a:extLst>
                <a:ext uri="{FF2B5EF4-FFF2-40B4-BE49-F238E27FC236}">
                  <a16:creationId xmlns:a16="http://schemas.microsoft.com/office/drawing/2014/main" id="{86527572-B881-C7D0-EE5E-9D532A10133F}"/>
                </a:ext>
              </a:extLst>
            </p:cNvPr>
            <p:cNvSpPr/>
            <p:nvPr/>
          </p:nvSpPr>
          <p:spPr>
            <a:xfrm>
              <a:off x="715198" y="1652574"/>
              <a:ext cx="109949" cy="107759"/>
            </a:xfrm>
            <a:custGeom>
              <a:avLst/>
              <a:gdLst/>
              <a:ahLst/>
              <a:cxnLst/>
              <a:rect l="l" t="t" r="r" b="b"/>
              <a:pathLst>
                <a:path w="3965" h="3886" extrusionOk="0">
                  <a:moveTo>
                    <a:pt x="2618" y="0"/>
                  </a:moveTo>
                  <a:lnTo>
                    <a:pt x="1957" y="661"/>
                  </a:lnTo>
                  <a:cubicBezTo>
                    <a:pt x="1752" y="435"/>
                    <a:pt x="1454" y="293"/>
                    <a:pt x="1124" y="293"/>
                  </a:cubicBezTo>
                  <a:cubicBezTo>
                    <a:pt x="504" y="293"/>
                    <a:pt x="1" y="796"/>
                    <a:pt x="1" y="1415"/>
                  </a:cubicBezTo>
                  <a:cubicBezTo>
                    <a:pt x="1" y="2035"/>
                    <a:pt x="504" y="2538"/>
                    <a:pt x="1124" y="2538"/>
                  </a:cubicBezTo>
                  <a:cubicBezTo>
                    <a:pt x="1212" y="2538"/>
                    <a:pt x="1296" y="2530"/>
                    <a:pt x="1379" y="2509"/>
                  </a:cubicBezTo>
                  <a:lnTo>
                    <a:pt x="1379" y="2509"/>
                  </a:lnTo>
                  <a:cubicBezTo>
                    <a:pt x="1360" y="2591"/>
                    <a:pt x="1348" y="2676"/>
                    <a:pt x="1348" y="2764"/>
                  </a:cubicBezTo>
                  <a:cubicBezTo>
                    <a:pt x="1348" y="3383"/>
                    <a:pt x="1852" y="3886"/>
                    <a:pt x="2472" y="3886"/>
                  </a:cubicBezTo>
                  <a:cubicBezTo>
                    <a:pt x="3092" y="3886"/>
                    <a:pt x="3594" y="3383"/>
                    <a:pt x="3594" y="2764"/>
                  </a:cubicBezTo>
                  <a:cubicBezTo>
                    <a:pt x="3594" y="2435"/>
                    <a:pt x="3452" y="2138"/>
                    <a:pt x="3225" y="1931"/>
                  </a:cubicBezTo>
                  <a:lnTo>
                    <a:pt x="3964" y="1192"/>
                  </a:lnTo>
                  <a:cubicBezTo>
                    <a:pt x="3449" y="872"/>
                    <a:pt x="2993" y="467"/>
                    <a:pt x="2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76;p74">
              <a:extLst>
                <a:ext uri="{FF2B5EF4-FFF2-40B4-BE49-F238E27FC236}">
                  <a16:creationId xmlns:a16="http://schemas.microsoft.com/office/drawing/2014/main" id="{BD213806-B1C5-0342-2DEC-56B27FFCF5BC}"/>
                </a:ext>
              </a:extLst>
            </p:cNvPr>
            <p:cNvSpPr/>
            <p:nvPr/>
          </p:nvSpPr>
          <p:spPr>
            <a:xfrm>
              <a:off x="979104" y="1652574"/>
              <a:ext cx="110060" cy="107814"/>
            </a:xfrm>
            <a:custGeom>
              <a:avLst/>
              <a:gdLst/>
              <a:ahLst/>
              <a:cxnLst/>
              <a:rect l="l" t="t" r="r" b="b"/>
              <a:pathLst>
                <a:path w="3969" h="3888" extrusionOk="0">
                  <a:moveTo>
                    <a:pt x="1351" y="0"/>
                  </a:moveTo>
                  <a:cubicBezTo>
                    <a:pt x="978" y="467"/>
                    <a:pt x="523" y="872"/>
                    <a:pt x="1" y="1194"/>
                  </a:cubicBezTo>
                  <a:lnTo>
                    <a:pt x="740" y="1933"/>
                  </a:lnTo>
                  <a:cubicBezTo>
                    <a:pt x="513" y="2138"/>
                    <a:pt x="371" y="2436"/>
                    <a:pt x="371" y="2765"/>
                  </a:cubicBezTo>
                  <a:cubicBezTo>
                    <a:pt x="371" y="3386"/>
                    <a:pt x="873" y="3887"/>
                    <a:pt x="1493" y="3887"/>
                  </a:cubicBezTo>
                  <a:cubicBezTo>
                    <a:pt x="2114" y="3887"/>
                    <a:pt x="2617" y="3386"/>
                    <a:pt x="2617" y="2765"/>
                  </a:cubicBezTo>
                  <a:cubicBezTo>
                    <a:pt x="2617" y="2677"/>
                    <a:pt x="2607" y="2593"/>
                    <a:pt x="2588" y="2511"/>
                  </a:cubicBezTo>
                  <a:lnTo>
                    <a:pt x="2588" y="2511"/>
                  </a:lnTo>
                  <a:cubicBezTo>
                    <a:pt x="2670" y="2530"/>
                    <a:pt x="2753" y="2540"/>
                    <a:pt x="2841" y="2540"/>
                  </a:cubicBezTo>
                  <a:cubicBezTo>
                    <a:pt x="3461" y="2540"/>
                    <a:pt x="3964" y="2037"/>
                    <a:pt x="3964" y="1418"/>
                  </a:cubicBezTo>
                  <a:cubicBezTo>
                    <a:pt x="3969" y="796"/>
                    <a:pt x="3465" y="293"/>
                    <a:pt x="2845" y="293"/>
                  </a:cubicBezTo>
                  <a:cubicBezTo>
                    <a:pt x="2516" y="293"/>
                    <a:pt x="2219" y="435"/>
                    <a:pt x="2013" y="661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77;p74">
              <a:extLst>
                <a:ext uri="{FF2B5EF4-FFF2-40B4-BE49-F238E27FC236}">
                  <a16:creationId xmlns:a16="http://schemas.microsoft.com/office/drawing/2014/main" id="{815E6D1A-BEC3-87AF-35AB-512F5A728BD5}"/>
                </a:ext>
              </a:extLst>
            </p:cNvPr>
            <p:cNvSpPr/>
            <p:nvPr/>
          </p:nvSpPr>
          <p:spPr>
            <a:xfrm>
              <a:off x="842728" y="1549141"/>
              <a:ext cx="25040" cy="25068"/>
            </a:xfrm>
            <a:custGeom>
              <a:avLst/>
              <a:gdLst/>
              <a:ahLst/>
              <a:cxnLst/>
              <a:rect l="l" t="t" r="r" b="b"/>
              <a:pathLst>
                <a:path w="903" h="904" extrusionOk="0">
                  <a:moveTo>
                    <a:pt x="452" y="1"/>
                  </a:moveTo>
                  <a:cubicBezTo>
                    <a:pt x="203" y="1"/>
                    <a:pt x="0" y="204"/>
                    <a:pt x="0" y="453"/>
                  </a:cubicBezTo>
                  <a:cubicBezTo>
                    <a:pt x="0" y="702"/>
                    <a:pt x="203" y="903"/>
                    <a:pt x="452" y="903"/>
                  </a:cubicBezTo>
                  <a:cubicBezTo>
                    <a:pt x="701" y="903"/>
                    <a:pt x="903" y="702"/>
                    <a:pt x="903" y="453"/>
                  </a:cubicBezTo>
                  <a:cubicBezTo>
                    <a:pt x="903" y="204"/>
                    <a:pt x="701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78;p74">
              <a:extLst>
                <a:ext uri="{FF2B5EF4-FFF2-40B4-BE49-F238E27FC236}">
                  <a16:creationId xmlns:a16="http://schemas.microsoft.com/office/drawing/2014/main" id="{753A0E86-AEFD-2BFD-B7C1-42A6C9E533C8}"/>
                </a:ext>
              </a:extLst>
            </p:cNvPr>
            <p:cNvSpPr/>
            <p:nvPr/>
          </p:nvSpPr>
          <p:spPr>
            <a:xfrm>
              <a:off x="777202" y="1436363"/>
              <a:ext cx="250208" cy="274250"/>
            </a:xfrm>
            <a:custGeom>
              <a:avLst/>
              <a:gdLst/>
              <a:ahLst/>
              <a:cxnLst/>
              <a:rect l="l" t="t" r="r" b="b"/>
              <a:pathLst>
                <a:path w="9023" h="9890" extrusionOk="0">
                  <a:moveTo>
                    <a:pt x="2815" y="3278"/>
                  </a:moveTo>
                  <a:cubicBezTo>
                    <a:pt x="3500" y="3278"/>
                    <a:pt x="4056" y="3834"/>
                    <a:pt x="4056" y="4520"/>
                  </a:cubicBezTo>
                  <a:cubicBezTo>
                    <a:pt x="4056" y="5203"/>
                    <a:pt x="3500" y="5762"/>
                    <a:pt x="2815" y="5762"/>
                  </a:cubicBezTo>
                  <a:cubicBezTo>
                    <a:pt x="2131" y="5762"/>
                    <a:pt x="1573" y="5206"/>
                    <a:pt x="1573" y="4520"/>
                  </a:cubicBezTo>
                  <a:cubicBezTo>
                    <a:pt x="1573" y="3835"/>
                    <a:pt x="2129" y="3278"/>
                    <a:pt x="2815" y="3278"/>
                  </a:cubicBezTo>
                  <a:close/>
                  <a:moveTo>
                    <a:pt x="6199" y="3278"/>
                  </a:moveTo>
                  <a:cubicBezTo>
                    <a:pt x="6884" y="3278"/>
                    <a:pt x="7441" y="3834"/>
                    <a:pt x="7441" y="4520"/>
                  </a:cubicBezTo>
                  <a:cubicBezTo>
                    <a:pt x="7441" y="5203"/>
                    <a:pt x="6885" y="5762"/>
                    <a:pt x="6199" y="5762"/>
                  </a:cubicBezTo>
                  <a:cubicBezTo>
                    <a:pt x="5516" y="5762"/>
                    <a:pt x="4959" y="5206"/>
                    <a:pt x="4959" y="4520"/>
                  </a:cubicBezTo>
                  <a:cubicBezTo>
                    <a:pt x="4959" y="3835"/>
                    <a:pt x="5515" y="3278"/>
                    <a:pt x="6199" y="3278"/>
                  </a:cubicBezTo>
                  <a:close/>
                  <a:moveTo>
                    <a:pt x="4507" y="6242"/>
                  </a:moveTo>
                  <a:cubicBezTo>
                    <a:pt x="4608" y="6242"/>
                    <a:pt x="4709" y="6281"/>
                    <a:pt x="4786" y="6357"/>
                  </a:cubicBezTo>
                  <a:lnTo>
                    <a:pt x="5209" y="6780"/>
                  </a:lnTo>
                  <a:cubicBezTo>
                    <a:pt x="5364" y="6934"/>
                    <a:pt x="5364" y="7184"/>
                    <a:pt x="5210" y="7338"/>
                  </a:cubicBezTo>
                  <a:cubicBezTo>
                    <a:pt x="5133" y="7415"/>
                    <a:pt x="5032" y="7453"/>
                    <a:pt x="4932" y="7453"/>
                  </a:cubicBezTo>
                  <a:cubicBezTo>
                    <a:pt x="4831" y="7453"/>
                    <a:pt x="4730" y="7415"/>
                    <a:pt x="4653" y="7338"/>
                  </a:cubicBezTo>
                  <a:lnTo>
                    <a:pt x="4508" y="7193"/>
                  </a:lnTo>
                  <a:lnTo>
                    <a:pt x="4363" y="7338"/>
                  </a:lnTo>
                  <a:cubicBezTo>
                    <a:pt x="4286" y="7415"/>
                    <a:pt x="4185" y="7453"/>
                    <a:pt x="4084" y="7453"/>
                  </a:cubicBezTo>
                  <a:cubicBezTo>
                    <a:pt x="3983" y="7453"/>
                    <a:pt x="3883" y="7415"/>
                    <a:pt x="3806" y="7338"/>
                  </a:cubicBezTo>
                  <a:cubicBezTo>
                    <a:pt x="3652" y="7184"/>
                    <a:pt x="3652" y="6934"/>
                    <a:pt x="3806" y="6780"/>
                  </a:cubicBezTo>
                  <a:lnTo>
                    <a:pt x="4229" y="6357"/>
                  </a:lnTo>
                  <a:cubicBezTo>
                    <a:pt x="4305" y="6281"/>
                    <a:pt x="4406" y="6242"/>
                    <a:pt x="4507" y="6242"/>
                  </a:cubicBezTo>
                  <a:close/>
                  <a:moveTo>
                    <a:pt x="4513" y="0"/>
                  </a:moveTo>
                  <a:cubicBezTo>
                    <a:pt x="4509" y="0"/>
                    <a:pt x="4506" y="1"/>
                    <a:pt x="4502" y="1"/>
                  </a:cubicBezTo>
                  <a:cubicBezTo>
                    <a:pt x="2022" y="6"/>
                    <a:pt x="0" y="2028"/>
                    <a:pt x="3" y="4499"/>
                  </a:cubicBezTo>
                  <a:cubicBezTo>
                    <a:pt x="6" y="6340"/>
                    <a:pt x="1120" y="7921"/>
                    <a:pt x="2710" y="8615"/>
                  </a:cubicBezTo>
                  <a:lnTo>
                    <a:pt x="2710" y="9494"/>
                  </a:lnTo>
                  <a:cubicBezTo>
                    <a:pt x="2710" y="9712"/>
                    <a:pt x="2887" y="9889"/>
                    <a:pt x="3105" y="9889"/>
                  </a:cubicBezTo>
                  <a:lnTo>
                    <a:pt x="5924" y="9889"/>
                  </a:lnTo>
                  <a:cubicBezTo>
                    <a:pt x="6141" y="9889"/>
                    <a:pt x="6319" y="9712"/>
                    <a:pt x="6319" y="9494"/>
                  </a:cubicBezTo>
                  <a:lnTo>
                    <a:pt x="6319" y="8615"/>
                  </a:lnTo>
                  <a:cubicBezTo>
                    <a:pt x="7911" y="7921"/>
                    <a:pt x="9023" y="6337"/>
                    <a:pt x="9023" y="4496"/>
                  </a:cubicBezTo>
                  <a:cubicBezTo>
                    <a:pt x="9023" y="2016"/>
                    <a:pt x="7002" y="0"/>
                    <a:pt x="4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79;p74">
              <a:extLst>
                <a:ext uri="{FF2B5EF4-FFF2-40B4-BE49-F238E27FC236}">
                  <a16:creationId xmlns:a16="http://schemas.microsoft.com/office/drawing/2014/main" id="{318AB5F2-5AB5-8843-44D6-2498F6D46BB9}"/>
                </a:ext>
              </a:extLst>
            </p:cNvPr>
            <p:cNvSpPr/>
            <p:nvPr/>
          </p:nvSpPr>
          <p:spPr>
            <a:xfrm>
              <a:off x="936594" y="1549141"/>
              <a:ext cx="25068" cy="25068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51" y="1"/>
                  </a:moveTo>
                  <a:cubicBezTo>
                    <a:pt x="203" y="1"/>
                    <a:pt x="1" y="204"/>
                    <a:pt x="1" y="453"/>
                  </a:cubicBezTo>
                  <a:cubicBezTo>
                    <a:pt x="1" y="702"/>
                    <a:pt x="203" y="903"/>
                    <a:pt x="451" y="903"/>
                  </a:cubicBezTo>
                  <a:cubicBezTo>
                    <a:pt x="700" y="903"/>
                    <a:pt x="903" y="702"/>
                    <a:pt x="903" y="453"/>
                  </a:cubicBezTo>
                  <a:cubicBezTo>
                    <a:pt x="903" y="204"/>
                    <a:pt x="700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2427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73CCBF7-0D9C-74AC-0AF5-F9490A306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Dosis</a:t>
            </a:r>
            <a:r>
              <a:rPr lang="en-US" dirty="0"/>
              <a:t> Sublethal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BBADE-20D5-8BDC-452E-86BAD28C260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0000" y="3195850"/>
            <a:ext cx="2336400" cy="1254230"/>
          </a:xfrm>
        </p:spPr>
        <p:txBody>
          <a:bodyPr/>
          <a:lstStyle/>
          <a:p>
            <a:pPr algn="l"/>
            <a:r>
              <a:rPr lang="en-ID" dirty="0" err="1"/>
              <a:t>Dosis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</a:p>
          <a:p>
            <a:pPr algn="l"/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</a:p>
          <a:p>
            <a:pPr algn="l"/>
            <a:r>
              <a:rPr lang="en-ID" dirty="0" err="1"/>
              <a:t>mortalitas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justru</a:t>
            </a:r>
            <a:r>
              <a:rPr lang="en-ID" dirty="0"/>
              <a:t> </a:t>
            </a:r>
          </a:p>
          <a:p>
            <a:pPr algn="l"/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resistensi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85B73F-0D95-043D-B253-08FAF6AE1D2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pPr algn="just"/>
            <a:r>
              <a:rPr lang="en-US" sz="1400" dirty="0" err="1"/>
              <a:t>Dosis</a:t>
            </a:r>
            <a:r>
              <a:rPr lang="en-US" sz="1400" dirty="0"/>
              <a:t>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</a:p>
          <a:p>
            <a:pPr algn="just"/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</a:p>
          <a:p>
            <a:pPr algn="just"/>
            <a:r>
              <a:rPr lang="en-US" sz="1400" dirty="0" err="1"/>
              <a:t>mortalitas</a:t>
            </a:r>
            <a:r>
              <a:rPr lang="en-US" sz="1400" dirty="0"/>
              <a:t> </a:t>
            </a:r>
            <a:r>
              <a:rPr lang="en-US" sz="1400" dirty="0" err="1"/>
              <a:t>hama</a:t>
            </a:r>
            <a:r>
              <a:rPr lang="en-US" sz="1400" dirty="0"/>
              <a:t> </a:t>
            </a:r>
            <a:r>
              <a:rPr lang="en-US" sz="1400" dirty="0" err="1"/>
              <a:t>sasaran</a:t>
            </a:r>
            <a:endParaRPr lang="en-US" sz="1400" dirty="0"/>
          </a:p>
          <a:p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56F56B-BA11-4A22-DDF0-B8C2F5B496E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just"/>
            <a:r>
              <a:rPr lang="en-ID" dirty="0" err="1"/>
              <a:t>berisiko</a:t>
            </a:r>
            <a:r>
              <a:rPr lang="en-ID" dirty="0"/>
              <a:t> </a:t>
            </a:r>
            <a:r>
              <a:rPr lang="en-ID" dirty="0" err="1"/>
              <a:t>menyebakan</a:t>
            </a:r>
            <a:r>
              <a:rPr lang="en-ID" dirty="0"/>
              <a:t> </a:t>
            </a:r>
          </a:p>
          <a:p>
            <a:pPr algn="just"/>
            <a:r>
              <a:rPr lang="en-ID" dirty="0" err="1"/>
              <a:t>fitotoksik</a:t>
            </a:r>
            <a:r>
              <a:rPr lang="en-ID" dirty="0"/>
              <a:t> dan </a:t>
            </a:r>
          </a:p>
          <a:p>
            <a:pPr algn="just"/>
            <a:r>
              <a:rPr lang="en-ID" dirty="0" err="1"/>
              <a:t>terganngunya</a:t>
            </a:r>
            <a:r>
              <a:rPr lang="en-ID" dirty="0"/>
              <a:t> </a:t>
            </a:r>
            <a:r>
              <a:rPr lang="en-ID" dirty="0" err="1"/>
              <a:t>organisme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non target</a:t>
            </a:r>
          </a:p>
          <a:p>
            <a:endParaRPr lang="en-ID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E828A4-2231-518A-FDDC-29B64402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Dosis</a:t>
            </a:r>
            <a:r>
              <a:rPr lang="en-US" b="1" dirty="0"/>
              <a:t>/</a:t>
            </a:r>
            <a:r>
              <a:rPr lang="en-US" b="1" dirty="0" err="1"/>
              <a:t>Konsentrasi</a:t>
            </a:r>
            <a:r>
              <a:rPr lang="en-US" b="1" dirty="0"/>
              <a:t> </a:t>
            </a:r>
            <a:r>
              <a:rPr lang="en-US" b="1" dirty="0" err="1"/>
              <a:t>Pestisida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EF862E9-546A-8BF5-2759-567FAB73B8A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dirty="0" err="1"/>
              <a:t>Dosis</a:t>
            </a:r>
            <a:r>
              <a:rPr lang="en-US" dirty="0"/>
              <a:t> Lethal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75A20A1-4074-D755-C024-F0074AB6A08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en-US" dirty="0" err="1"/>
              <a:t>Overdosis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5078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" name="Google Shape;4999;p52"/>
          <p:cNvSpPr txBox="1">
            <a:spLocks noGrp="1"/>
          </p:cNvSpPr>
          <p:nvPr>
            <p:ph type="title"/>
          </p:nvPr>
        </p:nvSpPr>
        <p:spPr>
          <a:xfrm>
            <a:off x="1010700" y="2967250"/>
            <a:ext cx="7122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—BJ HABIBIE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0" name="Google Shape;5000;p52"/>
          <p:cNvSpPr txBox="1">
            <a:spLocks noGrp="1"/>
          </p:cNvSpPr>
          <p:nvPr>
            <p:ph type="subTitle" idx="1"/>
          </p:nvPr>
        </p:nvSpPr>
        <p:spPr>
          <a:xfrm>
            <a:off x="1010700" y="1448525"/>
            <a:ext cx="7122600" cy="15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“Dimanapun engkau berada selalulah menjadi yang terbaik dan berikan yang terbaik dari yang bisa kita berikan.”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" name="Google Shape;4720;p43"/>
          <p:cNvGrpSpPr/>
          <p:nvPr/>
        </p:nvGrpSpPr>
        <p:grpSpPr>
          <a:xfrm>
            <a:off x="-419987" y="323525"/>
            <a:ext cx="3438979" cy="4608499"/>
            <a:chOff x="-620737" y="306400"/>
            <a:chExt cx="3438979" cy="4608499"/>
          </a:xfrm>
        </p:grpSpPr>
        <p:sp>
          <p:nvSpPr>
            <p:cNvPr id="4721" name="Google Shape;4721;p43"/>
            <p:cNvSpPr/>
            <p:nvPr/>
          </p:nvSpPr>
          <p:spPr>
            <a:xfrm>
              <a:off x="397618" y="4705456"/>
              <a:ext cx="2281704" cy="209443"/>
            </a:xfrm>
            <a:custGeom>
              <a:avLst/>
              <a:gdLst/>
              <a:ahLst/>
              <a:cxnLst/>
              <a:rect l="l" t="t" r="r" b="b"/>
              <a:pathLst>
                <a:path w="11940" h="1096" extrusionOk="0">
                  <a:moveTo>
                    <a:pt x="5969" y="0"/>
                  </a:moveTo>
                  <a:cubicBezTo>
                    <a:pt x="4386" y="0"/>
                    <a:pt x="2868" y="58"/>
                    <a:pt x="1749" y="160"/>
                  </a:cubicBezTo>
                  <a:cubicBezTo>
                    <a:pt x="630" y="264"/>
                    <a:pt x="0" y="403"/>
                    <a:pt x="0" y="548"/>
                  </a:cubicBezTo>
                  <a:cubicBezTo>
                    <a:pt x="0" y="694"/>
                    <a:pt x="630" y="833"/>
                    <a:pt x="1749" y="935"/>
                  </a:cubicBezTo>
                  <a:cubicBezTo>
                    <a:pt x="2868" y="1038"/>
                    <a:pt x="4386" y="1096"/>
                    <a:pt x="5969" y="1096"/>
                  </a:cubicBezTo>
                  <a:cubicBezTo>
                    <a:pt x="7553" y="1096"/>
                    <a:pt x="9071" y="1038"/>
                    <a:pt x="10191" y="935"/>
                  </a:cubicBezTo>
                  <a:cubicBezTo>
                    <a:pt x="11310" y="833"/>
                    <a:pt x="11940" y="694"/>
                    <a:pt x="11940" y="548"/>
                  </a:cubicBezTo>
                  <a:cubicBezTo>
                    <a:pt x="11940" y="403"/>
                    <a:pt x="11310" y="264"/>
                    <a:pt x="10191" y="160"/>
                  </a:cubicBezTo>
                  <a:cubicBezTo>
                    <a:pt x="9071" y="58"/>
                    <a:pt x="7553" y="0"/>
                    <a:pt x="5969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3"/>
            <p:cNvSpPr/>
            <p:nvPr/>
          </p:nvSpPr>
          <p:spPr>
            <a:xfrm>
              <a:off x="-620737" y="2624408"/>
              <a:ext cx="2463629" cy="2041303"/>
            </a:xfrm>
            <a:custGeom>
              <a:avLst/>
              <a:gdLst/>
              <a:ahLst/>
              <a:cxnLst/>
              <a:rect l="l" t="t" r="r" b="b"/>
              <a:pathLst>
                <a:path w="12892" h="10682" extrusionOk="0">
                  <a:moveTo>
                    <a:pt x="12833" y="1"/>
                  </a:moveTo>
                  <a:cubicBezTo>
                    <a:pt x="12532" y="115"/>
                    <a:pt x="12279" y="282"/>
                    <a:pt x="12063" y="488"/>
                  </a:cubicBezTo>
                  <a:cubicBezTo>
                    <a:pt x="11756" y="770"/>
                    <a:pt x="11522" y="1126"/>
                    <a:pt x="11330" y="1521"/>
                  </a:cubicBezTo>
                  <a:cubicBezTo>
                    <a:pt x="11077" y="2022"/>
                    <a:pt x="10898" y="2579"/>
                    <a:pt x="10726" y="3107"/>
                  </a:cubicBezTo>
                  <a:cubicBezTo>
                    <a:pt x="10687" y="3221"/>
                    <a:pt x="10652" y="3335"/>
                    <a:pt x="10616" y="3444"/>
                  </a:cubicBezTo>
                  <a:cubicBezTo>
                    <a:pt x="10521" y="3731"/>
                    <a:pt x="10425" y="3997"/>
                    <a:pt x="10320" y="4247"/>
                  </a:cubicBezTo>
                  <a:cubicBezTo>
                    <a:pt x="9908" y="5189"/>
                    <a:pt x="9396" y="6087"/>
                    <a:pt x="8783" y="6926"/>
                  </a:cubicBezTo>
                  <a:cubicBezTo>
                    <a:pt x="8780" y="6941"/>
                    <a:pt x="8773" y="6948"/>
                    <a:pt x="8761" y="6960"/>
                  </a:cubicBezTo>
                  <a:cubicBezTo>
                    <a:pt x="8754" y="6978"/>
                    <a:pt x="8744" y="6993"/>
                    <a:pt x="8731" y="7012"/>
                  </a:cubicBezTo>
                  <a:cubicBezTo>
                    <a:pt x="8307" y="7590"/>
                    <a:pt x="7842" y="8139"/>
                    <a:pt x="7339" y="8641"/>
                  </a:cubicBezTo>
                  <a:cubicBezTo>
                    <a:pt x="7299" y="8686"/>
                    <a:pt x="7256" y="8725"/>
                    <a:pt x="7211" y="8770"/>
                  </a:cubicBezTo>
                  <a:lnTo>
                    <a:pt x="7168" y="8813"/>
                  </a:lnTo>
                  <a:cubicBezTo>
                    <a:pt x="7014" y="8961"/>
                    <a:pt x="6872" y="9096"/>
                    <a:pt x="6728" y="9220"/>
                  </a:cubicBezTo>
                  <a:cubicBezTo>
                    <a:pt x="6622" y="9311"/>
                    <a:pt x="6519" y="9396"/>
                    <a:pt x="6413" y="9480"/>
                  </a:cubicBezTo>
                  <a:cubicBezTo>
                    <a:pt x="6176" y="9664"/>
                    <a:pt x="5918" y="9805"/>
                    <a:pt x="5659" y="9945"/>
                  </a:cubicBezTo>
                  <a:cubicBezTo>
                    <a:pt x="5413" y="10077"/>
                    <a:pt x="5186" y="10221"/>
                    <a:pt x="4904" y="10260"/>
                  </a:cubicBezTo>
                  <a:cubicBezTo>
                    <a:pt x="4552" y="10311"/>
                    <a:pt x="4197" y="10334"/>
                    <a:pt x="3841" y="10352"/>
                  </a:cubicBezTo>
                  <a:cubicBezTo>
                    <a:pt x="3343" y="10381"/>
                    <a:pt x="2848" y="10399"/>
                    <a:pt x="2349" y="10414"/>
                  </a:cubicBezTo>
                  <a:cubicBezTo>
                    <a:pt x="1796" y="10428"/>
                    <a:pt x="1246" y="10440"/>
                    <a:pt x="693" y="10450"/>
                  </a:cubicBezTo>
                  <a:lnTo>
                    <a:pt x="1" y="10461"/>
                  </a:lnTo>
                  <a:lnTo>
                    <a:pt x="1" y="10681"/>
                  </a:lnTo>
                  <a:cubicBezTo>
                    <a:pt x="89" y="10682"/>
                    <a:pt x="178" y="10682"/>
                    <a:pt x="268" y="10682"/>
                  </a:cubicBezTo>
                  <a:cubicBezTo>
                    <a:pt x="2327" y="10682"/>
                    <a:pt x="4784" y="10632"/>
                    <a:pt x="5322" y="10326"/>
                  </a:cubicBezTo>
                  <a:cubicBezTo>
                    <a:pt x="5644" y="10140"/>
                    <a:pt x="6004" y="9992"/>
                    <a:pt x="6351" y="9730"/>
                  </a:cubicBezTo>
                  <a:cubicBezTo>
                    <a:pt x="6557" y="9583"/>
                    <a:pt x="6762" y="9414"/>
                    <a:pt x="6978" y="9220"/>
                  </a:cubicBezTo>
                  <a:cubicBezTo>
                    <a:pt x="7076" y="9128"/>
                    <a:pt x="7179" y="9033"/>
                    <a:pt x="7286" y="8931"/>
                  </a:cubicBezTo>
                  <a:cubicBezTo>
                    <a:pt x="7337" y="8875"/>
                    <a:pt x="7391" y="8825"/>
                    <a:pt x="7447" y="8770"/>
                  </a:cubicBezTo>
                  <a:cubicBezTo>
                    <a:pt x="7487" y="8725"/>
                    <a:pt x="7530" y="8686"/>
                    <a:pt x="7571" y="8641"/>
                  </a:cubicBezTo>
                  <a:cubicBezTo>
                    <a:pt x="7995" y="8205"/>
                    <a:pt x="8394" y="7736"/>
                    <a:pt x="8761" y="7245"/>
                  </a:cubicBezTo>
                  <a:cubicBezTo>
                    <a:pt x="8774" y="7235"/>
                    <a:pt x="8784" y="7215"/>
                    <a:pt x="8791" y="7205"/>
                  </a:cubicBezTo>
                  <a:cubicBezTo>
                    <a:pt x="8800" y="7194"/>
                    <a:pt x="8810" y="7183"/>
                    <a:pt x="8821" y="7172"/>
                  </a:cubicBezTo>
                  <a:cubicBezTo>
                    <a:pt x="9473" y="6284"/>
                    <a:pt x="10037" y="5316"/>
                    <a:pt x="10474" y="4308"/>
                  </a:cubicBezTo>
                  <a:cubicBezTo>
                    <a:pt x="10477" y="4305"/>
                    <a:pt x="10481" y="4301"/>
                    <a:pt x="10477" y="4297"/>
                  </a:cubicBezTo>
                  <a:cubicBezTo>
                    <a:pt x="10624" y="3958"/>
                    <a:pt x="10749" y="3568"/>
                    <a:pt x="10880" y="3162"/>
                  </a:cubicBezTo>
                  <a:cubicBezTo>
                    <a:pt x="11008" y="2773"/>
                    <a:pt x="11143" y="2374"/>
                    <a:pt x="11306" y="1985"/>
                  </a:cubicBezTo>
                  <a:cubicBezTo>
                    <a:pt x="11497" y="1515"/>
                    <a:pt x="11730" y="1079"/>
                    <a:pt x="12050" y="739"/>
                  </a:cubicBezTo>
                  <a:cubicBezTo>
                    <a:pt x="12279" y="484"/>
                    <a:pt x="12554" y="284"/>
                    <a:pt x="12892" y="152"/>
                  </a:cubicBezTo>
                  <a:lnTo>
                    <a:pt x="12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3"/>
            <p:cNvSpPr/>
            <p:nvPr/>
          </p:nvSpPr>
          <p:spPr>
            <a:xfrm>
              <a:off x="745414" y="741528"/>
              <a:ext cx="1091549" cy="2179849"/>
            </a:xfrm>
            <a:custGeom>
              <a:avLst/>
              <a:gdLst/>
              <a:ahLst/>
              <a:cxnLst/>
              <a:rect l="l" t="t" r="r" b="b"/>
              <a:pathLst>
                <a:path w="5712" h="11407" extrusionOk="0">
                  <a:moveTo>
                    <a:pt x="3676" y="0"/>
                  </a:moveTo>
                  <a:cubicBezTo>
                    <a:pt x="3360" y="0"/>
                    <a:pt x="3049" y="103"/>
                    <a:pt x="2773" y="294"/>
                  </a:cubicBezTo>
                  <a:cubicBezTo>
                    <a:pt x="2331" y="599"/>
                    <a:pt x="2048" y="1258"/>
                    <a:pt x="1802" y="1724"/>
                  </a:cubicBezTo>
                  <a:cubicBezTo>
                    <a:pt x="1263" y="2749"/>
                    <a:pt x="883" y="3878"/>
                    <a:pt x="876" y="5041"/>
                  </a:cubicBezTo>
                  <a:cubicBezTo>
                    <a:pt x="876" y="5106"/>
                    <a:pt x="876" y="5170"/>
                    <a:pt x="879" y="5235"/>
                  </a:cubicBezTo>
                  <a:cubicBezTo>
                    <a:pt x="886" y="5445"/>
                    <a:pt x="903" y="5654"/>
                    <a:pt x="876" y="5861"/>
                  </a:cubicBezTo>
                  <a:cubicBezTo>
                    <a:pt x="827" y="6221"/>
                    <a:pt x="639" y="6529"/>
                    <a:pt x="511" y="6864"/>
                  </a:cubicBezTo>
                  <a:cubicBezTo>
                    <a:pt x="370" y="7234"/>
                    <a:pt x="261" y="7616"/>
                    <a:pt x="183" y="8004"/>
                  </a:cubicBezTo>
                  <a:cubicBezTo>
                    <a:pt x="28" y="8780"/>
                    <a:pt x="0" y="9581"/>
                    <a:pt x="108" y="10365"/>
                  </a:cubicBezTo>
                  <a:cubicBezTo>
                    <a:pt x="160" y="10754"/>
                    <a:pt x="462" y="11120"/>
                    <a:pt x="858" y="11203"/>
                  </a:cubicBezTo>
                  <a:cubicBezTo>
                    <a:pt x="1047" y="11244"/>
                    <a:pt x="1155" y="11322"/>
                    <a:pt x="1318" y="11379"/>
                  </a:cubicBezTo>
                  <a:cubicBezTo>
                    <a:pt x="1376" y="11399"/>
                    <a:pt x="1442" y="11406"/>
                    <a:pt x="1511" y="11406"/>
                  </a:cubicBezTo>
                  <a:cubicBezTo>
                    <a:pt x="1652" y="11406"/>
                    <a:pt x="1806" y="11377"/>
                    <a:pt x="1931" y="11375"/>
                  </a:cubicBezTo>
                  <a:cubicBezTo>
                    <a:pt x="2402" y="11370"/>
                    <a:pt x="2872" y="11322"/>
                    <a:pt x="3341" y="11276"/>
                  </a:cubicBezTo>
                  <a:cubicBezTo>
                    <a:pt x="3423" y="11268"/>
                    <a:pt x="3492" y="11262"/>
                    <a:pt x="3558" y="11262"/>
                  </a:cubicBezTo>
                  <a:cubicBezTo>
                    <a:pt x="3656" y="11262"/>
                    <a:pt x="3747" y="11275"/>
                    <a:pt x="3859" y="11313"/>
                  </a:cubicBezTo>
                  <a:cubicBezTo>
                    <a:pt x="3921" y="11335"/>
                    <a:pt x="3980" y="11394"/>
                    <a:pt x="4042" y="11394"/>
                  </a:cubicBezTo>
                  <a:cubicBezTo>
                    <a:pt x="4061" y="11394"/>
                    <a:pt x="4080" y="11389"/>
                    <a:pt x="4100" y="11374"/>
                  </a:cubicBezTo>
                  <a:cubicBezTo>
                    <a:pt x="4186" y="11311"/>
                    <a:pt x="4169" y="10868"/>
                    <a:pt x="4180" y="10760"/>
                  </a:cubicBezTo>
                  <a:cubicBezTo>
                    <a:pt x="4205" y="10543"/>
                    <a:pt x="4229" y="10326"/>
                    <a:pt x="4253" y="10109"/>
                  </a:cubicBezTo>
                  <a:cubicBezTo>
                    <a:pt x="4303" y="9657"/>
                    <a:pt x="4354" y="9207"/>
                    <a:pt x="4405" y="8754"/>
                  </a:cubicBezTo>
                  <a:cubicBezTo>
                    <a:pt x="4446" y="8380"/>
                    <a:pt x="4488" y="8005"/>
                    <a:pt x="4560" y="7634"/>
                  </a:cubicBezTo>
                  <a:cubicBezTo>
                    <a:pt x="4666" y="7078"/>
                    <a:pt x="4841" y="6536"/>
                    <a:pt x="5002" y="5993"/>
                  </a:cubicBezTo>
                  <a:cubicBezTo>
                    <a:pt x="5203" y="5317"/>
                    <a:pt x="5418" y="4615"/>
                    <a:pt x="5466" y="3909"/>
                  </a:cubicBezTo>
                  <a:cubicBezTo>
                    <a:pt x="5553" y="2627"/>
                    <a:pt x="5712" y="737"/>
                    <a:pt x="4261" y="121"/>
                  </a:cubicBezTo>
                  <a:cubicBezTo>
                    <a:pt x="4068" y="39"/>
                    <a:pt x="3871" y="0"/>
                    <a:pt x="3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3"/>
            <p:cNvSpPr/>
            <p:nvPr/>
          </p:nvSpPr>
          <p:spPr>
            <a:xfrm>
              <a:off x="1158565" y="4678703"/>
              <a:ext cx="464367" cy="133004"/>
            </a:xfrm>
            <a:custGeom>
              <a:avLst/>
              <a:gdLst/>
              <a:ahLst/>
              <a:cxnLst/>
              <a:rect l="l" t="t" r="r" b="b"/>
              <a:pathLst>
                <a:path w="2430" h="696" extrusionOk="0">
                  <a:moveTo>
                    <a:pt x="1015" y="0"/>
                  </a:moveTo>
                  <a:cubicBezTo>
                    <a:pt x="1000" y="0"/>
                    <a:pt x="984" y="0"/>
                    <a:pt x="968" y="1"/>
                  </a:cubicBezTo>
                  <a:cubicBezTo>
                    <a:pt x="780" y="5"/>
                    <a:pt x="590" y="52"/>
                    <a:pt x="434" y="155"/>
                  </a:cubicBezTo>
                  <a:cubicBezTo>
                    <a:pt x="360" y="202"/>
                    <a:pt x="287" y="224"/>
                    <a:pt x="204" y="250"/>
                  </a:cubicBezTo>
                  <a:cubicBezTo>
                    <a:pt x="150" y="267"/>
                    <a:pt x="95" y="293"/>
                    <a:pt x="69" y="341"/>
                  </a:cubicBezTo>
                  <a:cubicBezTo>
                    <a:pt x="57" y="365"/>
                    <a:pt x="53" y="392"/>
                    <a:pt x="49" y="419"/>
                  </a:cubicBezTo>
                  <a:cubicBezTo>
                    <a:pt x="39" y="480"/>
                    <a:pt x="0" y="598"/>
                    <a:pt x="33" y="654"/>
                  </a:cubicBezTo>
                  <a:cubicBezTo>
                    <a:pt x="34" y="656"/>
                    <a:pt x="36" y="659"/>
                    <a:pt x="38" y="661"/>
                  </a:cubicBezTo>
                  <a:cubicBezTo>
                    <a:pt x="52" y="677"/>
                    <a:pt x="69" y="687"/>
                    <a:pt x="90" y="693"/>
                  </a:cubicBezTo>
                  <a:lnTo>
                    <a:pt x="90" y="695"/>
                  </a:lnTo>
                  <a:lnTo>
                    <a:pt x="2365" y="695"/>
                  </a:lnTo>
                  <a:cubicBezTo>
                    <a:pt x="2430" y="630"/>
                    <a:pt x="2400" y="452"/>
                    <a:pt x="2372" y="383"/>
                  </a:cubicBezTo>
                  <a:cubicBezTo>
                    <a:pt x="2334" y="292"/>
                    <a:pt x="2230" y="268"/>
                    <a:pt x="2139" y="259"/>
                  </a:cubicBezTo>
                  <a:cubicBezTo>
                    <a:pt x="1933" y="240"/>
                    <a:pt x="1776" y="126"/>
                    <a:pt x="1579" y="71"/>
                  </a:cubicBezTo>
                  <a:cubicBezTo>
                    <a:pt x="1397" y="18"/>
                    <a:pt x="1206" y="0"/>
                    <a:pt x="1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3"/>
            <p:cNvSpPr/>
            <p:nvPr/>
          </p:nvSpPr>
          <p:spPr>
            <a:xfrm>
              <a:off x="1162005" y="4791068"/>
              <a:ext cx="455385" cy="20256"/>
            </a:xfrm>
            <a:custGeom>
              <a:avLst/>
              <a:gdLst/>
              <a:ahLst/>
              <a:cxnLst/>
              <a:rect l="l" t="t" r="r" b="b"/>
              <a:pathLst>
                <a:path w="2383" h="106" extrusionOk="0">
                  <a:moveTo>
                    <a:pt x="2383" y="1"/>
                  </a:moveTo>
                  <a:cubicBezTo>
                    <a:pt x="2383" y="1"/>
                    <a:pt x="2383" y="1"/>
                    <a:pt x="2383" y="2"/>
                  </a:cubicBezTo>
                  <a:lnTo>
                    <a:pt x="2383" y="2"/>
                  </a:lnTo>
                  <a:lnTo>
                    <a:pt x="2383" y="1"/>
                  </a:lnTo>
                  <a:close/>
                  <a:moveTo>
                    <a:pt x="1" y="2"/>
                  </a:moveTo>
                  <a:cubicBezTo>
                    <a:pt x="1" y="27"/>
                    <a:pt x="4" y="48"/>
                    <a:pt x="14" y="66"/>
                  </a:cubicBezTo>
                  <a:cubicBezTo>
                    <a:pt x="16" y="68"/>
                    <a:pt x="18" y="71"/>
                    <a:pt x="20" y="73"/>
                  </a:cubicBezTo>
                  <a:cubicBezTo>
                    <a:pt x="34" y="89"/>
                    <a:pt x="51" y="99"/>
                    <a:pt x="72" y="105"/>
                  </a:cubicBezTo>
                  <a:lnTo>
                    <a:pt x="2346" y="105"/>
                  </a:lnTo>
                  <a:cubicBezTo>
                    <a:pt x="2369" y="83"/>
                    <a:pt x="2380" y="44"/>
                    <a:pt x="2383" y="2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3"/>
            <p:cNvSpPr/>
            <p:nvPr/>
          </p:nvSpPr>
          <p:spPr>
            <a:xfrm>
              <a:off x="970908" y="2318271"/>
              <a:ext cx="585332" cy="2458469"/>
            </a:xfrm>
            <a:custGeom>
              <a:avLst/>
              <a:gdLst/>
              <a:ahLst/>
              <a:cxnLst/>
              <a:rect l="l" t="t" r="r" b="b"/>
              <a:pathLst>
                <a:path w="3063" h="12865" extrusionOk="0">
                  <a:moveTo>
                    <a:pt x="889" y="1"/>
                  </a:moveTo>
                  <a:cubicBezTo>
                    <a:pt x="713" y="1"/>
                    <a:pt x="544" y="46"/>
                    <a:pt x="398" y="159"/>
                  </a:cubicBezTo>
                  <a:cubicBezTo>
                    <a:pt x="239" y="283"/>
                    <a:pt x="137" y="469"/>
                    <a:pt x="80" y="663"/>
                  </a:cubicBezTo>
                  <a:cubicBezTo>
                    <a:pt x="11" y="905"/>
                    <a:pt x="4" y="1161"/>
                    <a:pt x="2" y="1413"/>
                  </a:cubicBezTo>
                  <a:cubicBezTo>
                    <a:pt x="1" y="1515"/>
                    <a:pt x="1" y="1618"/>
                    <a:pt x="1" y="1722"/>
                  </a:cubicBezTo>
                  <a:cubicBezTo>
                    <a:pt x="0" y="3438"/>
                    <a:pt x="108" y="5154"/>
                    <a:pt x="257" y="6864"/>
                  </a:cubicBezTo>
                  <a:cubicBezTo>
                    <a:pt x="402" y="8542"/>
                    <a:pt x="659" y="10199"/>
                    <a:pt x="801" y="11875"/>
                  </a:cubicBezTo>
                  <a:cubicBezTo>
                    <a:pt x="823" y="12147"/>
                    <a:pt x="697" y="12865"/>
                    <a:pt x="1086" y="12865"/>
                  </a:cubicBezTo>
                  <a:cubicBezTo>
                    <a:pt x="1114" y="12865"/>
                    <a:pt x="1145" y="12861"/>
                    <a:pt x="1179" y="12853"/>
                  </a:cubicBezTo>
                  <a:cubicBezTo>
                    <a:pt x="1527" y="12770"/>
                    <a:pt x="2346" y="12686"/>
                    <a:pt x="2466" y="12294"/>
                  </a:cubicBezTo>
                  <a:cubicBezTo>
                    <a:pt x="2489" y="12217"/>
                    <a:pt x="2497" y="12136"/>
                    <a:pt x="2499" y="12055"/>
                  </a:cubicBezTo>
                  <a:cubicBezTo>
                    <a:pt x="2501" y="12026"/>
                    <a:pt x="2502" y="11998"/>
                    <a:pt x="2500" y="11970"/>
                  </a:cubicBezTo>
                  <a:cubicBezTo>
                    <a:pt x="2526" y="10498"/>
                    <a:pt x="2658" y="9021"/>
                    <a:pt x="2747" y="7547"/>
                  </a:cubicBezTo>
                  <a:cubicBezTo>
                    <a:pt x="2843" y="5951"/>
                    <a:pt x="2934" y="4353"/>
                    <a:pt x="3020" y="2756"/>
                  </a:cubicBezTo>
                  <a:cubicBezTo>
                    <a:pt x="3042" y="2348"/>
                    <a:pt x="3062" y="1930"/>
                    <a:pt x="2952" y="1537"/>
                  </a:cubicBezTo>
                  <a:cubicBezTo>
                    <a:pt x="2799" y="993"/>
                    <a:pt x="2338" y="669"/>
                    <a:pt x="1897" y="368"/>
                  </a:cubicBezTo>
                  <a:cubicBezTo>
                    <a:pt x="1628" y="185"/>
                    <a:pt x="1245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3"/>
            <p:cNvSpPr/>
            <p:nvPr/>
          </p:nvSpPr>
          <p:spPr>
            <a:xfrm>
              <a:off x="574382" y="4580288"/>
              <a:ext cx="447741" cy="210781"/>
            </a:xfrm>
            <a:custGeom>
              <a:avLst/>
              <a:gdLst/>
              <a:ahLst/>
              <a:cxnLst/>
              <a:rect l="l" t="t" r="r" b="b"/>
              <a:pathLst>
                <a:path w="2343" h="1103" extrusionOk="0">
                  <a:moveTo>
                    <a:pt x="802" y="1"/>
                  </a:moveTo>
                  <a:cubicBezTo>
                    <a:pt x="713" y="1"/>
                    <a:pt x="626" y="12"/>
                    <a:pt x="542" y="38"/>
                  </a:cubicBezTo>
                  <a:cubicBezTo>
                    <a:pt x="457" y="63"/>
                    <a:pt x="381" y="63"/>
                    <a:pt x="294" y="64"/>
                  </a:cubicBezTo>
                  <a:cubicBezTo>
                    <a:pt x="238" y="65"/>
                    <a:pt x="177" y="74"/>
                    <a:pt x="140" y="113"/>
                  </a:cubicBezTo>
                  <a:cubicBezTo>
                    <a:pt x="122" y="132"/>
                    <a:pt x="110" y="158"/>
                    <a:pt x="98" y="183"/>
                  </a:cubicBezTo>
                  <a:cubicBezTo>
                    <a:pt x="72" y="240"/>
                    <a:pt x="0" y="340"/>
                    <a:pt x="17" y="403"/>
                  </a:cubicBezTo>
                  <a:cubicBezTo>
                    <a:pt x="19" y="406"/>
                    <a:pt x="20" y="410"/>
                    <a:pt x="21" y="412"/>
                  </a:cubicBezTo>
                  <a:cubicBezTo>
                    <a:pt x="29" y="431"/>
                    <a:pt x="43" y="446"/>
                    <a:pt x="61" y="459"/>
                  </a:cubicBezTo>
                  <a:lnTo>
                    <a:pt x="2242" y="1103"/>
                  </a:lnTo>
                  <a:cubicBezTo>
                    <a:pt x="2321" y="1057"/>
                    <a:pt x="2343" y="880"/>
                    <a:pt x="2336" y="805"/>
                  </a:cubicBezTo>
                  <a:cubicBezTo>
                    <a:pt x="2325" y="707"/>
                    <a:pt x="2233" y="654"/>
                    <a:pt x="2149" y="621"/>
                  </a:cubicBezTo>
                  <a:cubicBezTo>
                    <a:pt x="1955" y="545"/>
                    <a:pt x="1839" y="392"/>
                    <a:pt x="1665" y="282"/>
                  </a:cubicBezTo>
                  <a:cubicBezTo>
                    <a:pt x="1490" y="171"/>
                    <a:pt x="1296" y="96"/>
                    <a:pt x="1098" y="41"/>
                  </a:cubicBezTo>
                  <a:cubicBezTo>
                    <a:pt x="1001" y="16"/>
                    <a:pt x="901" y="1"/>
                    <a:pt x="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3"/>
            <p:cNvSpPr/>
            <p:nvPr/>
          </p:nvSpPr>
          <p:spPr>
            <a:xfrm>
              <a:off x="576866" y="4644879"/>
              <a:ext cx="438569" cy="146190"/>
            </a:xfrm>
            <a:custGeom>
              <a:avLst/>
              <a:gdLst/>
              <a:ahLst/>
              <a:cxnLst/>
              <a:rect l="l" t="t" r="r" b="b"/>
              <a:pathLst>
                <a:path w="2295" h="765" extrusionOk="0">
                  <a:moveTo>
                    <a:pt x="10" y="1"/>
                  </a:moveTo>
                  <a:cubicBezTo>
                    <a:pt x="4" y="24"/>
                    <a:pt x="1" y="46"/>
                    <a:pt x="6" y="65"/>
                  </a:cubicBezTo>
                  <a:cubicBezTo>
                    <a:pt x="7" y="68"/>
                    <a:pt x="8" y="72"/>
                    <a:pt x="9" y="74"/>
                  </a:cubicBezTo>
                  <a:cubicBezTo>
                    <a:pt x="17" y="93"/>
                    <a:pt x="32" y="108"/>
                    <a:pt x="49" y="121"/>
                  </a:cubicBezTo>
                  <a:lnTo>
                    <a:pt x="2230" y="765"/>
                  </a:lnTo>
                  <a:cubicBezTo>
                    <a:pt x="2259" y="748"/>
                    <a:pt x="2279" y="714"/>
                    <a:pt x="2295" y="674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3"/>
            <p:cNvSpPr/>
            <p:nvPr/>
          </p:nvSpPr>
          <p:spPr>
            <a:xfrm>
              <a:off x="575338" y="2353050"/>
              <a:ext cx="882870" cy="2284953"/>
            </a:xfrm>
            <a:custGeom>
              <a:avLst/>
              <a:gdLst/>
              <a:ahLst/>
              <a:cxnLst/>
              <a:rect l="l" t="t" r="r" b="b"/>
              <a:pathLst>
                <a:path w="4620" h="11957" extrusionOk="0">
                  <a:moveTo>
                    <a:pt x="3143" y="1"/>
                  </a:moveTo>
                  <a:cubicBezTo>
                    <a:pt x="3034" y="1"/>
                    <a:pt x="2928" y="6"/>
                    <a:pt x="2828" y="17"/>
                  </a:cubicBezTo>
                  <a:cubicBezTo>
                    <a:pt x="2325" y="74"/>
                    <a:pt x="1861" y="217"/>
                    <a:pt x="1384" y="382"/>
                  </a:cubicBezTo>
                  <a:cubicBezTo>
                    <a:pt x="1283" y="416"/>
                    <a:pt x="1177" y="456"/>
                    <a:pt x="1112" y="540"/>
                  </a:cubicBezTo>
                  <a:cubicBezTo>
                    <a:pt x="1069" y="597"/>
                    <a:pt x="1049" y="670"/>
                    <a:pt x="1035" y="741"/>
                  </a:cubicBezTo>
                  <a:cubicBezTo>
                    <a:pt x="869" y="1529"/>
                    <a:pt x="1055" y="2342"/>
                    <a:pt x="1199" y="3133"/>
                  </a:cubicBezTo>
                  <a:cubicBezTo>
                    <a:pt x="1391" y="4193"/>
                    <a:pt x="1659" y="5449"/>
                    <a:pt x="1530" y="6523"/>
                  </a:cubicBezTo>
                  <a:cubicBezTo>
                    <a:pt x="1402" y="7586"/>
                    <a:pt x="898" y="8583"/>
                    <a:pt x="567" y="9587"/>
                  </a:cubicBezTo>
                  <a:cubicBezTo>
                    <a:pt x="335" y="10287"/>
                    <a:pt x="60" y="10998"/>
                    <a:pt x="3" y="11739"/>
                  </a:cubicBezTo>
                  <a:cubicBezTo>
                    <a:pt x="1" y="11767"/>
                    <a:pt x="0" y="11798"/>
                    <a:pt x="16" y="11821"/>
                  </a:cubicBezTo>
                  <a:cubicBezTo>
                    <a:pt x="34" y="11848"/>
                    <a:pt x="69" y="11857"/>
                    <a:pt x="100" y="11864"/>
                  </a:cubicBezTo>
                  <a:cubicBezTo>
                    <a:pt x="370" y="11921"/>
                    <a:pt x="647" y="11906"/>
                    <a:pt x="923" y="11910"/>
                  </a:cubicBezTo>
                  <a:cubicBezTo>
                    <a:pt x="1110" y="11912"/>
                    <a:pt x="1295" y="11955"/>
                    <a:pt x="1482" y="11955"/>
                  </a:cubicBezTo>
                  <a:cubicBezTo>
                    <a:pt x="1498" y="11955"/>
                    <a:pt x="1513" y="11954"/>
                    <a:pt x="1529" y="11954"/>
                  </a:cubicBezTo>
                  <a:cubicBezTo>
                    <a:pt x="1614" y="11952"/>
                    <a:pt x="1714" y="11957"/>
                    <a:pt x="1761" y="11881"/>
                  </a:cubicBezTo>
                  <a:cubicBezTo>
                    <a:pt x="1807" y="11810"/>
                    <a:pt x="1803" y="11706"/>
                    <a:pt x="1822" y="11626"/>
                  </a:cubicBezTo>
                  <a:cubicBezTo>
                    <a:pt x="1960" y="11053"/>
                    <a:pt x="2280" y="10474"/>
                    <a:pt x="2533" y="9937"/>
                  </a:cubicBezTo>
                  <a:cubicBezTo>
                    <a:pt x="3065" y="8829"/>
                    <a:pt x="3731" y="7830"/>
                    <a:pt x="4021" y="6626"/>
                  </a:cubicBezTo>
                  <a:cubicBezTo>
                    <a:pt x="4464" y="4794"/>
                    <a:pt x="4620" y="2891"/>
                    <a:pt x="4480" y="1013"/>
                  </a:cubicBezTo>
                  <a:cubicBezTo>
                    <a:pt x="4458" y="693"/>
                    <a:pt x="4408" y="313"/>
                    <a:pt x="4092" y="173"/>
                  </a:cubicBezTo>
                  <a:cubicBezTo>
                    <a:pt x="3817" y="52"/>
                    <a:pt x="3468" y="1"/>
                    <a:pt x="3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3"/>
            <p:cNvSpPr/>
            <p:nvPr/>
          </p:nvSpPr>
          <p:spPr>
            <a:xfrm>
              <a:off x="2063409" y="2107682"/>
              <a:ext cx="183071" cy="213456"/>
            </a:xfrm>
            <a:custGeom>
              <a:avLst/>
              <a:gdLst/>
              <a:ahLst/>
              <a:cxnLst/>
              <a:rect l="l" t="t" r="r" b="b"/>
              <a:pathLst>
                <a:path w="958" h="1117" extrusionOk="0">
                  <a:moveTo>
                    <a:pt x="281" y="0"/>
                  </a:moveTo>
                  <a:cubicBezTo>
                    <a:pt x="196" y="0"/>
                    <a:pt x="112" y="31"/>
                    <a:pt x="48" y="86"/>
                  </a:cubicBezTo>
                  <a:cubicBezTo>
                    <a:pt x="34" y="97"/>
                    <a:pt x="21" y="112"/>
                    <a:pt x="16" y="128"/>
                  </a:cubicBezTo>
                  <a:cubicBezTo>
                    <a:pt x="0" y="179"/>
                    <a:pt x="86" y="242"/>
                    <a:pt x="122" y="264"/>
                  </a:cubicBezTo>
                  <a:cubicBezTo>
                    <a:pt x="172" y="295"/>
                    <a:pt x="227" y="318"/>
                    <a:pt x="272" y="355"/>
                  </a:cubicBezTo>
                  <a:cubicBezTo>
                    <a:pt x="317" y="392"/>
                    <a:pt x="350" y="444"/>
                    <a:pt x="377" y="495"/>
                  </a:cubicBezTo>
                  <a:cubicBezTo>
                    <a:pt x="471" y="660"/>
                    <a:pt x="547" y="840"/>
                    <a:pt x="697" y="954"/>
                  </a:cubicBezTo>
                  <a:cubicBezTo>
                    <a:pt x="744" y="991"/>
                    <a:pt x="776" y="1042"/>
                    <a:pt x="820" y="1084"/>
                  </a:cubicBezTo>
                  <a:cubicBezTo>
                    <a:pt x="830" y="1096"/>
                    <a:pt x="843" y="1108"/>
                    <a:pt x="857" y="1113"/>
                  </a:cubicBezTo>
                  <a:cubicBezTo>
                    <a:pt x="863" y="1115"/>
                    <a:pt x="869" y="1116"/>
                    <a:pt x="875" y="1116"/>
                  </a:cubicBezTo>
                  <a:cubicBezTo>
                    <a:pt x="893" y="1116"/>
                    <a:pt x="912" y="1108"/>
                    <a:pt x="923" y="1094"/>
                  </a:cubicBezTo>
                  <a:cubicBezTo>
                    <a:pt x="936" y="1078"/>
                    <a:pt x="939" y="1058"/>
                    <a:pt x="941" y="1037"/>
                  </a:cubicBezTo>
                  <a:cubicBezTo>
                    <a:pt x="957" y="886"/>
                    <a:pt x="955" y="712"/>
                    <a:pt x="890" y="572"/>
                  </a:cubicBezTo>
                  <a:cubicBezTo>
                    <a:pt x="848" y="480"/>
                    <a:pt x="791" y="396"/>
                    <a:pt x="732" y="314"/>
                  </a:cubicBezTo>
                  <a:cubicBezTo>
                    <a:pt x="692" y="260"/>
                    <a:pt x="649" y="205"/>
                    <a:pt x="601" y="156"/>
                  </a:cubicBezTo>
                  <a:cubicBezTo>
                    <a:pt x="589" y="144"/>
                    <a:pt x="577" y="133"/>
                    <a:pt x="562" y="119"/>
                  </a:cubicBezTo>
                  <a:cubicBezTo>
                    <a:pt x="496" y="62"/>
                    <a:pt x="419" y="18"/>
                    <a:pt x="334" y="4"/>
                  </a:cubicBezTo>
                  <a:cubicBezTo>
                    <a:pt x="317" y="2"/>
                    <a:pt x="299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1" name="Google Shape;4731;p43"/>
            <p:cNvGrpSpPr/>
            <p:nvPr/>
          </p:nvGrpSpPr>
          <p:grpSpPr>
            <a:xfrm>
              <a:off x="2587396" y="2616573"/>
              <a:ext cx="230846" cy="215176"/>
              <a:chOff x="2587396" y="2616573"/>
              <a:chExt cx="230846" cy="215176"/>
            </a:xfrm>
          </p:grpSpPr>
          <p:sp>
            <p:nvSpPr>
              <p:cNvPr id="4732" name="Google Shape;4732;p43"/>
              <p:cNvSpPr/>
              <p:nvPr/>
            </p:nvSpPr>
            <p:spPr>
              <a:xfrm>
                <a:off x="2587396" y="2616573"/>
                <a:ext cx="230846" cy="215176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26" extrusionOk="0">
                    <a:moveTo>
                      <a:pt x="55" y="0"/>
                    </a:moveTo>
                    <a:lnTo>
                      <a:pt x="0" y="1066"/>
                    </a:lnTo>
                    <a:lnTo>
                      <a:pt x="1135" y="1126"/>
                    </a:lnTo>
                    <a:cubicBezTo>
                      <a:pt x="1135" y="1126"/>
                      <a:pt x="1136" y="1126"/>
                      <a:pt x="1136" y="1126"/>
                    </a:cubicBezTo>
                    <a:cubicBezTo>
                      <a:pt x="1145" y="1126"/>
                      <a:pt x="1153" y="1118"/>
                      <a:pt x="1152" y="1110"/>
                    </a:cubicBezTo>
                    <a:lnTo>
                      <a:pt x="1206" y="78"/>
                    </a:lnTo>
                    <a:cubicBezTo>
                      <a:pt x="1207" y="69"/>
                      <a:pt x="1200" y="59"/>
                      <a:pt x="1191" y="59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3"/>
              <p:cNvSpPr/>
              <p:nvPr/>
            </p:nvSpPr>
            <p:spPr>
              <a:xfrm>
                <a:off x="2587396" y="2616573"/>
                <a:ext cx="230846" cy="215176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26" extrusionOk="0">
                    <a:moveTo>
                      <a:pt x="55" y="0"/>
                    </a:moveTo>
                    <a:lnTo>
                      <a:pt x="0" y="1066"/>
                    </a:lnTo>
                    <a:lnTo>
                      <a:pt x="1135" y="1126"/>
                    </a:lnTo>
                    <a:cubicBezTo>
                      <a:pt x="1135" y="1126"/>
                      <a:pt x="1136" y="1126"/>
                      <a:pt x="1136" y="1126"/>
                    </a:cubicBezTo>
                    <a:cubicBezTo>
                      <a:pt x="1145" y="1126"/>
                      <a:pt x="1153" y="1118"/>
                      <a:pt x="1152" y="1110"/>
                    </a:cubicBezTo>
                    <a:lnTo>
                      <a:pt x="1206" y="78"/>
                    </a:lnTo>
                    <a:cubicBezTo>
                      <a:pt x="1207" y="69"/>
                      <a:pt x="1200" y="59"/>
                      <a:pt x="1191" y="59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>
                  <a:alpha val="54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4" name="Google Shape;4734;p43"/>
            <p:cNvSpPr/>
            <p:nvPr/>
          </p:nvSpPr>
          <p:spPr>
            <a:xfrm>
              <a:off x="1988881" y="2227117"/>
              <a:ext cx="434174" cy="294863"/>
            </a:xfrm>
            <a:custGeom>
              <a:avLst/>
              <a:gdLst/>
              <a:ahLst/>
              <a:cxnLst/>
              <a:rect l="l" t="t" r="r" b="b"/>
              <a:pathLst>
                <a:path w="2272" h="1543" extrusionOk="0">
                  <a:moveTo>
                    <a:pt x="637" y="1"/>
                  </a:moveTo>
                  <a:cubicBezTo>
                    <a:pt x="326" y="1"/>
                    <a:pt x="63" y="262"/>
                    <a:pt x="45" y="599"/>
                  </a:cubicBezTo>
                  <a:lnTo>
                    <a:pt x="4" y="1394"/>
                  </a:lnTo>
                  <a:cubicBezTo>
                    <a:pt x="1" y="1471"/>
                    <a:pt x="61" y="1538"/>
                    <a:pt x="138" y="1542"/>
                  </a:cubicBezTo>
                  <a:cubicBezTo>
                    <a:pt x="141" y="1543"/>
                    <a:pt x="143" y="1543"/>
                    <a:pt x="146" y="1543"/>
                  </a:cubicBezTo>
                  <a:cubicBezTo>
                    <a:pt x="222" y="1543"/>
                    <a:pt x="283" y="1484"/>
                    <a:pt x="287" y="1409"/>
                  </a:cubicBezTo>
                  <a:lnTo>
                    <a:pt x="328" y="614"/>
                  </a:lnTo>
                  <a:cubicBezTo>
                    <a:pt x="338" y="428"/>
                    <a:pt x="476" y="283"/>
                    <a:pt x="639" y="283"/>
                  </a:cubicBezTo>
                  <a:cubicBezTo>
                    <a:pt x="644" y="283"/>
                    <a:pt x="648" y="283"/>
                    <a:pt x="653" y="284"/>
                  </a:cubicBezTo>
                  <a:lnTo>
                    <a:pt x="2119" y="360"/>
                  </a:lnTo>
                  <a:cubicBezTo>
                    <a:pt x="2122" y="360"/>
                    <a:pt x="2124" y="360"/>
                    <a:pt x="2127" y="360"/>
                  </a:cubicBezTo>
                  <a:cubicBezTo>
                    <a:pt x="2201" y="360"/>
                    <a:pt x="2264" y="301"/>
                    <a:pt x="2267" y="226"/>
                  </a:cubicBezTo>
                  <a:cubicBezTo>
                    <a:pt x="2271" y="148"/>
                    <a:pt x="2210" y="81"/>
                    <a:pt x="2133" y="77"/>
                  </a:cubicBezTo>
                  <a:lnTo>
                    <a:pt x="667" y="2"/>
                  </a:lnTo>
                  <a:cubicBezTo>
                    <a:pt x="657" y="1"/>
                    <a:pt x="647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3"/>
            <p:cNvSpPr/>
            <p:nvPr/>
          </p:nvSpPr>
          <p:spPr>
            <a:xfrm>
              <a:off x="1678157" y="2406940"/>
              <a:ext cx="1002306" cy="587052"/>
            </a:xfrm>
            <a:custGeom>
              <a:avLst/>
              <a:gdLst/>
              <a:ahLst/>
              <a:cxnLst/>
              <a:rect l="l" t="t" r="r" b="b"/>
              <a:pathLst>
                <a:path w="5245" h="3072" extrusionOk="0">
                  <a:moveTo>
                    <a:pt x="3013" y="1"/>
                  </a:moveTo>
                  <a:cubicBezTo>
                    <a:pt x="2976" y="1"/>
                    <a:pt x="2938" y="3"/>
                    <a:pt x="2901" y="8"/>
                  </a:cubicBezTo>
                  <a:lnTo>
                    <a:pt x="357" y="366"/>
                  </a:lnTo>
                  <a:cubicBezTo>
                    <a:pt x="206" y="386"/>
                    <a:pt x="90" y="514"/>
                    <a:pt x="83" y="664"/>
                  </a:cubicBezTo>
                  <a:lnTo>
                    <a:pt x="7" y="2100"/>
                  </a:lnTo>
                  <a:cubicBezTo>
                    <a:pt x="0" y="2252"/>
                    <a:pt x="100" y="2389"/>
                    <a:pt x="249" y="2425"/>
                  </a:cubicBezTo>
                  <a:lnTo>
                    <a:pt x="2743" y="3047"/>
                  </a:lnTo>
                  <a:cubicBezTo>
                    <a:pt x="2807" y="3063"/>
                    <a:pt x="2873" y="3071"/>
                    <a:pt x="2939" y="3071"/>
                  </a:cubicBezTo>
                  <a:cubicBezTo>
                    <a:pt x="2993" y="3071"/>
                    <a:pt x="3048" y="3066"/>
                    <a:pt x="3101" y="3055"/>
                  </a:cubicBezTo>
                  <a:lnTo>
                    <a:pt x="4906" y="2681"/>
                  </a:lnTo>
                  <a:cubicBezTo>
                    <a:pt x="5048" y="2652"/>
                    <a:pt x="5153" y="2530"/>
                    <a:pt x="5159" y="2385"/>
                  </a:cubicBezTo>
                  <a:lnTo>
                    <a:pt x="5235" y="917"/>
                  </a:lnTo>
                  <a:cubicBezTo>
                    <a:pt x="5245" y="773"/>
                    <a:pt x="5153" y="641"/>
                    <a:pt x="5016" y="597"/>
                  </a:cubicBezTo>
                  <a:lnTo>
                    <a:pt x="3260" y="38"/>
                  </a:lnTo>
                  <a:cubicBezTo>
                    <a:pt x="3180" y="13"/>
                    <a:pt x="3097" y="1"/>
                    <a:pt x="3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3"/>
            <p:cNvSpPr/>
            <p:nvPr/>
          </p:nvSpPr>
          <p:spPr>
            <a:xfrm>
              <a:off x="1678157" y="2453950"/>
              <a:ext cx="229890" cy="456150"/>
            </a:xfrm>
            <a:custGeom>
              <a:avLst/>
              <a:gdLst/>
              <a:ahLst/>
              <a:cxnLst/>
              <a:rect l="l" t="t" r="r" b="b"/>
              <a:pathLst>
                <a:path w="1203" h="2387" extrusionOk="0">
                  <a:moveTo>
                    <a:pt x="1203" y="1"/>
                  </a:moveTo>
                  <a:lnTo>
                    <a:pt x="357" y="120"/>
                  </a:lnTo>
                  <a:cubicBezTo>
                    <a:pt x="206" y="140"/>
                    <a:pt x="90" y="268"/>
                    <a:pt x="83" y="418"/>
                  </a:cubicBezTo>
                  <a:lnTo>
                    <a:pt x="7" y="1854"/>
                  </a:lnTo>
                  <a:cubicBezTo>
                    <a:pt x="0" y="2006"/>
                    <a:pt x="100" y="2143"/>
                    <a:pt x="249" y="2179"/>
                  </a:cubicBezTo>
                  <a:lnTo>
                    <a:pt x="1079" y="2386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3"/>
            <p:cNvSpPr/>
            <p:nvPr/>
          </p:nvSpPr>
          <p:spPr>
            <a:xfrm>
              <a:off x="2257563" y="2423756"/>
              <a:ext cx="20065" cy="143705"/>
            </a:xfrm>
            <a:custGeom>
              <a:avLst/>
              <a:gdLst/>
              <a:ahLst/>
              <a:cxnLst/>
              <a:rect l="l" t="t" r="r" b="b"/>
              <a:pathLst>
                <a:path w="105" h="752" extrusionOk="0">
                  <a:moveTo>
                    <a:pt x="68" y="0"/>
                  </a:moveTo>
                  <a:cubicBezTo>
                    <a:pt x="53" y="0"/>
                    <a:pt x="39" y="5"/>
                    <a:pt x="38" y="16"/>
                  </a:cubicBezTo>
                  <a:lnTo>
                    <a:pt x="1" y="731"/>
                  </a:lnTo>
                  <a:cubicBezTo>
                    <a:pt x="1" y="744"/>
                    <a:pt x="19" y="751"/>
                    <a:pt x="37" y="751"/>
                  </a:cubicBezTo>
                  <a:cubicBezTo>
                    <a:pt x="51" y="751"/>
                    <a:pt x="65" y="746"/>
                    <a:pt x="65" y="736"/>
                  </a:cubicBezTo>
                  <a:lnTo>
                    <a:pt x="104" y="19"/>
                  </a:lnTo>
                  <a:cubicBezTo>
                    <a:pt x="105" y="7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3"/>
            <p:cNvSpPr/>
            <p:nvPr/>
          </p:nvSpPr>
          <p:spPr>
            <a:xfrm>
              <a:off x="2237307" y="2624217"/>
              <a:ext cx="27709" cy="291233"/>
            </a:xfrm>
            <a:custGeom>
              <a:avLst/>
              <a:gdLst/>
              <a:ahLst/>
              <a:cxnLst/>
              <a:rect l="l" t="t" r="r" b="b"/>
              <a:pathLst>
                <a:path w="145" h="1524" extrusionOk="0">
                  <a:moveTo>
                    <a:pt x="109" y="0"/>
                  </a:moveTo>
                  <a:cubicBezTo>
                    <a:pt x="94" y="0"/>
                    <a:pt x="79" y="5"/>
                    <a:pt x="78" y="16"/>
                  </a:cubicBezTo>
                  <a:lnTo>
                    <a:pt x="1" y="1504"/>
                  </a:lnTo>
                  <a:cubicBezTo>
                    <a:pt x="0" y="1517"/>
                    <a:pt x="19" y="1524"/>
                    <a:pt x="37" y="1524"/>
                  </a:cubicBezTo>
                  <a:cubicBezTo>
                    <a:pt x="52" y="1524"/>
                    <a:pt x="66" y="1519"/>
                    <a:pt x="66" y="1508"/>
                  </a:cubicBezTo>
                  <a:lnTo>
                    <a:pt x="143" y="19"/>
                  </a:lnTo>
                  <a:cubicBezTo>
                    <a:pt x="144" y="7"/>
                    <a:pt x="126" y="0"/>
                    <a:pt x="109" y="0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3"/>
            <p:cNvSpPr/>
            <p:nvPr/>
          </p:nvSpPr>
          <p:spPr>
            <a:xfrm>
              <a:off x="1979326" y="2073284"/>
              <a:ext cx="273461" cy="294290"/>
            </a:xfrm>
            <a:custGeom>
              <a:avLst/>
              <a:gdLst/>
              <a:ahLst/>
              <a:cxnLst/>
              <a:rect l="l" t="t" r="r" b="b"/>
              <a:pathLst>
                <a:path w="1431" h="1540" extrusionOk="0">
                  <a:moveTo>
                    <a:pt x="524" y="0"/>
                  </a:moveTo>
                  <a:cubicBezTo>
                    <a:pt x="522" y="0"/>
                    <a:pt x="520" y="0"/>
                    <a:pt x="518" y="0"/>
                  </a:cubicBezTo>
                  <a:cubicBezTo>
                    <a:pt x="493" y="2"/>
                    <a:pt x="471" y="13"/>
                    <a:pt x="451" y="26"/>
                  </a:cubicBezTo>
                  <a:cubicBezTo>
                    <a:pt x="285" y="126"/>
                    <a:pt x="147" y="270"/>
                    <a:pt x="56" y="440"/>
                  </a:cubicBezTo>
                  <a:cubicBezTo>
                    <a:pt x="26" y="494"/>
                    <a:pt x="0" y="556"/>
                    <a:pt x="11" y="618"/>
                  </a:cubicBezTo>
                  <a:cubicBezTo>
                    <a:pt x="31" y="720"/>
                    <a:pt x="80" y="808"/>
                    <a:pt x="97" y="912"/>
                  </a:cubicBezTo>
                  <a:cubicBezTo>
                    <a:pt x="111" y="1004"/>
                    <a:pt x="141" y="1088"/>
                    <a:pt x="167" y="1174"/>
                  </a:cubicBezTo>
                  <a:cubicBezTo>
                    <a:pt x="191" y="1249"/>
                    <a:pt x="202" y="1311"/>
                    <a:pt x="253" y="1376"/>
                  </a:cubicBezTo>
                  <a:cubicBezTo>
                    <a:pt x="286" y="1417"/>
                    <a:pt x="337" y="1443"/>
                    <a:pt x="388" y="1459"/>
                  </a:cubicBezTo>
                  <a:cubicBezTo>
                    <a:pt x="393" y="1461"/>
                    <a:pt x="417" y="1461"/>
                    <a:pt x="444" y="1461"/>
                  </a:cubicBezTo>
                  <a:cubicBezTo>
                    <a:pt x="493" y="1461"/>
                    <a:pt x="556" y="1458"/>
                    <a:pt x="552" y="1453"/>
                  </a:cubicBezTo>
                  <a:lnTo>
                    <a:pt x="552" y="1453"/>
                  </a:lnTo>
                  <a:cubicBezTo>
                    <a:pt x="593" y="1510"/>
                    <a:pt x="663" y="1540"/>
                    <a:pt x="732" y="1540"/>
                  </a:cubicBezTo>
                  <a:cubicBezTo>
                    <a:pt x="743" y="1540"/>
                    <a:pt x="755" y="1539"/>
                    <a:pt x="766" y="1537"/>
                  </a:cubicBezTo>
                  <a:cubicBezTo>
                    <a:pt x="786" y="1534"/>
                    <a:pt x="806" y="1528"/>
                    <a:pt x="826" y="1521"/>
                  </a:cubicBezTo>
                  <a:cubicBezTo>
                    <a:pt x="841" y="1514"/>
                    <a:pt x="862" y="1491"/>
                    <a:pt x="877" y="1487"/>
                  </a:cubicBezTo>
                  <a:cubicBezTo>
                    <a:pt x="879" y="1486"/>
                    <a:pt x="881" y="1486"/>
                    <a:pt x="883" y="1486"/>
                  </a:cubicBezTo>
                  <a:cubicBezTo>
                    <a:pt x="902" y="1486"/>
                    <a:pt x="929" y="1505"/>
                    <a:pt x="950" y="1511"/>
                  </a:cubicBezTo>
                  <a:cubicBezTo>
                    <a:pt x="977" y="1521"/>
                    <a:pt x="1005" y="1527"/>
                    <a:pt x="1033" y="1530"/>
                  </a:cubicBezTo>
                  <a:cubicBezTo>
                    <a:pt x="1040" y="1531"/>
                    <a:pt x="1047" y="1531"/>
                    <a:pt x="1054" y="1531"/>
                  </a:cubicBezTo>
                  <a:cubicBezTo>
                    <a:pt x="1068" y="1531"/>
                    <a:pt x="1083" y="1529"/>
                    <a:pt x="1097" y="1523"/>
                  </a:cubicBezTo>
                  <a:cubicBezTo>
                    <a:pt x="1116" y="1513"/>
                    <a:pt x="1123" y="1492"/>
                    <a:pt x="1142" y="1485"/>
                  </a:cubicBezTo>
                  <a:cubicBezTo>
                    <a:pt x="1146" y="1483"/>
                    <a:pt x="1151" y="1482"/>
                    <a:pt x="1155" y="1482"/>
                  </a:cubicBezTo>
                  <a:cubicBezTo>
                    <a:pt x="1168" y="1482"/>
                    <a:pt x="1181" y="1488"/>
                    <a:pt x="1194" y="1491"/>
                  </a:cubicBezTo>
                  <a:cubicBezTo>
                    <a:pt x="1214" y="1495"/>
                    <a:pt x="1234" y="1498"/>
                    <a:pt x="1255" y="1498"/>
                  </a:cubicBezTo>
                  <a:cubicBezTo>
                    <a:pt x="1264" y="1498"/>
                    <a:pt x="1273" y="1497"/>
                    <a:pt x="1283" y="1496"/>
                  </a:cubicBezTo>
                  <a:cubicBezTo>
                    <a:pt x="1324" y="1491"/>
                    <a:pt x="1364" y="1473"/>
                    <a:pt x="1391" y="1440"/>
                  </a:cubicBezTo>
                  <a:cubicBezTo>
                    <a:pt x="1387" y="1438"/>
                    <a:pt x="1389" y="1435"/>
                    <a:pt x="1391" y="1434"/>
                  </a:cubicBezTo>
                  <a:cubicBezTo>
                    <a:pt x="1430" y="1383"/>
                    <a:pt x="1417" y="1337"/>
                    <a:pt x="1386" y="1287"/>
                  </a:cubicBezTo>
                  <a:cubicBezTo>
                    <a:pt x="1349" y="1227"/>
                    <a:pt x="1318" y="1163"/>
                    <a:pt x="1291" y="1098"/>
                  </a:cubicBezTo>
                  <a:cubicBezTo>
                    <a:pt x="1123" y="699"/>
                    <a:pt x="1022" y="200"/>
                    <a:pt x="579" y="14"/>
                  </a:cubicBezTo>
                  <a:cubicBezTo>
                    <a:pt x="561" y="7"/>
                    <a:pt x="543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3"/>
            <p:cNvSpPr/>
            <p:nvPr/>
          </p:nvSpPr>
          <p:spPr>
            <a:xfrm>
              <a:off x="2144434" y="2289606"/>
              <a:ext cx="50259" cy="65355"/>
            </a:xfrm>
            <a:custGeom>
              <a:avLst/>
              <a:gdLst/>
              <a:ahLst/>
              <a:cxnLst/>
              <a:rect l="l" t="t" r="r" b="b"/>
              <a:pathLst>
                <a:path w="263" h="342" extrusionOk="0">
                  <a:moveTo>
                    <a:pt x="12" y="1"/>
                  </a:moveTo>
                  <a:cubicBezTo>
                    <a:pt x="11" y="1"/>
                    <a:pt x="10" y="1"/>
                    <a:pt x="9" y="1"/>
                  </a:cubicBezTo>
                  <a:cubicBezTo>
                    <a:pt x="0" y="4"/>
                    <a:pt x="6" y="17"/>
                    <a:pt x="9" y="22"/>
                  </a:cubicBezTo>
                  <a:cubicBezTo>
                    <a:pt x="76" y="130"/>
                    <a:pt x="144" y="236"/>
                    <a:pt x="231" y="330"/>
                  </a:cubicBezTo>
                  <a:cubicBezTo>
                    <a:pt x="235" y="334"/>
                    <a:pt x="243" y="341"/>
                    <a:pt x="249" y="341"/>
                  </a:cubicBezTo>
                  <a:cubicBezTo>
                    <a:pt x="251" y="341"/>
                    <a:pt x="253" y="341"/>
                    <a:pt x="254" y="339"/>
                  </a:cubicBezTo>
                  <a:cubicBezTo>
                    <a:pt x="262" y="334"/>
                    <a:pt x="253" y="322"/>
                    <a:pt x="248" y="316"/>
                  </a:cubicBezTo>
                  <a:cubicBezTo>
                    <a:pt x="164" y="224"/>
                    <a:pt x="98" y="122"/>
                    <a:pt x="34" y="17"/>
                  </a:cubicBezTo>
                  <a:cubicBezTo>
                    <a:pt x="30" y="11"/>
                    <a:pt x="21" y="1"/>
                    <a:pt x="12" y="1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3"/>
            <p:cNvSpPr/>
            <p:nvPr/>
          </p:nvSpPr>
          <p:spPr>
            <a:xfrm>
              <a:off x="2096851" y="2299543"/>
              <a:ext cx="48539" cy="53507"/>
            </a:xfrm>
            <a:custGeom>
              <a:avLst/>
              <a:gdLst/>
              <a:ahLst/>
              <a:cxnLst/>
              <a:rect l="l" t="t" r="r" b="b"/>
              <a:pathLst>
                <a:path w="254" h="280" extrusionOk="0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1" y="4"/>
                    <a:pt x="7" y="16"/>
                    <a:pt x="10" y="21"/>
                  </a:cubicBezTo>
                  <a:cubicBezTo>
                    <a:pt x="66" y="117"/>
                    <a:pt x="139" y="202"/>
                    <a:pt x="227" y="271"/>
                  </a:cubicBezTo>
                  <a:cubicBezTo>
                    <a:pt x="231" y="275"/>
                    <a:pt x="238" y="279"/>
                    <a:pt x="243" y="279"/>
                  </a:cubicBezTo>
                  <a:cubicBezTo>
                    <a:pt x="245" y="279"/>
                    <a:pt x="248" y="278"/>
                    <a:pt x="249" y="275"/>
                  </a:cubicBezTo>
                  <a:cubicBezTo>
                    <a:pt x="253" y="266"/>
                    <a:pt x="243" y="254"/>
                    <a:pt x="237" y="249"/>
                  </a:cubicBezTo>
                  <a:cubicBezTo>
                    <a:pt x="155" y="184"/>
                    <a:pt x="88" y="106"/>
                    <a:pt x="35" y="16"/>
                  </a:cubicBezTo>
                  <a:cubicBezTo>
                    <a:pt x="31" y="11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3"/>
            <p:cNvSpPr/>
            <p:nvPr/>
          </p:nvSpPr>
          <p:spPr>
            <a:xfrm>
              <a:off x="2038948" y="2297250"/>
              <a:ext cx="47010" cy="51405"/>
            </a:xfrm>
            <a:custGeom>
              <a:avLst/>
              <a:gdLst/>
              <a:ahLst/>
              <a:cxnLst/>
              <a:rect l="l" t="t" r="r" b="b"/>
              <a:pathLst>
                <a:path w="246" h="269" extrusionOk="0">
                  <a:moveTo>
                    <a:pt x="9" y="0"/>
                  </a:moveTo>
                  <a:cubicBezTo>
                    <a:pt x="4" y="0"/>
                    <a:pt x="0" y="5"/>
                    <a:pt x="3" y="12"/>
                  </a:cubicBezTo>
                  <a:cubicBezTo>
                    <a:pt x="44" y="123"/>
                    <a:pt x="126" y="214"/>
                    <a:pt x="233" y="267"/>
                  </a:cubicBezTo>
                  <a:cubicBezTo>
                    <a:pt x="235" y="268"/>
                    <a:pt x="236" y="269"/>
                    <a:pt x="238" y="269"/>
                  </a:cubicBezTo>
                  <a:cubicBezTo>
                    <a:pt x="243" y="269"/>
                    <a:pt x="245" y="263"/>
                    <a:pt x="243" y="257"/>
                  </a:cubicBezTo>
                  <a:cubicBezTo>
                    <a:pt x="241" y="246"/>
                    <a:pt x="232" y="237"/>
                    <a:pt x="222" y="234"/>
                  </a:cubicBezTo>
                  <a:cubicBezTo>
                    <a:pt x="137" y="191"/>
                    <a:pt x="67" y="115"/>
                    <a:pt x="35" y="24"/>
                  </a:cubicBezTo>
                  <a:cubicBezTo>
                    <a:pt x="31" y="15"/>
                    <a:pt x="24" y="5"/>
                    <a:pt x="15" y="1"/>
                  </a:cubicBez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3"/>
            <p:cNvSpPr/>
            <p:nvPr/>
          </p:nvSpPr>
          <p:spPr>
            <a:xfrm>
              <a:off x="1280485" y="856760"/>
              <a:ext cx="840638" cy="1350868"/>
            </a:xfrm>
            <a:custGeom>
              <a:avLst/>
              <a:gdLst/>
              <a:ahLst/>
              <a:cxnLst/>
              <a:rect l="l" t="t" r="r" b="b"/>
              <a:pathLst>
                <a:path w="4399" h="7069" extrusionOk="0">
                  <a:moveTo>
                    <a:pt x="1287" y="1"/>
                  </a:moveTo>
                  <a:cubicBezTo>
                    <a:pt x="1194" y="1"/>
                    <a:pt x="1101" y="12"/>
                    <a:pt x="1010" y="31"/>
                  </a:cubicBezTo>
                  <a:cubicBezTo>
                    <a:pt x="783" y="80"/>
                    <a:pt x="558" y="179"/>
                    <a:pt x="402" y="354"/>
                  </a:cubicBezTo>
                  <a:cubicBezTo>
                    <a:pt x="273" y="499"/>
                    <a:pt x="197" y="685"/>
                    <a:pt x="145" y="872"/>
                  </a:cubicBezTo>
                  <a:cubicBezTo>
                    <a:pt x="1" y="1390"/>
                    <a:pt x="46" y="1956"/>
                    <a:pt x="87" y="2488"/>
                  </a:cubicBezTo>
                  <a:cubicBezTo>
                    <a:pt x="127" y="3023"/>
                    <a:pt x="235" y="3550"/>
                    <a:pt x="345" y="4075"/>
                  </a:cubicBezTo>
                  <a:cubicBezTo>
                    <a:pt x="439" y="4529"/>
                    <a:pt x="545" y="4992"/>
                    <a:pt x="796" y="5380"/>
                  </a:cubicBezTo>
                  <a:cubicBezTo>
                    <a:pt x="1115" y="5868"/>
                    <a:pt x="1628" y="6188"/>
                    <a:pt x="2127" y="6492"/>
                  </a:cubicBezTo>
                  <a:cubicBezTo>
                    <a:pt x="2431" y="6677"/>
                    <a:pt x="2986" y="7068"/>
                    <a:pt x="3429" y="7068"/>
                  </a:cubicBezTo>
                  <a:cubicBezTo>
                    <a:pt x="3600" y="7068"/>
                    <a:pt x="3754" y="7010"/>
                    <a:pt x="3871" y="6858"/>
                  </a:cubicBezTo>
                  <a:cubicBezTo>
                    <a:pt x="3962" y="6742"/>
                    <a:pt x="4047" y="6635"/>
                    <a:pt x="4154" y="6535"/>
                  </a:cubicBezTo>
                  <a:cubicBezTo>
                    <a:pt x="4398" y="6311"/>
                    <a:pt x="4067" y="6026"/>
                    <a:pt x="3895" y="5883"/>
                  </a:cubicBezTo>
                  <a:cubicBezTo>
                    <a:pt x="3550" y="5599"/>
                    <a:pt x="3224" y="5290"/>
                    <a:pt x="2921" y="4961"/>
                  </a:cubicBezTo>
                  <a:cubicBezTo>
                    <a:pt x="2843" y="4875"/>
                    <a:pt x="2770" y="4785"/>
                    <a:pt x="2697" y="4694"/>
                  </a:cubicBezTo>
                  <a:cubicBezTo>
                    <a:pt x="2644" y="4630"/>
                    <a:pt x="2584" y="4585"/>
                    <a:pt x="2543" y="4509"/>
                  </a:cubicBezTo>
                  <a:cubicBezTo>
                    <a:pt x="2444" y="4331"/>
                    <a:pt x="2386" y="4129"/>
                    <a:pt x="2352" y="3929"/>
                  </a:cubicBezTo>
                  <a:cubicBezTo>
                    <a:pt x="2264" y="3408"/>
                    <a:pt x="2296" y="2863"/>
                    <a:pt x="2318" y="2338"/>
                  </a:cubicBezTo>
                  <a:cubicBezTo>
                    <a:pt x="2335" y="1876"/>
                    <a:pt x="2310" y="1408"/>
                    <a:pt x="2210" y="954"/>
                  </a:cubicBezTo>
                  <a:cubicBezTo>
                    <a:pt x="2139" y="626"/>
                    <a:pt x="2010" y="275"/>
                    <a:pt x="1718" y="106"/>
                  </a:cubicBezTo>
                  <a:cubicBezTo>
                    <a:pt x="1588" y="31"/>
                    <a:pt x="1438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3"/>
            <p:cNvSpPr/>
            <p:nvPr/>
          </p:nvSpPr>
          <p:spPr>
            <a:xfrm>
              <a:off x="1830844" y="872430"/>
              <a:ext cx="107588" cy="97269"/>
            </a:xfrm>
            <a:custGeom>
              <a:avLst/>
              <a:gdLst/>
              <a:ahLst/>
              <a:cxnLst/>
              <a:rect l="l" t="t" r="r" b="b"/>
              <a:pathLst>
                <a:path w="563" h="509" extrusionOk="0">
                  <a:moveTo>
                    <a:pt x="422" y="1"/>
                  </a:moveTo>
                  <a:cubicBezTo>
                    <a:pt x="366" y="1"/>
                    <a:pt x="269" y="59"/>
                    <a:pt x="178" y="151"/>
                  </a:cubicBezTo>
                  <a:cubicBezTo>
                    <a:pt x="63" y="266"/>
                    <a:pt x="1" y="390"/>
                    <a:pt x="38" y="427"/>
                  </a:cubicBezTo>
                  <a:lnTo>
                    <a:pt x="107" y="497"/>
                  </a:lnTo>
                  <a:cubicBezTo>
                    <a:pt x="115" y="505"/>
                    <a:pt x="127" y="509"/>
                    <a:pt x="140" y="509"/>
                  </a:cubicBezTo>
                  <a:cubicBezTo>
                    <a:pt x="196" y="509"/>
                    <a:pt x="294" y="450"/>
                    <a:pt x="385" y="359"/>
                  </a:cubicBezTo>
                  <a:cubicBezTo>
                    <a:pt x="500" y="244"/>
                    <a:pt x="562" y="120"/>
                    <a:pt x="525" y="82"/>
                  </a:cubicBezTo>
                  <a:lnTo>
                    <a:pt x="456" y="13"/>
                  </a:lnTo>
                  <a:cubicBezTo>
                    <a:pt x="448" y="5"/>
                    <a:pt x="436" y="1"/>
                    <a:pt x="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3"/>
            <p:cNvSpPr/>
            <p:nvPr/>
          </p:nvSpPr>
          <p:spPr>
            <a:xfrm>
              <a:off x="1395716" y="306400"/>
              <a:ext cx="632342" cy="678778"/>
            </a:xfrm>
            <a:custGeom>
              <a:avLst/>
              <a:gdLst/>
              <a:ahLst/>
              <a:cxnLst/>
              <a:rect l="l" t="t" r="r" b="b"/>
              <a:pathLst>
                <a:path w="3309" h="3552" extrusionOk="0">
                  <a:moveTo>
                    <a:pt x="1698" y="1"/>
                  </a:moveTo>
                  <a:cubicBezTo>
                    <a:pt x="1682" y="1"/>
                    <a:pt x="1666" y="1"/>
                    <a:pt x="1650" y="1"/>
                  </a:cubicBezTo>
                  <a:cubicBezTo>
                    <a:pt x="1475" y="5"/>
                    <a:pt x="1297" y="31"/>
                    <a:pt x="1140" y="112"/>
                  </a:cubicBezTo>
                  <a:cubicBezTo>
                    <a:pt x="746" y="313"/>
                    <a:pt x="529" y="822"/>
                    <a:pt x="464" y="1236"/>
                  </a:cubicBezTo>
                  <a:cubicBezTo>
                    <a:pt x="414" y="1556"/>
                    <a:pt x="399" y="1866"/>
                    <a:pt x="187" y="2130"/>
                  </a:cubicBezTo>
                  <a:cubicBezTo>
                    <a:pt x="145" y="2185"/>
                    <a:pt x="13" y="2285"/>
                    <a:pt x="5" y="2357"/>
                  </a:cubicBezTo>
                  <a:cubicBezTo>
                    <a:pt x="0" y="2403"/>
                    <a:pt x="54" y="2489"/>
                    <a:pt x="77" y="2527"/>
                  </a:cubicBezTo>
                  <a:cubicBezTo>
                    <a:pt x="158" y="2672"/>
                    <a:pt x="293" y="2775"/>
                    <a:pt x="424" y="2872"/>
                  </a:cubicBezTo>
                  <a:cubicBezTo>
                    <a:pt x="710" y="3084"/>
                    <a:pt x="1001" y="3291"/>
                    <a:pt x="1295" y="3489"/>
                  </a:cubicBezTo>
                  <a:cubicBezTo>
                    <a:pt x="1341" y="3520"/>
                    <a:pt x="1388" y="3551"/>
                    <a:pt x="1442" y="3551"/>
                  </a:cubicBezTo>
                  <a:cubicBezTo>
                    <a:pt x="1447" y="3545"/>
                    <a:pt x="1526" y="3528"/>
                    <a:pt x="1542" y="3517"/>
                  </a:cubicBezTo>
                  <a:cubicBezTo>
                    <a:pt x="1582" y="3488"/>
                    <a:pt x="1592" y="3472"/>
                    <a:pt x="1643" y="3461"/>
                  </a:cubicBezTo>
                  <a:cubicBezTo>
                    <a:pt x="1752" y="3438"/>
                    <a:pt x="1861" y="3421"/>
                    <a:pt x="1970" y="3400"/>
                  </a:cubicBezTo>
                  <a:cubicBezTo>
                    <a:pt x="2015" y="3391"/>
                    <a:pt x="2063" y="3383"/>
                    <a:pt x="2100" y="3355"/>
                  </a:cubicBezTo>
                  <a:cubicBezTo>
                    <a:pt x="2147" y="3322"/>
                    <a:pt x="2170" y="3266"/>
                    <a:pt x="2191" y="3212"/>
                  </a:cubicBezTo>
                  <a:cubicBezTo>
                    <a:pt x="2263" y="3022"/>
                    <a:pt x="2320" y="2805"/>
                    <a:pt x="2460" y="2651"/>
                  </a:cubicBezTo>
                  <a:cubicBezTo>
                    <a:pt x="2547" y="2557"/>
                    <a:pt x="2638" y="2455"/>
                    <a:pt x="2693" y="2339"/>
                  </a:cubicBezTo>
                  <a:cubicBezTo>
                    <a:pt x="2748" y="2226"/>
                    <a:pt x="2774" y="2103"/>
                    <a:pt x="2812" y="1984"/>
                  </a:cubicBezTo>
                  <a:cubicBezTo>
                    <a:pt x="2833" y="1925"/>
                    <a:pt x="2857" y="1866"/>
                    <a:pt x="2882" y="1808"/>
                  </a:cubicBezTo>
                  <a:cubicBezTo>
                    <a:pt x="2905" y="1752"/>
                    <a:pt x="2942" y="1744"/>
                    <a:pt x="2997" y="1723"/>
                  </a:cubicBezTo>
                  <a:cubicBezTo>
                    <a:pt x="3271" y="1618"/>
                    <a:pt x="3308" y="1332"/>
                    <a:pt x="3249" y="1078"/>
                  </a:cubicBezTo>
                  <a:cubicBezTo>
                    <a:pt x="3174" y="757"/>
                    <a:pt x="3022" y="488"/>
                    <a:pt x="2760" y="303"/>
                  </a:cubicBezTo>
                  <a:cubicBezTo>
                    <a:pt x="2722" y="277"/>
                    <a:pt x="2683" y="252"/>
                    <a:pt x="2638" y="226"/>
                  </a:cubicBezTo>
                  <a:cubicBezTo>
                    <a:pt x="2353" y="70"/>
                    <a:pt x="2020" y="1"/>
                    <a:pt x="1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3"/>
            <p:cNvSpPr/>
            <p:nvPr/>
          </p:nvSpPr>
          <p:spPr>
            <a:xfrm>
              <a:off x="1730709" y="549667"/>
              <a:ext cx="236961" cy="215940"/>
            </a:xfrm>
            <a:custGeom>
              <a:avLst/>
              <a:gdLst/>
              <a:ahLst/>
              <a:cxnLst/>
              <a:rect l="l" t="t" r="r" b="b"/>
              <a:pathLst>
                <a:path w="1240" h="1130" extrusionOk="0">
                  <a:moveTo>
                    <a:pt x="305" y="0"/>
                  </a:moveTo>
                  <a:cubicBezTo>
                    <a:pt x="264" y="0"/>
                    <a:pt x="226" y="10"/>
                    <a:pt x="195" y="38"/>
                  </a:cubicBezTo>
                  <a:lnTo>
                    <a:pt x="194" y="39"/>
                  </a:lnTo>
                  <a:cubicBezTo>
                    <a:pt x="166" y="65"/>
                    <a:pt x="144" y="93"/>
                    <a:pt x="124" y="126"/>
                  </a:cubicBezTo>
                  <a:cubicBezTo>
                    <a:pt x="97" y="169"/>
                    <a:pt x="77" y="219"/>
                    <a:pt x="62" y="267"/>
                  </a:cubicBezTo>
                  <a:cubicBezTo>
                    <a:pt x="44" y="328"/>
                    <a:pt x="31" y="389"/>
                    <a:pt x="24" y="451"/>
                  </a:cubicBezTo>
                  <a:cubicBezTo>
                    <a:pt x="13" y="519"/>
                    <a:pt x="9" y="591"/>
                    <a:pt x="6" y="660"/>
                  </a:cubicBezTo>
                  <a:cubicBezTo>
                    <a:pt x="4" y="705"/>
                    <a:pt x="4" y="750"/>
                    <a:pt x="3" y="794"/>
                  </a:cubicBezTo>
                  <a:cubicBezTo>
                    <a:pt x="1" y="841"/>
                    <a:pt x="1" y="889"/>
                    <a:pt x="5" y="936"/>
                  </a:cubicBezTo>
                  <a:cubicBezTo>
                    <a:pt x="8" y="974"/>
                    <a:pt x="15" y="1011"/>
                    <a:pt x="29" y="1047"/>
                  </a:cubicBezTo>
                  <a:cubicBezTo>
                    <a:pt x="57" y="1128"/>
                    <a:pt x="132" y="1125"/>
                    <a:pt x="208" y="1128"/>
                  </a:cubicBezTo>
                  <a:cubicBezTo>
                    <a:pt x="244" y="1129"/>
                    <a:pt x="281" y="1129"/>
                    <a:pt x="318" y="1129"/>
                  </a:cubicBezTo>
                  <a:cubicBezTo>
                    <a:pt x="505" y="1129"/>
                    <a:pt x="692" y="1118"/>
                    <a:pt x="878" y="1107"/>
                  </a:cubicBezTo>
                  <a:cubicBezTo>
                    <a:pt x="916" y="1104"/>
                    <a:pt x="955" y="1102"/>
                    <a:pt x="988" y="1085"/>
                  </a:cubicBezTo>
                  <a:cubicBezTo>
                    <a:pt x="1032" y="1063"/>
                    <a:pt x="1047" y="1022"/>
                    <a:pt x="1049" y="977"/>
                  </a:cubicBezTo>
                  <a:cubicBezTo>
                    <a:pt x="1050" y="947"/>
                    <a:pt x="1048" y="915"/>
                    <a:pt x="1045" y="887"/>
                  </a:cubicBezTo>
                  <a:cubicBezTo>
                    <a:pt x="1034" y="772"/>
                    <a:pt x="1108" y="653"/>
                    <a:pt x="1174" y="562"/>
                  </a:cubicBezTo>
                  <a:cubicBezTo>
                    <a:pt x="1179" y="555"/>
                    <a:pt x="1183" y="549"/>
                    <a:pt x="1188" y="543"/>
                  </a:cubicBezTo>
                  <a:cubicBezTo>
                    <a:pt x="1210" y="513"/>
                    <a:pt x="1233" y="482"/>
                    <a:pt x="1238" y="446"/>
                  </a:cubicBezTo>
                  <a:cubicBezTo>
                    <a:pt x="1239" y="438"/>
                    <a:pt x="1239" y="431"/>
                    <a:pt x="1239" y="425"/>
                  </a:cubicBezTo>
                  <a:cubicBezTo>
                    <a:pt x="1238" y="393"/>
                    <a:pt x="1224" y="363"/>
                    <a:pt x="1205" y="337"/>
                  </a:cubicBezTo>
                  <a:cubicBezTo>
                    <a:pt x="1195" y="322"/>
                    <a:pt x="1182" y="307"/>
                    <a:pt x="1168" y="296"/>
                  </a:cubicBezTo>
                  <a:cubicBezTo>
                    <a:pt x="1122" y="257"/>
                    <a:pt x="1064" y="235"/>
                    <a:pt x="1008" y="213"/>
                  </a:cubicBezTo>
                  <a:cubicBezTo>
                    <a:pt x="830" y="146"/>
                    <a:pt x="650" y="79"/>
                    <a:pt x="465" y="29"/>
                  </a:cubicBezTo>
                  <a:cubicBezTo>
                    <a:pt x="417" y="17"/>
                    <a:pt x="359" y="0"/>
                    <a:pt x="305" y="0"/>
                  </a:cubicBezTo>
                  <a:close/>
                </a:path>
              </a:pathLst>
            </a:custGeom>
            <a:solidFill>
              <a:srgbClr val="8E5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3"/>
            <p:cNvSpPr/>
            <p:nvPr/>
          </p:nvSpPr>
          <p:spPr>
            <a:xfrm>
              <a:off x="1866579" y="653815"/>
              <a:ext cx="38028" cy="41850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117" y="0"/>
                  </a:moveTo>
                  <a:cubicBezTo>
                    <a:pt x="113" y="0"/>
                    <a:pt x="109" y="0"/>
                    <a:pt x="105" y="1"/>
                  </a:cubicBezTo>
                  <a:cubicBezTo>
                    <a:pt x="95" y="3"/>
                    <a:pt x="86" y="6"/>
                    <a:pt x="77" y="14"/>
                  </a:cubicBezTo>
                  <a:cubicBezTo>
                    <a:pt x="64" y="20"/>
                    <a:pt x="55" y="31"/>
                    <a:pt x="46" y="42"/>
                  </a:cubicBezTo>
                  <a:cubicBezTo>
                    <a:pt x="34" y="60"/>
                    <a:pt x="22" y="77"/>
                    <a:pt x="13" y="96"/>
                  </a:cubicBezTo>
                  <a:cubicBezTo>
                    <a:pt x="5" y="118"/>
                    <a:pt x="1" y="141"/>
                    <a:pt x="7" y="164"/>
                  </a:cubicBezTo>
                  <a:cubicBezTo>
                    <a:pt x="8" y="172"/>
                    <a:pt x="12" y="181"/>
                    <a:pt x="18" y="187"/>
                  </a:cubicBezTo>
                  <a:cubicBezTo>
                    <a:pt x="30" y="206"/>
                    <a:pt x="54" y="218"/>
                    <a:pt x="77" y="218"/>
                  </a:cubicBezTo>
                  <a:cubicBezTo>
                    <a:pt x="84" y="218"/>
                    <a:pt x="90" y="217"/>
                    <a:pt x="96" y="215"/>
                  </a:cubicBezTo>
                  <a:cubicBezTo>
                    <a:pt x="122" y="205"/>
                    <a:pt x="143" y="181"/>
                    <a:pt x="158" y="159"/>
                  </a:cubicBezTo>
                  <a:cubicBezTo>
                    <a:pt x="179" y="128"/>
                    <a:pt x="198" y="94"/>
                    <a:pt x="191" y="60"/>
                  </a:cubicBezTo>
                  <a:cubicBezTo>
                    <a:pt x="189" y="53"/>
                    <a:pt x="187" y="46"/>
                    <a:pt x="183" y="39"/>
                  </a:cubicBezTo>
                  <a:cubicBezTo>
                    <a:pt x="170" y="15"/>
                    <a:pt x="144" y="0"/>
                    <a:pt x="117" y="0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3"/>
            <p:cNvSpPr/>
            <p:nvPr/>
          </p:nvSpPr>
          <p:spPr>
            <a:xfrm>
              <a:off x="1848998" y="619990"/>
              <a:ext cx="89051" cy="29238"/>
            </a:xfrm>
            <a:custGeom>
              <a:avLst/>
              <a:gdLst/>
              <a:ahLst/>
              <a:cxnLst/>
              <a:rect l="l" t="t" r="r" b="b"/>
              <a:pathLst>
                <a:path w="466" h="153" extrusionOk="0">
                  <a:moveTo>
                    <a:pt x="193" y="1"/>
                  </a:moveTo>
                  <a:cubicBezTo>
                    <a:pt x="129" y="1"/>
                    <a:pt x="67" y="21"/>
                    <a:pt x="17" y="69"/>
                  </a:cubicBezTo>
                  <a:cubicBezTo>
                    <a:pt x="1" y="83"/>
                    <a:pt x="38" y="100"/>
                    <a:pt x="55" y="100"/>
                  </a:cubicBezTo>
                  <a:cubicBezTo>
                    <a:pt x="57" y="100"/>
                    <a:pt x="59" y="100"/>
                    <a:pt x="60" y="100"/>
                  </a:cubicBezTo>
                  <a:cubicBezTo>
                    <a:pt x="93" y="87"/>
                    <a:pt x="127" y="82"/>
                    <a:pt x="162" y="82"/>
                  </a:cubicBezTo>
                  <a:cubicBezTo>
                    <a:pt x="192" y="82"/>
                    <a:pt x="223" y="86"/>
                    <a:pt x="253" y="93"/>
                  </a:cubicBezTo>
                  <a:cubicBezTo>
                    <a:pt x="286" y="101"/>
                    <a:pt x="318" y="114"/>
                    <a:pt x="349" y="126"/>
                  </a:cubicBezTo>
                  <a:cubicBezTo>
                    <a:pt x="368" y="134"/>
                    <a:pt x="395" y="152"/>
                    <a:pt x="419" y="152"/>
                  </a:cubicBezTo>
                  <a:cubicBezTo>
                    <a:pt x="427" y="152"/>
                    <a:pt x="434" y="151"/>
                    <a:pt x="440" y="146"/>
                  </a:cubicBezTo>
                  <a:cubicBezTo>
                    <a:pt x="465" y="132"/>
                    <a:pt x="454" y="100"/>
                    <a:pt x="436" y="84"/>
                  </a:cubicBezTo>
                  <a:cubicBezTo>
                    <a:pt x="415" y="63"/>
                    <a:pt x="384" y="52"/>
                    <a:pt x="358" y="41"/>
                  </a:cubicBezTo>
                  <a:cubicBezTo>
                    <a:pt x="357" y="41"/>
                    <a:pt x="355" y="39"/>
                    <a:pt x="353" y="39"/>
                  </a:cubicBezTo>
                  <a:cubicBezTo>
                    <a:pt x="303" y="15"/>
                    <a:pt x="248" y="1"/>
                    <a:pt x="193" y="1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3"/>
            <p:cNvSpPr/>
            <p:nvPr/>
          </p:nvSpPr>
          <p:spPr>
            <a:xfrm>
              <a:off x="1746188" y="562852"/>
              <a:ext cx="233712" cy="180205"/>
            </a:xfrm>
            <a:custGeom>
              <a:avLst/>
              <a:gdLst/>
              <a:ahLst/>
              <a:cxnLst/>
              <a:rect l="l" t="t" r="r" b="b"/>
              <a:pathLst>
                <a:path w="1223" h="943" extrusionOk="0">
                  <a:moveTo>
                    <a:pt x="116" y="1"/>
                  </a:moveTo>
                  <a:cubicBezTo>
                    <a:pt x="32" y="1"/>
                    <a:pt x="0" y="88"/>
                    <a:pt x="12" y="181"/>
                  </a:cubicBezTo>
                  <a:cubicBezTo>
                    <a:pt x="23" y="278"/>
                    <a:pt x="55" y="372"/>
                    <a:pt x="101" y="459"/>
                  </a:cubicBezTo>
                  <a:cubicBezTo>
                    <a:pt x="115" y="486"/>
                    <a:pt x="132" y="512"/>
                    <a:pt x="148" y="538"/>
                  </a:cubicBezTo>
                  <a:cubicBezTo>
                    <a:pt x="200" y="615"/>
                    <a:pt x="262" y="682"/>
                    <a:pt x="331" y="740"/>
                  </a:cubicBezTo>
                  <a:cubicBezTo>
                    <a:pt x="383" y="783"/>
                    <a:pt x="440" y="823"/>
                    <a:pt x="497" y="858"/>
                  </a:cubicBezTo>
                  <a:cubicBezTo>
                    <a:pt x="512" y="868"/>
                    <a:pt x="528" y="878"/>
                    <a:pt x="543" y="885"/>
                  </a:cubicBezTo>
                  <a:cubicBezTo>
                    <a:pt x="574" y="903"/>
                    <a:pt x="607" y="916"/>
                    <a:pt x="641" y="927"/>
                  </a:cubicBezTo>
                  <a:cubicBezTo>
                    <a:pt x="678" y="937"/>
                    <a:pt x="714" y="943"/>
                    <a:pt x="748" y="943"/>
                  </a:cubicBezTo>
                  <a:cubicBezTo>
                    <a:pt x="753" y="943"/>
                    <a:pt x="758" y="942"/>
                    <a:pt x="763" y="942"/>
                  </a:cubicBezTo>
                  <a:cubicBezTo>
                    <a:pt x="853" y="938"/>
                    <a:pt x="932" y="901"/>
                    <a:pt x="999" y="843"/>
                  </a:cubicBezTo>
                  <a:cubicBezTo>
                    <a:pt x="1063" y="787"/>
                    <a:pt x="1117" y="712"/>
                    <a:pt x="1155" y="626"/>
                  </a:cubicBezTo>
                  <a:cubicBezTo>
                    <a:pt x="1157" y="622"/>
                    <a:pt x="1158" y="620"/>
                    <a:pt x="1159" y="617"/>
                  </a:cubicBezTo>
                  <a:cubicBezTo>
                    <a:pt x="1183" y="565"/>
                    <a:pt x="1222" y="516"/>
                    <a:pt x="1191" y="455"/>
                  </a:cubicBezTo>
                  <a:cubicBezTo>
                    <a:pt x="1179" y="431"/>
                    <a:pt x="1159" y="413"/>
                    <a:pt x="1137" y="398"/>
                  </a:cubicBezTo>
                  <a:cubicBezTo>
                    <a:pt x="1125" y="389"/>
                    <a:pt x="1113" y="382"/>
                    <a:pt x="1101" y="374"/>
                  </a:cubicBezTo>
                  <a:cubicBezTo>
                    <a:pt x="978" y="299"/>
                    <a:pt x="846" y="246"/>
                    <a:pt x="714" y="198"/>
                  </a:cubicBezTo>
                  <a:cubicBezTo>
                    <a:pt x="679" y="186"/>
                    <a:pt x="643" y="174"/>
                    <a:pt x="608" y="161"/>
                  </a:cubicBezTo>
                  <a:cubicBezTo>
                    <a:pt x="519" y="130"/>
                    <a:pt x="432" y="99"/>
                    <a:pt x="344" y="68"/>
                  </a:cubicBezTo>
                  <a:cubicBezTo>
                    <a:pt x="282" y="47"/>
                    <a:pt x="220" y="26"/>
                    <a:pt x="158" y="7"/>
                  </a:cubicBezTo>
                  <a:cubicBezTo>
                    <a:pt x="143" y="3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3"/>
            <p:cNvSpPr/>
            <p:nvPr/>
          </p:nvSpPr>
          <p:spPr>
            <a:xfrm>
              <a:off x="1849953" y="682288"/>
              <a:ext cx="116952" cy="60769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612" y="1"/>
                  </a:moveTo>
                  <a:lnTo>
                    <a:pt x="0" y="260"/>
                  </a:lnTo>
                  <a:cubicBezTo>
                    <a:pt x="31" y="278"/>
                    <a:pt x="64" y="291"/>
                    <a:pt x="98" y="302"/>
                  </a:cubicBezTo>
                  <a:cubicBezTo>
                    <a:pt x="135" y="312"/>
                    <a:pt x="170" y="318"/>
                    <a:pt x="204" y="318"/>
                  </a:cubicBezTo>
                  <a:cubicBezTo>
                    <a:pt x="210" y="318"/>
                    <a:pt x="216" y="317"/>
                    <a:pt x="221" y="317"/>
                  </a:cubicBezTo>
                  <a:lnTo>
                    <a:pt x="456" y="218"/>
                  </a:lnTo>
                  <a:cubicBezTo>
                    <a:pt x="521" y="162"/>
                    <a:pt x="574" y="87"/>
                    <a:pt x="612" y="1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3"/>
            <p:cNvSpPr/>
            <p:nvPr/>
          </p:nvSpPr>
          <p:spPr>
            <a:xfrm>
              <a:off x="1765106" y="600690"/>
              <a:ext cx="198359" cy="103575"/>
            </a:xfrm>
            <a:custGeom>
              <a:avLst/>
              <a:gdLst/>
              <a:ahLst/>
              <a:cxnLst/>
              <a:rect l="l" t="t" r="r" b="b"/>
              <a:pathLst>
                <a:path w="1038" h="542" extrusionOk="0">
                  <a:moveTo>
                    <a:pt x="614" y="0"/>
                  </a:moveTo>
                  <a:lnTo>
                    <a:pt x="1" y="261"/>
                  </a:lnTo>
                  <a:cubicBezTo>
                    <a:pt x="15" y="288"/>
                    <a:pt x="32" y="314"/>
                    <a:pt x="48" y="340"/>
                  </a:cubicBezTo>
                  <a:cubicBezTo>
                    <a:pt x="100" y="417"/>
                    <a:pt x="162" y="484"/>
                    <a:pt x="231" y="542"/>
                  </a:cubicBezTo>
                  <a:lnTo>
                    <a:pt x="1037" y="201"/>
                  </a:lnTo>
                  <a:cubicBezTo>
                    <a:pt x="1025" y="193"/>
                    <a:pt x="1014" y="185"/>
                    <a:pt x="1001" y="176"/>
                  </a:cubicBezTo>
                  <a:cubicBezTo>
                    <a:pt x="878" y="101"/>
                    <a:pt x="746" y="48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3"/>
            <p:cNvSpPr/>
            <p:nvPr/>
          </p:nvSpPr>
          <p:spPr>
            <a:xfrm>
              <a:off x="1753641" y="557502"/>
              <a:ext cx="233139" cy="160331"/>
            </a:xfrm>
            <a:custGeom>
              <a:avLst/>
              <a:gdLst/>
              <a:ahLst/>
              <a:cxnLst/>
              <a:rect l="l" t="t" r="r" b="b"/>
              <a:pathLst>
                <a:path w="1220" h="839" extrusionOk="0">
                  <a:moveTo>
                    <a:pt x="74" y="1"/>
                  </a:moveTo>
                  <a:cubicBezTo>
                    <a:pt x="59" y="12"/>
                    <a:pt x="44" y="28"/>
                    <a:pt x="29" y="42"/>
                  </a:cubicBezTo>
                  <a:cubicBezTo>
                    <a:pt x="20" y="58"/>
                    <a:pt x="9" y="69"/>
                    <a:pt x="1" y="83"/>
                  </a:cubicBezTo>
                  <a:cubicBezTo>
                    <a:pt x="9" y="91"/>
                    <a:pt x="16" y="95"/>
                    <a:pt x="25" y="99"/>
                  </a:cubicBezTo>
                  <a:cubicBezTo>
                    <a:pt x="199" y="143"/>
                    <a:pt x="370" y="200"/>
                    <a:pt x="536" y="265"/>
                  </a:cubicBezTo>
                  <a:cubicBezTo>
                    <a:pt x="544" y="265"/>
                    <a:pt x="552" y="268"/>
                    <a:pt x="560" y="277"/>
                  </a:cubicBezTo>
                  <a:lnTo>
                    <a:pt x="563" y="277"/>
                  </a:lnTo>
                  <a:cubicBezTo>
                    <a:pt x="609" y="292"/>
                    <a:pt x="650" y="307"/>
                    <a:pt x="692" y="329"/>
                  </a:cubicBezTo>
                  <a:lnTo>
                    <a:pt x="696" y="329"/>
                  </a:lnTo>
                  <a:cubicBezTo>
                    <a:pt x="783" y="364"/>
                    <a:pt x="871" y="402"/>
                    <a:pt x="955" y="447"/>
                  </a:cubicBezTo>
                  <a:cubicBezTo>
                    <a:pt x="974" y="451"/>
                    <a:pt x="989" y="459"/>
                    <a:pt x="1004" y="471"/>
                  </a:cubicBezTo>
                  <a:cubicBezTo>
                    <a:pt x="1012" y="471"/>
                    <a:pt x="1020" y="474"/>
                    <a:pt x="1023" y="478"/>
                  </a:cubicBezTo>
                  <a:cubicBezTo>
                    <a:pt x="1035" y="482"/>
                    <a:pt x="1043" y="490"/>
                    <a:pt x="1053" y="494"/>
                  </a:cubicBezTo>
                  <a:cubicBezTo>
                    <a:pt x="1057" y="498"/>
                    <a:pt x="1064" y="498"/>
                    <a:pt x="1068" y="502"/>
                  </a:cubicBezTo>
                  <a:cubicBezTo>
                    <a:pt x="1073" y="505"/>
                    <a:pt x="1077" y="505"/>
                    <a:pt x="1080" y="505"/>
                  </a:cubicBezTo>
                  <a:cubicBezTo>
                    <a:pt x="1084" y="509"/>
                    <a:pt x="1092" y="513"/>
                    <a:pt x="1095" y="518"/>
                  </a:cubicBezTo>
                  <a:cubicBezTo>
                    <a:pt x="1095" y="521"/>
                    <a:pt x="1095" y="529"/>
                    <a:pt x="1084" y="551"/>
                  </a:cubicBezTo>
                  <a:lnTo>
                    <a:pt x="1054" y="616"/>
                  </a:lnTo>
                  <a:lnTo>
                    <a:pt x="1013" y="701"/>
                  </a:lnTo>
                  <a:lnTo>
                    <a:pt x="984" y="762"/>
                  </a:lnTo>
                  <a:cubicBezTo>
                    <a:pt x="968" y="786"/>
                    <a:pt x="975" y="812"/>
                    <a:pt x="1002" y="828"/>
                  </a:cubicBezTo>
                  <a:cubicBezTo>
                    <a:pt x="1002" y="828"/>
                    <a:pt x="1006" y="835"/>
                    <a:pt x="1011" y="835"/>
                  </a:cubicBezTo>
                  <a:cubicBezTo>
                    <a:pt x="1018" y="839"/>
                    <a:pt x="1026" y="839"/>
                    <a:pt x="1033" y="839"/>
                  </a:cubicBezTo>
                  <a:cubicBezTo>
                    <a:pt x="1042" y="839"/>
                    <a:pt x="1049" y="835"/>
                    <a:pt x="1057" y="831"/>
                  </a:cubicBezTo>
                  <a:cubicBezTo>
                    <a:pt x="1068" y="828"/>
                    <a:pt x="1077" y="819"/>
                    <a:pt x="1084" y="808"/>
                  </a:cubicBezTo>
                  <a:lnTo>
                    <a:pt x="1186" y="596"/>
                  </a:lnTo>
                  <a:cubicBezTo>
                    <a:pt x="1192" y="572"/>
                    <a:pt x="1219" y="523"/>
                    <a:pt x="1192" y="469"/>
                  </a:cubicBezTo>
                  <a:cubicBezTo>
                    <a:pt x="1177" y="436"/>
                    <a:pt x="1147" y="416"/>
                    <a:pt x="1128" y="409"/>
                  </a:cubicBezTo>
                  <a:lnTo>
                    <a:pt x="1124" y="409"/>
                  </a:lnTo>
                  <a:cubicBezTo>
                    <a:pt x="1120" y="405"/>
                    <a:pt x="1120" y="405"/>
                    <a:pt x="1116" y="405"/>
                  </a:cubicBezTo>
                  <a:cubicBezTo>
                    <a:pt x="1093" y="394"/>
                    <a:pt x="1075" y="381"/>
                    <a:pt x="1052" y="375"/>
                  </a:cubicBezTo>
                  <a:cubicBezTo>
                    <a:pt x="885" y="287"/>
                    <a:pt x="711" y="213"/>
                    <a:pt x="536" y="152"/>
                  </a:cubicBezTo>
                  <a:cubicBezTo>
                    <a:pt x="385" y="91"/>
                    <a:pt x="229" y="42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3"/>
            <p:cNvSpPr/>
            <p:nvPr/>
          </p:nvSpPr>
          <p:spPr>
            <a:xfrm>
              <a:off x="1710835" y="635087"/>
              <a:ext cx="238107" cy="327159"/>
            </a:xfrm>
            <a:custGeom>
              <a:avLst/>
              <a:gdLst/>
              <a:ahLst/>
              <a:cxnLst/>
              <a:rect l="l" t="t" r="r" b="b"/>
              <a:pathLst>
                <a:path w="1246" h="1712" extrusionOk="0">
                  <a:moveTo>
                    <a:pt x="126" y="1"/>
                  </a:moveTo>
                  <a:cubicBezTo>
                    <a:pt x="115" y="70"/>
                    <a:pt x="112" y="140"/>
                    <a:pt x="109" y="211"/>
                  </a:cubicBezTo>
                  <a:cubicBezTo>
                    <a:pt x="134" y="295"/>
                    <a:pt x="164" y="378"/>
                    <a:pt x="198" y="459"/>
                  </a:cubicBezTo>
                  <a:cubicBezTo>
                    <a:pt x="165" y="460"/>
                    <a:pt x="135" y="468"/>
                    <a:pt x="109" y="487"/>
                  </a:cubicBezTo>
                  <a:cubicBezTo>
                    <a:pt x="89" y="502"/>
                    <a:pt x="73" y="525"/>
                    <a:pt x="58" y="557"/>
                  </a:cubicBezTo>
                  <a:cubicBezTo>
                    <a:pt x="40" y="602"/>
                    <a:pt x="33" y="650"/>
                    <a:pt x="27" y="698"/>
                  </a:cubicBezTo>
                  <a:cubicBezTo>
                    <a:pt x="1" y="966"/>
                    <a:pt x="45" y="1243"/>
                    <a:pt x="154" y="1489"/>
                  </a:cubicBezTo>
                  <a:cubicBezTo>
                    <a:pt x="180" y="1553"/>
                    <a:pt x="213" y="1629"/>
                    <a:pt x="267" y="1675"/>
                  </a:cubicBezTo>
                  <a:cubicBezTo>
                    <a:pt x="300" y="1705"/>
                    <a:pt x="345" y="1711"/>
                    <a:pt x="390" y="1711"/>
                  </a:cubicBezTo>
                  <a:cubicBezTo>
                    <a:pt x="414" y="1711"/>
                    <a:pt x="438" y="1709"/>
                    <a:pt x="460" y="1708"/>
                  </a:cubicBezTo>
                  <a:cubicBezTo>
                    <a:pt x="486" y="1706"/>
                    <a:pt x="512" y="1704"/>
                    <a:pt x="538" y="1700"/>
                  </a:cubicBezTo>
                  <a:cubicBezTo>
                    <a:pt x="751" y="1668"/>
                    <a:pt x="931" y="1544"/>
                    <a:pt x="1054" y="1360"/>
                  </a:cubicBezTo>
                  <a:cubicBezTo>
                    <a:pt x="1137" y="1233"/>
                    <a:pt x="1193" y="1085"/>
                    <a:pt x="1218" y="934"/>
                  </a:cubicBezTo>
                  <a:cubicBezTo>
                    <a:pt x="1233" y="835"/>
                    <a:pt x="1246" y="735"/>
                    <a:pt x="1229" y="630"/>
                  </a:cubicBezTo>
                  <a:cubicBezTo>
                    <a:pt x="1224" y="602"/>
                    <a:pt x="1209" y="585"/>
                    <a:pt x="1196" y="561"/>
                  </a:cubicBezTo>
                  <a:cubicBezTo>
                    <a:pt x="1186" y="538"/>
                    <a:pt x="1155" y="532"/>
                    <a:pt x="1128" y="532"/>
                  </a:cubicBezTo>
                  <a:cubicBezTo>
                    <a:pt x="1126" y="532"/>
                    <a:pt x="1123" y="532"/>
                    <a:pt x="1121" y="532"/>
                  </a:cubicBezTo>
                  <a:cubicBezTo>
                    <a:pt x="987" y="537"/>
                    <a:pt x="852" y="548"/>
                    <a:pt x="719" y="548"/>
                  </a:cubicBezTo>
                  <a:cubicBezTo>
                    <a:pt x="696" y="548"/>
                    <a:pt x="673" y="547"/>
                    <a:pt x="650" y="547"/>
                  </a:cubicBezTo>
                  <a:cubicBezTo>
                    <a:pt x="593" y="546"/>
                    <a:pt x="535" y="521"/>
                    <a:pt x="481" y="507"/>
                  </a:cubicBezTo>
                  <a:cubicBezTo>
                    <a:pt x="414" y="492"/>
                    <a:pt x="347" y="471"/>
                    <a:pt x="279" y="464"/>
                  </a:cubicBezTo>
                  <a:cubicBezTo>
                    <a:pt x="274" y="464"/>
                    <a:pt x="270" y="464"/>
                    <a:pt x="267" y="463"/>
                  </a:cubicBezTo>
                  <a:cubicBezTo>
                    <a:pt x="202" y="315"/>
                    <a:pt x="155" y="160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3"/>
            <p:cNvSpPr/>
            <p:nvPr/>
          </p:nvSpPr>
          <p:spPr>
            <a:xfrm>
              <a:off x="1272268" y="1142641"/>
              <a:ext cx="358690" cy="926441"/>
            </a:xfrm>
            <a:custGeom>
              <a:avLst/>
              <a:gdLst/>
              <a:ahLst/>
              <a:cxnLst/>
              <a:rect l="l" t="t" r="r" b="b"/>
              <a:pathLst>
                <a:path w="1877" h="4848" extrusionOk="0">
                  <a:moveTo>
                    <a:pt x="32" y="1"/>
                  </a:moveTo>
                  <a:cubicBezTo>
                    <a:pt x="16" y="1"/>
                    <a:pt x="0" y="7"/>
                    <a:pt x="0" y="18"/>
                  </a:cubicBezTo>
                  <a:cubicBezTo>
                    <a:pt x="19" y="393"/>
                    <a:pt x="53" y="765"/>
                    <a:pt x="104" y="1137"/>
                  </a:cubicBezTo>
                  <a:cubicBezTo>
                    <a:pt x="152" y="1507"/>
                    <a:pt x="218" y="1874"/>
                    <a:pt x="298" y="2237"/>
                  </a:cubicBezTo>
                  <a:cubicBezTo>
                    <a:pt x="378" y="2597"/>
                    <a:pt x="462" y="2960"/>
                    <a:pt x="596" y="3305"/>
                  </a:cubicBezTo>
                  <a:cubicBezTo>
                    <a:pt x="709" y="3597"/>
                    <a:pt x="864" y="3874"/>
                    <a:pt x="1055" y="4124"/>
                  </a:cubicBezTo>
                  <a:cubicBezTo>
                    <a:pt x="1245" y="4370"/>
                    <a:pt x="1467" y="4589"/>
                    <a:pt x="1715" y="4773"/>
                  </a:cubicBezTo>
                  <a:lnTo>
                    <a:pt x="1808" y="4839"/>
                  </a:lnTo>
                  <a:cubicBezTo>
                    <a:pt x="1816" y="4845"/>
                    <a:pt x="1826" y="4848"/>
                    <a:pt x="1837" y="4848"/>
                  </a:cubicBezTo>
                  <a:cubicBezTo>
                    <a:pt x="1842" y="4848"/>
                    <a:pt x="1847" y="4847"/>
                    <a:pt x="1852" y="4846"/>
                  </a:cubicBezTo>
                  <a:cubicBezTo>
                    <a:pt x="1859" y="4842"/>
                    <a:pt x="1876" y="4831"/>
                    <a:pt x="1863" y="4822"/>
                  </a:cubicBezTo>
                  <a:cubicBezTo>
                    <a:pt x="1608" y="4647"/>
                    <a:pt x="1379" y="4436"/>
                    <a:pt x="1184" y="4197"/>
                  </a:cubicBezTo>
                  <a:cubicBezTo>
                    <a:pt x="988" y="3959"/>
                    <a:pt x="827" y="3694"/>
                    <a:pt x="705" y="3411"/>
                  </a:cubicBezTo>
                  <a:cubicBezTo>
                    <a:pt x="560" y="3075"/>
                    <a:pt x="473" y="2717"/>
                    <a:pt x="391" y="2361"/>
                  </a:cubicBezTo>
                  <a:cubicBezTo>
                    <a:pt x="307" y="1999"/>
                    <a:pt x="239" y="1632"/>
                    <a:pt x="186" y="1262"/>
                  </a:cubicBezTo>
                  <a:cubicBezTo>
                    <a:pt x="133" y="895"/>
                    <a:pt x="95" y="526"/>
                    <a:pt x="74" y="155"/>
                  </a:cubicBezTo>
                  <a:cubicBezTo>
                    <a:pt x="72" y="109"/>
                    <a:pt x="69" y="63"/>
                    <a:pt x="65" y="18"/>
                  </a:cubicBezTo>
                  <a:cubicBezTo>
                    <a:pt x="65" y="7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3"/>
            <p:cNvSpPr/>
            <p:nvPr/>
          </p:nvSpPr>
          <p:spPr>
            <a:xfrm>
              <a:off x="1633059" y="906827"/>
              <a:ext cx="122302" cy="778531"/>
            </a:xfrm>
            <a:custGeom>
              <a:avLst/>
              <a:gdLst/>
              <a:ahLst/>
              <a:cxnLst/>
              <a:rect l="l" t="t" r="r" b="b"/>
              <a:pathLst>
                <a:path w="640" h="4074" extrusionOk="0">
                  <a:moveTo>
                    <a:pt x="47" y="0"/>
                  </a:moveTo>
                  <a:cubicBezTo>
                    <a:pt x="25" y="0"/>
                    <a:pt x="1" y="10"/>
                    <a:pt x="15" y="24"/>
                  </a:cubicBezTo>
                  <a:cubicBezTo>
                    <a:pt x="191" y="185"/>
                    <a:pt x="261" y="426"/>
                    <a:pt x="308" y="651"/>
                  </a:cubicBezTo>
                  <a:cubicBezTo>
                    <a:pt x="365" y="921"/>
                    <a:pt x="397" y="1196"/>
                    <a:pt x="417" y="1468"/>
                  </a:cubicBezTo>
                  <a:cubicBezTo>
                    <a:pt x="455" y="2023"/>
                    <a:pt x="440" y="2578"/>
                    <a:pt x="468" y="3132"/>
                  </a:cubicBezTo>
                  <a:cubicBezTo>
                    <a:pt x="483" y="3442"/>
                    <a:pt x="512" y="3751"/>
                    <a:pt x="572" y="4056"/>
                  </a:cubicBezTo>
                  <a:cubicBezTo>
                    <a:pt x="574" y="4068"/>
                    <a:pt x="590" y="4073"/>
                    <a:pt x="606" y="4073"/>
                  </a:cubicBezTo>
                  <a:cubicBezTo>
                    <a:pt x="623" y="4073"/>
                    <a:pt x="640" y="4067"/>
                    <a:pt x="638" y="4056"/>
                  </a:cubicBezTo>
                  <a:cubicBezTo>
                    <a:pt x="531" y="3506"/>
                    <a:pt x="521" y="2944"/>
                    <a:pt x="512" y="2386"/>
                  </a:cubicBezTo>
                  <a:cubicBezTo>
                    <a:pt x="504" y="1828"/>
                    <a:pt x="495" y="1266"/>
                    <a:pt x="387" y="717"/>
                  </a:cubicBezTo>
                  <a:cubicBezTo>
                    <a:pt x="336" y="463"/>
                    <a:pt x="269" y="190"/>
                    <a:pt x="72" y="7"/>
                  </a:cubicBezTo>
                  <a:cubicBezTo>
                    <a:pt x="67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3"/>
            <p:cNvSpPr/>
            <p:nvPr/>
          </p:nvSpPr>
          <p:spPr>
            <a:xfrm>
              <a:off x="1859891" y="1993979"/>
              <a:ext cx="155744" cy="191671"/>
            </a:xfrm>
            <a:custGeom>
              <a:avLst/>
              <a:gdLst/>
              <a:ahLst/>
              <a:cxnLst/>
              <a:rect l="l" t="t" r="r" b="b"/>
              <a:pathLst>
                <a:path w="815" h="1003" extrusionOk="0">
                  <a:moveTo>
                    <a:pt x="776" y="1"/>
                  </a:moveTo>
                  <a:cubicBezTo>
                    <a:pt x="763" y="1"/>
                    <a:pt x="749" y="5"/>
                    <a:pt x="745" y="13"/>
                  </a:cubicBezTo>
                  <a:cubicBezTo>
                    <a:pt x="614" y="301"/>
                    <a:pt x="433" y="567"/>
                    <a:pt x="211" y="794"/>
                  </a:cubicBezTo>
                  <a:cubicBezTo>
                    <a:pt x="147" y="858"/>
                    <a:pt x="81" y="919"/>
                    <a:pt x="12" y="977"/>
                  </a:cubicBezTo>
                  <a:cubicBezTo>
                    <a:pt x="1" y="987"/>
                    <a:pt x="15" y="996"/>
                    <a:pt x="25" y="1000"/>
                  </a:cubicBezTo>
                  <a:cubicBezTo>
                    <a:pt x="29" y="1002"/>
                    <a:pt x="34" y="1002"/>
                    <a:pt x="40" y="1002"/>
                  </a:cubicBezTo>
                  <a:cubicBezTo>
                    <a:pt x="50" y="1002"/>
                    <a:pt x="62" y="1000"/>
                    <a:pt x="69" y="993"/>
                  </a:cubicBezTo>
                  <a:cubicBezTo>
                    <a:pt x="313" y="789"/>
                    <a:pt x="522" y="542"/>
                    <a:pt x="683" y="266"/>
                  </a:cubicBezTo>
                  <a:cubicBezTo>
                    <a:pt x="729" y="186"/>
                    <a:pt x="771" y="105"/>
                    <a:pt x="810" y="21"/>
                  </a:cubicBezTo>
                  <a:cubicBezTo>
                    <a:pt x="815" y="8"/>
                    <a:pt x="795" y="1"/>
                    <a:pt x="776" y="1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3"/>
            <p:cNvSpPr/>
            <p:nvPr/>
          </p:nvSpPr>
          <p:spPr>
            <a:xfrm>
              <a:off x="1451325" y="745732"/>
              <a:ext cx="211736" cy="118672"/>
            </a:xfrm>
            <a:custGeom>
              <a:avLst/>
              <a:gdLst/>
              <a:ahLst/>
              <a:cxnLst/>
              <a:rect l="l" t="t" r="r" b="b"/>
              <a:pathLst>
                <a:path w="1108" h="621" extrusionOk="0">
                  <a:moveTo>
                    <a:pt x="37" y="1"/>
                  </a:moveTo>
                  <a:cubicBezTo>
                    <a:pt x="27" y="1"/>
                    <a:pt x="16" y="3"/>
                    <a:pt x="10" y="10"/>
                  </a:cubicBezTo>
                  <a:cubicBezTo>
                    <a:pt x="1" y="21"/>
                    <a:pt x="10" y="30"/>
                    <a:pt x="21" y="34"/>
                  </a:cubicBezTo>
                  <a:cubicBezTo>
                    <a:pt x="396" y="154"/>
                    <a:pt x="743" y="352"/>
                    <a:pt x="1034" y="615"/>
                  </a:cubicBezTo>
                  <a:cubicBezTo>
                    <a:pt x="1039" y="618"/>
                    <a:pt x="1048" y="620"/>
                    <a:pt x="1058" y="620"/>
                  </a:cubicBezTo>
                  <a:cubicBezTo>
                    <a:pt x="1081" y="620"/>
                    <a:pt x="1107" y="610"/>
                    <a:pt x="1091" y="597"/>
                  </a:cubicBezTo>
                  <a:cubicBezTo>
                    <a:pt x="858" y="388"/>
                    <a:pt x="593" y="218"/>
                    <a:pt x="306" y="97"/>
                  </a:cubicBezTo>
                  <a:cubicBezTo>
                    <a:pt x="225" y="62"/>
                    <a:pt x="140" y="31"/>
                    <a:pt x="55" y="4"/>
                  </a:cubicBezTo>
                  <a:cubicBezTo>
                    <a:pt x="51" y="2"/>
                    <a:pt x="44" y="1"/>
                    <a:pt x="37" y="1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3"/>
            <p:cNvSpPr/>
            <p:nvPr/>
          </p:nvSpPr>
          <p:spPr>
            <a:xfrm>
              <a:off x="841535" y="2713077"/>
              <a:ext cx="247662" cy="1473935"/>
            </a:xfrm>
            <a:custGeom>
              <a:avLst/>
              <a:gdLst/>
              <a:ahLst/>
              <a:cxnLst/>
              <a:rect l="l" t="t" r="r" b="b"/>
              <a:pathLst>
                <a:path w="1296" h="7713" extrusionOk="0">
                  <a:moveTo>
                    <a:pt x="34" y="0"/>
                  </a:moveTo>
                  <a:cubicBezTo>
                    <a:pt x="17" y="0"/>
                    <a:pt x="0" y="7"/>
                    <a:pt x="2" y="17"/>
                  </a:cubicBezTo>
                  <a:cubicBezTo>
                    <a:pt x="197" y="1011"/>
                    <a:pt x="378" y="2008"/>
                    <a:pt x="545" y="3006"/>
                  </a:cubicBezTo>
                  <a:cubicBezTo>
                    <a:pt x="711" y="4004"/>
                    <a:pt x="865" y="5006"/>
                    <a:pt x="1006" y="6008"/>
                  </a:cubicBezTo>
                  <a:cubicBezTo>
                    <a:pt x="1086" y="6570"/>
                    <a:pt x="1159" y="7133"/>
                    <a:pt x="1228" y="7696"/>
                  </a:cubicBezTo>
                  <a:cubicBezTo>
                    <a:pt x="1230" y="7707"/>
                    <a:pt x="1247" y="7713"/>
                    <a:pt x="1263" y="7713"/>
                  </a:cubicBezTo>
                  <a:cubicBezTo>
                    <a:pt x="1280" y="7713"/>
                    <a:pt x="1296" y="7707"/>
                    <a:pt x="1294" y="7696"/>
                  </a:cubicBezTo>
                  <a:cubicBezTo>
                    <a:pt x="1170" y="6690"/>
                    <a:pt x="1032" y="5687"/>
                    <a:pt x="880" y="4685"/>
                  </a:cubicBezTo>
                  <a:cubicBezTo>
                    <a:pt x="727" y="3685"/>
                    <a:pt x="562" y="2686"/>
                    <a:pt x="383" y="1688"/>
                  </a:cubicBezTo>
                  <a:cubicBezTo>
                    <a:pt x="281" y="1130"/>
                    <a:pt x="177" y="572"/>
                    <a:pt x="69" y="17"/>
                  </a:cubicBezTo>
                  <a:cubicBezTo>
                    <a:pt x="66" y="6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3"/>
            <p:cNvSpPr/>
            <p:nvPr/>
          </p:nvSpPr>
          <p:spPr>
            <a:xfrm>
              <a:off x="941288" y="1872250"/>
              <a:ext cx="210016" cy="48539"/>
            </a:xfrm>
            <a:custGeom>
              <a:avLst/>
              <a:gdLst/>
              <a:ahLst/>
              <a:cxnLst/>
              <a:rect l="l" t="t" r="r" b="b"/>
              <a:pathLst>
                <a:path w="1099" h="254" extrusionOk="0">
                  <a:moveTo>
                    <a:pt x="35" y="1"/>
                  </a:moveTo>
                  <a:cubicBezTo>
                    <a:pt x="25" y="1"/>
                    <a:pt x="15" y="3"/>
                    <a:pt x="9" y="10"/>
                  </a:cubicBezTo>
                  <a:cubicBezTo>
                    <a:pt x="0" y="20"/>
                    <a:pt x="9" y="29"/>
                    <a:pt x="21" y="32"/>
                  </a:cubicBezTo>
                  <a:cubicBezTo>
                    <a:pt x="360" y="128"/>
                    <a:pt x="704" y="201"/>
                    <a:pt x="1052" y="253"/>
                  </a:cubicBezTo>
                  <a:cubicBezTo>
                    <a:pt x="1055" y="253"/>
                    <a:pt x="1058" y="253"/>
                    <a:pt x="1061" y="253"/>
                  </a:cubicBezTo>
                  <a:cubicBezTo>
                    <a:pt x="1073" y="253"/>
                    <a:pt x="1089" y="251"/>
                    <a:pt x="1093" y="241"/>
                  </a:cubicBezTo>
                  <a:cubicBezTo>
                    <a:pt x="1099" y="227"/>
                    <a:pt x="1080" y="222"/>
                    <a:pt x="1071" y="221"/>
                  </a:cubicBezTo>
                  <a:cubicBezTo>
                    <a:pt x="729" y="169"/>
                    <a:pt x="389" y="97"/>
                    <a:pt x="54" y="4"/>
                  </a:cubicBezTo>
                  <a:cubicBezTo>
                    <a:pt x="49" y="2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3"/>
            <p:cNvSpPr/>
            <p:nvPr/>
          </p:nvSpPr>
          <p:spPr>
            <a:xfrm>
              <a:off x="931924" y="1953657"/>
              <a:ext cx="192626" cy="34206"/>
            </a:xfrm>
            <a:custGeom>
              <a:avLst/>
              <a:gdLst/>
              <a:ahLst/>
              <a:cxnLst/>
              <a:rect l="l" t="t" r="r" b="b"/>
              <a:pathLst>
                <a:path w="1008" h="179" extrusionOk="0">
                  <a:moveTo>
                    <a:pt x="37" y="0"/>
                  </a:moveTo>
                  <a:cubicBezTo>
                    <a:pt x="27" y="0"/>
                    <a:pt x="16" y="3"/>
                    <a:pt x="10" y="10"/>
                  </a:cubicBezTo>
                  <a:cubicBezTo>
                    <a:pt x="1" y="22"/>
                    <a:pt x="10" y="29"/>
                    <a:pt x="21" y="33"/>
                  </a:cubicBezTo>
                  <a:cubicBezTo>
                    <a:pt x="323" y="129"/>
                    <a:pt x="639" y="178"/>
                    <a:pt x="955" y="178"/>
                  </a:cubicBezTo>
                  <a:cubicBezTo>
                    <a:pt x="962" y="178"/>
                    <a:pt x="969" y="178"/>
                    <a:pt x="975" y="178"/>
                  </a:cubicBezTo>
                  <a:cubicBezTo>
                    <a:pt x="986" y="178"/>
                    <a:pt x="1007" y="175"/>
                    <a:pt x="1007" y="161"/>
                  </a:cubicBezTo>
                  <a:cubicBezTo>
                    <a:pt x="1007" y="148"/>
                    <a:pt x="985" y="144"/>
                    <a:pt x="975" y="144"/>
                  </a:cubicBezTo>
                  <a:cubicBezTo>
                    <a:pt x="966" y="144"/>
                    <a:pt x="956" y="144"/>
                    <a:pt x="946" y="144"/>
                  </a:cubicBezTo>
                  <a:cubicBezTo>
                    <a:pt x="643" y="144"/>
                    <a:pt x="343" y="96"/>
                    <a:pt x="55" y="3"/>
                  </a:cubicBezTo>
                  <a:cubicBezTo>
                    <a:pt x="51" y="2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3"/>
            <p:cNvSpPr/>
            <p:nvPr/>
          </p:nvSpPr>
          <p:spPr>
            <a:xfrm>
              <a:off x="1137162" y="4562516"/>
              <a:ext cx="278238" cy="68986"/>
            </a:xfrm>
            <a:custGeom>
              <a:avLst/>
              <a:gdLst/>
              <a:ahLst/>
              <a:cxnLst/>
              <a:rect l="l" t="t" r="r" b="b"/>
              <a:pathLst>
                <a:path w="1456" h="361" extrusionOk="0">
                  <a:moveTo>
                    <a:pt x="1421" y="0"/>
                  </a:moveTo>
                  <a:cubicBezTo>
                    <a:pt x="1412" y="0"/>
                    <a:pt x="1403" y="2"/>
                    <a:pt x="1396" y="5"/>
                  </a:cubicBezTo>
                  <a:cubicBezTo>
                    <a:pt x="1063" y="157"/>
                    <a:pt x="707" y="257"/>
                    <a:pt x="345" y="303"/>
                  </a:cubicBezTo>
                  <a:cubicBezTo>
                    <a:pt x="241" y="315"/>
                    <a:pt x="138" y="323"/>
                    <a:pt x="32" y="328"/>
                  </a:cubicBezTo>
                  <a:cubicBezTo>
                    <a:pt x="24" y="328"/>
                    <a:pt x="0" y="330"/>
                    <a:pt x="0" y="344"/>
                  </a:cubicBezTo>
                  <a:cubicBezTo>
                    <a:pt x="0" y="357"/>
                    <a:pt x="24" y="361"/>
                    <a:pt x="32" y="361"/>
                  </a:cubicBezTo>
                  <a:cubicBezTo>
                    <a:pt x="410" y="346"/>
                    <a:pt x="786" y="277"/>
                    <a:pt x="1142" y="150"/>
                  </a:cubicBezTo>
                  <a:cubicBezTo>
                    <a:pt x="1244" y="114"/>
                    <a:pt x="1344" y="74"/>
                    <a:pt x="1441" y="29"/>
                  </a:cubicBezTo>
                  <a:cubicBezTo>
                    <a:pt x="1456" y="24"/>
                    <a:pt x="1452" y="12"/>
                    <a:pt x="1442" y="5"/>
                  </a:cubicBezTo>
                  <a:cubicBezTo>
                    <a:pt x="1436" y="2"/>
                    <a:pt x="1429" y="0"/>
                    <a:pt x="1421" y="0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3"/>
            <p:cNvSpPr/>
            <p:nvPr/>
          </p:nvSpPr>
          <p:spPr>
            <a:xfrm>
              <a:off x="601709" y="4495632"/>
              <a:ext cx="307094" cy="25225"/>
            </a:xfrm>
            <a:custGeom>
              <a:avLst/>
              <a:gdLst/>
              <a:ahLst/>
              <a:cxnLst/>
              <a:rect l="l" t="t" r="r" b="b"/>
              <a:pathLst>
                <a:path w="1607" h="132" extrusionOk="0">
                  <a:moveTo>
                    <a:pt x="35" y="0"/>
                  </a:moveTo>
                  <a:cubicBezTo>
                    <a:pt x="24" y="0"/>
                    <a:pt x="10" y="4"/>
                    <a:pt x="6" y="13"/>
                  </a:cubicBezTo>
                  <a:cubicBezTo>
                    <a:pt x="1" y="27"/>
                    <a:pt x="20" y="32"/>
                    <a:pt x="29" y="34"/>
                  </a:cubicBezTo>
                  <a:cubicBezTo>
                    <a:pt x="356" y="98"/>
                    <a:pt x="688" y="131"/>
                    <a:pt x="1021" y="131"/>
                  </a:cubicBezTo>
                  <a:cubicBezTo>
                    <a:pt x="1091" y="131"/>
                    <a:pt x="1162" y="130"/>
                    <a:pt x="1233" y="127"/>
                  </a:cubicBezTo>
                  <a:cubicBezTo>
                    <a:pt x="1347" y="122"/>
                    <a:pt x="1463" y="114"/>
                    <a:pt x="1578" y="103"/>
                  </a:cubicBezTo>
                  <a:cubicBezTo>
                    <a:pt x="1588" y="101"/>
                    <a:pt x="1607" y="95"/>
                    <a:pt x="1602" y="82"/>
                  </a:cubicBezTo>
                  <a:cubicBezTo>
                    <a:pt x="1598" y="72"/>
                    <a:pt x="1581" y="70"/>
                    <a:pt x="1570" y="70"/>
                  </a:cubicBezTo>
                  <a:cubicBezTo>
                    <a:pt x="1566" y="70"/>
                    <a:pt x="1564" y="70"/>
                    <a:pt x="1561" y="70"/>
                  </a:cubicBezTo>
                  <a:cubicBezTo>
                    <a:pt x="1385" y="88"/>
                    <a:pt x="1208" y="98"/>
                    <a:pt x="1030" y="98"/>
                  </a:cubicBezTo>
                  <a:cubicBezTo>
                    <a:pt x="813" y="98"/>
                    <a:pt x="595" y="84"/>
                    <a:pt x="379" y="56"/>
                  </a:cubicBezTo>
                  <a:cubicBezTo>
                    <a:pt x="267" y="42"/>
                    <a:pt x="157" y="23"/>
                    <a:pt x="46" y="2"/>
                  </a:cubicBezTo>
                  <a:cubicBezTo>
                    <a:pt x="43" y="1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3"/>
            <p:cNvSpPr/>
            <p:nvPr/>
          </p:nvSpPr>
          <p:spPr>
            <a:xfrm>
              <a:off x="1543625" y="344237"/>
              <a:ext cx="93638" cy="91536"/>
            </a:xfrm>
            <a:custGeom>
              <a:avLst/>
              <a:gdLst/>
              <a:ahLst/>
              <a:cxnLst/>
              <a:rect l="l" t="t" r="r" b="b"/>
              <a:pathLst>
                <a:path w="490" h="479" extrusionOk="0">
                  <a:moveTo>
                    <a:pt x="456" y="0"/>
                  </a:moveTo>
                  <a:cubicBezTo>
                    <a:pt x="447" y="0"/>
                    <a:pt x="438" y="2"/>
                    <a:pt x="431" y="6"/>
                  </a:cubicBezTo>
                  <a:cubicBezTo>
                    <a:pt x="246" y="107"/>
                    <a:pt x="96" y="266"/>
                    <a:pt x="6" y="457"/>
                  </a:cubicBezTo>
                  <a:cubicBezTo>
                    <a:pt x="0" y="470"/>
                    <a:pt x="20" y="478"/>
                    <a:pt x="40" y="478"/>
                  </a:cubicBezTo>
                  <a:cubicBezTo>
                    <a:pt x="53" y="478"/>
                    <a:pt x="65" y="475"/>
                    <a:pt x="70" y="467"/>
                  </a:cubicBezTo>
                  <a:cubicBezTo>
                    <a:pt x="156" y="282"/>
                    <a:pt x="300" y="128"/>
                    <a:pt x="478" y="29"/>
                  </a:cubicBezTo>
                  <a:cubicBezTo>
                    <a:pt x="489" y="22"/>
                    <a:pt x="489" y="12"/>
                    <a:pt x="478" y="6"/>
                  </a:cubicBezTo>
                  <a:cubicBezTo>
                    <a:pt x="472" y="2"/>
                    <a:pt x="464" y="0"/>
                    <a:pt x="456" y="0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3"/>
            <p:cNvSpPr/>
            <p:nvPr/>
          </p:nvSpPr>
          <p:spPr>
            <a:xfrm>
              <a:off x="1978179" y="474565"/>
              <a:ext cx="23123" cy="86185"/>
            </a:xfrm>
            <a:custGeom>
              <a:avLst/>
              <a:gdLst/>
              <a:ahLst/>
              <a:cxnLst/>
              <a:rect l="l" t="t" r="r" b="b"/>
              <a:pathLst>
                <a:path w="121" h="451" extrusionOk="0">
                  <a:moveTo>
                    <a:pt x="39" y="0"/>
                  </a:moveTo>
                  <a:cubicBezTo>
                    <a:pt x="20" y="0"/>
                    <a:pt x="1" y="8"/>
                    <a:pt x="6" y="22"/>
                  </a:cubicBezTo>
                  <a:cubicBezTo>
                    <a:pt x="54" y="153"/>
                    <a:pt x="55" y="297"/>
                    <a:pt x="11" y="430"/>
                  </a:cubicBezTo>
                  <a:cubicBezTo>
                    <a:pt x="6" y="443"/>
                    <a:pt x="26" y="451"/>
                    <a:pt x="44" y="451"/>
                  </a:cubicBezTo>
                  <a:cubicBezTo>
                    <a:pt x="58" y="451"/>
                    <a:pt x="71" y="447"/>
                    <a:pt x="74" y="438"/>
                  </a:cubicBezTo>
                  <a:cubicBezTo>
                    <a:pt x="121" y="300"/>
                    <a:pt x="119" y="151"/>
                    <a:pt x="69" y="13"/>
                  </a:cubicBezTo>
                  <a:cubicBezTo>
                    <a:pt x="66" y="4"/>
                    <a:pt x="53" y="0"/>
                    <a:pt x="39" y="0"/>
                  </a:cubicBezTo>
                  <a:close/>
                </a:path>
              </a:pathLst>
            </a:custGeom>
            <a:solidFill>
              <a:srgbClr val="3D85C6">
                <a:alpha val="23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5" name="Google Shape;4765;p43"/>
          <p:cNvSpPr txBox="1">
            <a:spLocks noGrp="1"/>
          </p:cNvSpPr>
          <p:nvPr>
            <p:ph type="title"/>
          </p:nvPr>
        </p:nvSpPr>
        <p:spPr>
          <a:xfrm>
            <a:off x="4531100" y="1779225"/>
            <a:ext cx="3544800" cy="14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PRAKTEK PERBANYAKAN AGEN HAYATI</a:t>
            </a:r>
            <a:endParaRPr dirty="0"/>
          </a:p>
        </p:txBody>
      </p:sp>
      <p:sp>
        <p:nvSpPr>
          <p:cNvPr id="4767" name="Google Shape;4767;p43"/>
          <p:cNvSpPr txBox="1">
            <a:spLocks noGrp="1"/>
          </p:cNvSpPr>
          <p:nvPr>
            <p:ph type="subTitle" idx="1"/>
          </p:nvPr>
        </p:nvSpPr>
        <p:spPr>
          <a:xfrm>
            <a:off x="4531100" y="3360775"/>
            <a:ext cx="35448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PENGGUNAAN MUSUH ALAMI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1" name="Google Shape;5691;p73"/>
          <p:cNvGrpSpPr/>
          <p:nvPr/>
        </p:nvGrpSpPr>
        <p:grpSpPr>
          <a:xfrm>
            <a:off x="548211" y="535000"/>
            <a:ext cx="2255645" cy="4985950"/>
            <a:chOff x="548211" y="535000"/>
            <a:chExt cx="2255645" cy="4985950"/>
          </a:xfrm>
        </p:grpSpPr>
        <p:sp>
          <p:nvSpPr>
            <p:cNvPr id="5692" name="Google Shape;5692;p73"/>
            <p:cNvSpPr/>
            <p:nvPr/>
          </p:nvSpPr>
          <p:spPr>
            <a:xfrm>
              <a:off x="2090039" y="2523078"/>
              <a:ext cx="269046" cy="256119"/>
            </a:xfrm>
            <a:custGeom>
              <a:avLst/>
              <a:gdLst/>
              <a:ahLst/>
              <a:cxnLst/>
              <a:rect l="l" t="t" r="r" b="b"/>
              <a:pathLst>
                <a:path w="1998" h="1902" extrusionOk="0">
                  <a:moveTo>
                    <a:pt x="1065" y="1"/>
                  </a:moveTo>
                  <a:cubicBezTo>
                    <a:pt x="1047" y="1"/>
                    <a:pt x="1028" y="4"/>
                    <a:pt x="1009" y="7"/>
                  </a:cubicBezTo>
                  <a:cubicBezTo>
                    <a:pt x="728" y="45"/>
                    <a:pt x="449" y="110"/>
                    <a:pt x="179" y="201"/>
                  </a:cubicBezTo>
                  <a:cubicBezTo>
                    <a:pt x="120" y="222"/>
                    <a:pt x="55" y="247"/>
                    <a:pt x="26" y="303"/>
                  </a:cubicBezTo>
                  <a:cubicBezTo>
                    <a:pt x="1" y="349"/>
                    <a:pt x="6" y="404"/>
                    <a:pt x="11" y="454"/>
                  </a:cubicBezTo>
                  <a:cubicBezTo>
                    <a:pt x="46" y="797"/>
                    <a:pt x="125" y="1154"/>
                    <a:pt x="125" y="1497"/>
                  </a:cubicBezTo>
                  <a:cubicBezTo>
                    <a:pt x="125" y="1539"/>
                    <a:pt x="126" y="1584"/>
                    <a:pt x="147" y="1620"/>
                  </a:cubicBezTo>
                  <a:cubicBezTo>
                    <a:pt x="170" y="1662"/>
                    <a:pt x="214" y="1689"/>
                    <a:pt x="256" y="1714"/>
                  </a:cubicBezTo>
                  <a:cubicBezTo>
                    <a:pt x="327" y="1756"/>
                    <a:pt x="399" y="1798"/>
                    <a:pt x="477" y="1822"/>
                  </a:cubicBezTo>
                  <a:cubicBezTo>
                    <a:pt x="568" y="1849"/>
                    <a:pt x="662" y="1852"/>
                    <a:pt x="756" y="1865"/>
                  </a:cubicBezTo>
                  <a:cubicBezTo>
                    <a:pt x="850" y="1877"/>
                    <a:pt x="942" y="1901"/>
                    <a:pt x="1036" y="1901"/>
                  </a:cubicBezTo>
                  <a:cubicBezTo>
                    <a:pt x="1049" y="1901"/>
                    <a:pt x="1062" y="1901"/>
                    <a:pt x="1075" y="1900"/>
                  </a:cubicBezTo>
                  <a:cubicBezTo>
                    <a:pt x="1155" y="1895"/>
                    <a:pt x="1235" y="1868"/>
                    <a:pt x="1312" y="1842"/>
                  </a:cubicBezTo>
                  <a:cubicBezTo>
                    <a:pt x="1390" y="1816"/>
                    <a:pt x="1467" y="1789"/>
                    <a:pt x="1540" y="1751"/>
                  </a:cubicBezTo>
                  <a:cubicBezTo>
                    <a:pt x="1651" y="1692"/>
                    <a:pt x="1749" y="1601"/>
                    <a:pt x="1810" y="1490"/>
                  </a:cubicBezTo>
                  <a:cubicBezTo>
                    <a:pt x="1997" y="1144"/>
                    <a:pt x="1739" y="823"/>
                    <a:pt x="1540" y="549"/>
                  </a:cubicBezTo>
                  <a:cubicBezTo>
                    <a:pt x="1428" y="396"/>
                    <a:pt x="1315" y="244"/>
                    <a:pt x="1205" y="90"/>
                  </a:cubicBezTo>
                  <a:cubicBezTo>
                    <a:pt x="1181" y="59"/>
                    <a:pt x="1158" y="27"/>
                    <a:pt x="1122" y="12"/>
                  </a:cubicBezTo>
                  <a:cubicBezTo>
                    <a:pt x="1104" y="4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73"/>
            <p:cNvSpPr/>
            <p:nvPr/>
          </p:nvSpPr>
          <p:spPr>
            <a:xfrm>
              <a:off x="1622778" y="1318839"/>
              <a:ext cx="656725" cy="1325703"/>
            </a:xfrm>
            <a:custGeom>
              <a:avLst/>
              <a:gdLst/>
              <a:ahLst/>
              <a:cxnLst/>
              <a:rect l="l" t="t" r="r" b="b"/>
              <a:pathLst>
                <a:path w="4877" h="9845" extrusionOk="0">
                  <a:moveTo>
                    <a:pt x="1275" y="0"/>
                  </a:moveTo>
                  <a:cubicBezTo>
                    <a:pt x="1178" y="0"/>
                    <a:pt x="1079" y="26"/>
                    <a:pt x="986" y="61"/>
                  </a:cubicBezTo>
                  <a:cubicBezTo>
                    <a:pt x="117" y="392"/>
                    <a:pt x="1" y="1348"/>
                    <a:pt x="21" y="2156"/>
                  </a:cubicBezTo>
                  <a:cubicBezTo>
                    <a:pt x="72" y="4109"/>
                    <a:pt x="603" y="6046"/>
                    <a:pt x="1538" y="7759"/>
                  </a:cubicBezTo>
                  <a:cubicBezTo>
                    <a:pt x="1921" y="8461"/>
                    <a:pt x="2374" y="9094"/>
                    <a:pt x="3005" y="9598"/>
                  </a:cubicBezTo>
                  <a:cubicBezTo>
                    <a:pt x="3163" y="9724"/>
                    <a:pt x="3345" y="9845"/>
                    <a:pt x="3546" y="9845"/>
                  </a:cubicBezTo>
                  <a:cubicBezTo>
                    <a:pt x="3549" y="9845"/>
                    <a:pt x="3552" y="9845"/>
                    <a:pt x="3556" y="9845"/>
                  </a:cubicBezTo>
                  <a:cubicBezTo>
                    <a:pt x="3713" y="9841"/>
                    <a:pt x="3906" y="9761"/>
                    <a:pt x="4057" y="9716"/>
                  </a:cubicBezTo>
                  <a:cubicBezTo>
                    <a:pt x="4269" y="9654"/>
                    <a:pt x="4464" y="9545"/>
                    <a:pt x="4654" y="9435"/>
                  </a:cubicBezTo>
                  <a:cubicBezTo>
                    <a:pt x="4705" y="9406"/>
                    <a:pt x="4754" y="9376"/>
                    <a:pt x="4788" y="9330"/>
                  </a:cubicBezTo>
                  <a:cubicBezTo>
                    <a:pt x="4815" y="9294"/>
                    <a:pt x="4830" y="9247"/>
                    <a:pt x="4837" y="9203"/>
                  </a:cubicBezTo>
                  <a:cubicBezTo>
                    <a:pt x="4876" y="8975"/>
                    <a:pt x="4756" y="8801"/>
                    <a:pt x="4653" y="8611"/>
                  </a:cubicBezTo>
                  <a:cubicBezTo>
                    <a:pt x="4398" y="8139"/>
                    <a:pt x="4123" y="7678"/>
                    <a:pt x="3831" y="7229"/>
                  </a:cubicBezTo>
                  <a:cubicBezTo>
                    <a:pt x="3684" y="7002"/>
                    <a:pt x="3530" y="6774"/>
                    <a:pt x="3428" y="6522"/>
                  </a:cubicBezTo>
                  <a:cubicBezTo>
                    <a:pt x="3072" y="5638"/>
                    <a:pt x="2972" y="4612"/>
                    <a:pt x="2769" y="3682"/>
                  </a:cubicBezTo>
                  <a:cubicBezTo>
                    <a:pt x="2609" y="2946"/>
                    <a:pt x="2418" y="2217"/>
                    <a:pt x="2190" y="1496"/>
                  </a:cubicBezTo>
                  <a:cubicBezTo>
                    <a:pt x="2097" y="1205"/>
                    <a:pt x="1998" y="912"/>
                    <a:pt x="1891" y="623"/>
                  </a:cubicBezTo>
                  <a:cubicBezTo>
                    <a:pt x="1799" y="375"/>
                    <a:pt x="1673" y="99"/>
                    <a:pt x="1419" y="22"/>
                  </a:cubicBezTo>
                  <a:cubicBezTo>
                    <a:pt x="1372" y="7"/>
                    <a:pt x="1324" y="0"/>
                    <a:pt x="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73"/>
            <p:cNvSpPr/>
            <p:nvPr/>
          </p:nvSpPr>
          <p:spPr>
            <a:xfrm>
              <a:off x="798540" y="1152672"/>
              <a:ext cx="1195624" cy="1976233"/>
            </a:xfrm>
            <a:custGeom>
              <a:avLst/>
              <a:gdLst/>
              <a:ahLst/>
              <a:cxnLst/>
              <a:rect l="l" t="t" r="r" b="b"/>
              <a:pathLst>
                <a:path w="8879" h="14676" extrusionOk="0">
                  <a:moveTo>
                    <a:pt x="4516" y="0"/>
                  </a:moveTo>
                  <a:cubicBezTo>
                    <a:pt x="3869" y="0"/>
                    <a:pt x="3220" y="102"/>
                    <a:pt x="2626" y="307"/>
                  </a:cubicBezTo>
                  <a:cubicBezTo>
                    <a:pt x="1712" y="622"/>
                    <a:pt x="729" y="1325"/>
                    <a:pt x="393" y="2274"/>
                  </a:cubicBezTo>
                  <a:cubicBezTo>
                    <a:pt x="0" y="3379"/>
                    <a:pt x="344" y="4861"/>
                    <a:pt x="497" y="5994"/>
                  </a:cubicBezTo>
                  <a:cubicBezTo>
                    <a:pt x="519" y="6167"/>
                    <a:pt x="543" y="6340"/>
                    <a:pt x="565" y="6515"/>
                  </a:cubicBezTo>
                  <a:cubicBezTo>
                    <a:pt x="817" y="8505"/>
                    <a:pt x="974" y="10507"/>
                    <a:pt x="1037" y="12517"/>
                  </a:cubicBezTo>
                  <a:cubicBezTo>
                    <a:pt x="1051" y="12985"/>
                    <a:pt x="1000" y="13807"/>
                    <a:pt x="1345" y="14171"/>
                  </a:cubicBezTo>
                  <a:cubicBezTo>
                    <a:pt x="1728" y="14576"/>
                    <a:pt x="2710" y="14551"/>
                    <a:pt x="3217" y="14574"/>
                  </a:cubicBezTo>
                  <a:cubicBezTo>
                    <a:pt x="3770" y="14598"/>
                    <a:pt x="4325" y="14624"/>
                    <a:pt x="4879" y="14649"/>
                  </a:cubicBezTo>
                  <a:cubicBezTo>
                    <a:pt x="5178" y="14663"/>
                    <a:pt x="5478" y="14676"/>
                    <a:pt x="5778" y="14676"/>
                  </a:cubicBezTo>
                  <a:cubicBezTo>
                    <a:pt x="6293" y="14676"/>
                    <a:pt x="6806" y="14637"/>
                    <a:pt x="7300" y="14493"/>
                  </a:cubicBezTo>
                  <a:cubicBezTo>
                    <a:pt x="8016" y="14283"/>
                    <a:pt x="8879" y="13842"/>
                    <a:pt x="8854" y="13020"/>
                  </a:cubicBezTo>
                  <a:cubicBezTo>
                    <a:pt x="8799" y="11236"/>
                    <a:pt x="8745" y="9451"/>
                    <a:pt x="8691" y="7667"/>
                  </a:cubicBezTo>
                  <a:cubicBezTo>
                    <a:pt x="8648" y="6233"/>
                    <a:pt x="8626" y="4769"/>
                    <a:pt x="8397" y="3355"/>
                  </a:cubicBezTo>
                  <a:cubicBezTo>
                    <a:pt x="8305" y="2790"/>
                    <a:pt x="8200" y="2221"/>
                    <a:pt x="7958" y="1704"/>
                  </a:cubicBezTo>
                  <a:cubicBezTo>
                    <a:pt x="7614" y="971"/>
                    <a:pt x="6964" y="471"/>
                    <a:pt x="6196" y="240"/>
                  </a:cubicBezTo>
                  <a:cubicBezTo>
                    <a:pt x="5665" y="81"/>
                    <a:pt x="5091" y="0"/>
                    <a:pt x="4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73"/>
            <p:cNvSpPr/>
            <p:nvPr/>
          </p:nvSpPr>
          <p:spPr>
            <a:xfrm>
              <a:off x="1570935" y="5373097"/>
              <a:ext cx="485844" cy="147719"/>
            </a:xfrm>
            <a:custGeom>
              <a:avLst/>
              <a:gdLst/>
              <a:ahLst/>
              <a:cxnLst/>
              <a:rect l="l" t="t" r="r" b="b"/>
              <a:pathLst>
                <a:path w="3608" h="1097" extrusionOk="0">
                  <a:moveTo>
                    <a:pt x="1625" y="1"/>
                  </a:moveTo>
                  <a:cubicBezTo>
                    <a:pt x="1558" y="1"/>
                    <a:pt x="1494" y="2"/>
                    <a:pt x="1434" y="3"/>
                  </a:cubicBezTo>
                  <a:cubicBezTo>
                    <a:pt x="1085" y="10"/>
                    <a:pt x="781" y="126"/>
                    <a:pt x="486" y="304"/>
                  </a:cubicBezTo>
                  <a:cubicBezTo>
                    <a:pt x="324" y="401"/>
                    <a:pt x="0" y="900"/>
                    <a:pt x="156" y="1073"/>
                  </a:cubicBezTo>
                  <a:cubicBezTo>
                    <a:pt x="163" y="1082"/>
                    <a:pt x="173" y="1089"/>
                    <a:pt x="183" y="1097"/>
                  </a:cubicBezTo>
                  <a:lnTo>
                    <a:pt x="3604" y="1097"/>
                  </a:lnTo>
                  <a:cubicBezTo>
                    <a:pt x="3607" y="1083"/>
                    <a:pt x="3608" y="1071"/>
                    <a:pt x="3607" y="1055"/>
                  </a:cubicBezTo>
                  <a:cubicBezTo>
                    <a:pt x="3594" y="841"/>
                    <a:pt x="3529" y="502"/>
                    <a:pt x="3307" y="406"/>
                  </a:cubicBezTo>
                  <a:cubicBezTo>
                    <a:pt x="3255" y="384"/>
                    <a:pt x="3196" y="378"/>
                    <a:pt x="3140" y="373"/>
                  </a:cubicBezTo>
                  <a:cubicBezTo>
                    <a:pt x="2978" y="359"/>
                    <a:pt x="2813" y="351"/>
                    <a:pt x="2657" y="307"/>
                  </a:cubicBezTo>
                  <a:cubicBezTo>
                    <a:pt x="2507" y="265"/>
                    <a:pt x="2390" y="174"/>
                    <a:pt x="2254" y="105"/>
                  </a:cubicBezTo>
                  <a:cubicBezTo>
                    <a:pt x="2080" y="15"/>
                    <a:pt x="1841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73"/>
            <p:cNvSpPr/>
            <p:nvPr/>
          </p:nvSpPr>
          <p:spPr>
            <a:xfrm>
              <a:off x="1438297" y="2705673"/>
              <a:ext cx="557482" cy="2752399"/>
            </a:xfrm>
            <a:custGeom>
              <a:avLst/>
              <a:gdLst/>
              <a:ahLst/>
              <a:cxnLst/>
              <a:rect l="l" t="t" r="r" b="b"/>
              <a:pathLst>
                <a:path w="4140" h="20440" extrusionOk="0">
                  <a:moveTo>
                    <a:pt x="3598" y="0"/>
                  </a:moveTo>
                  <a:cubicBezTo>
                    <a:pt x="3158" y="0"/>
                    <a:pt x="2787" y="168"/>
                    <a:pt x="2403" y="393"/>
                  </a:cubicBezTo>
                  <a:cubicBezTo>
                    <a:pt x="2003" y="628"/>
                    <a:pt x="1553" y="734"/>
                    <a:pt x="1138" y="934"/>
                  </a:cubicBezTo>
                  <a:cubicBezTo>
                    <a:pt x="750" y="1122"/>
                    <a:pt x="740" y="1203"/>
                    <a:pt x="631" y="1622"/>
                  </a:cubicBezTo>
                  <a:cubicBezTo>
                    <a:pt x="404" y="2482"/>
                    <a:pt x="253" y="3355"/>
                    <a:pt x="170" y="4241"/>
                  </a:cubicBezTo>
                  <a:cubicBezTo>
                    <a:pt x="0" y="6024"/>
                    <a:pt x="76" y="7818"/>
                    <a:pt x="155" y="9602"/>
                  </a:cubicBezTo>
                  <a:cubicBezTo>
                    <a:pt x="203" y="10631"/>
                    <a:pt x="250" y="11660"/>
                    <a:pt x="299" y="12690"/>
                  </a:cubicBezTo>
                  <a:cubicBezTo>
                    <a:pt x="384" y="14515"/>
                    <a:pt x="469" y="16339"/>
                    <a:pt x="554" y="18164"/>
                  </a:cubicBezTo>
                  <a:cubicBezTo>
                    <a:pt x="589" y="18894"/>
                    <a:pt x="692" y="19648"/>
                    <a:pt x="1024" y="20308"/>
                  </a:cubicBezTo>
                  <a:cubicBezTo>
                    <a:pt x="1048" y="20354"/>
                    <a:pt x="1074" y="20401"/>
                    <a:pt x="1120" y="20423"/>
                  </a:cubicBezTo>
                  <a:cubicBezTo>
                    <a:pt x="1149" y="20437"/>
                    <a:pt x="1183" y="20438"/>
                    <a:pt x="1216" y="20439"/>
                  </a:cubicBezTo>
                  <a:cubicBezTo>
                    <a:pt x="1233" y="20439"/>
                    <a:pt x="1251" y="20439"/>
                    <a:pt x="1269" y="20439"/>
                  </a:cubicBezTo>
                  <a:cubicBezTo>
                    <a:pt x="1783" y="20439"/>
                    <a:pt x="2347" y="20258"/>
                    <a:pt x="2843" y="20144"/>
                  </a:cubicBezTo>
                  <a:cubicBezTo>
                    <a:pt x="2968" y="20116"/>
                    <a:pt x="3095" y="20086"/>
                    <a:pt x="3210" y="20030"/>
                  </a:cubicBezTo>
                  <a:cubicBezTo>
                    <a:pt x="3704" y="19791"/>
                    <a:pt x="3828" y="19279"/>
                    <a:pt x="3926" y="18779"/>
                  </a:cubicBezTo>
                  <a:cubicBezTo>
                    <a:pt x="4031" y="18251"/>
                    <a:pt x="4059" y="17708"/>
                    <a:pt x="4069" y="17170"/>
                  </a:cubicBezTo>
                  <a:cubicBezTo>
                    <a:pt x="4092" y="16019"/>
                    <a:pt x="4114" y="14866"/>
                    <a:pt x="4136" y="13715"/>
                  </a:cubicBezTo>
                  <a:cubicBezTo>
                    <a:pt x="4138" y="13680"/>
                    <a:pt x="4138" y="13647"/>
                    <a:pt x="4139" y="13612"/>
                  </a:cubicBezTo>
                  <a:lnTo>
                    <a:pt x="4139" y="13601"/>
                  </a:lnTo>
                  <a:lnTo>
                    <a:pt x="4139" y="13080"/>
                  </a:lnTo>
                  <a:lnTo>
                    <a:pt x="4139" y="11897"/>
                  </a:lnTo>
                  <a:lnTo>
                    <a:pt x="4139" y="10232"/>
                  </a:lnTo>
                  <a:lnTo>
                    <a:pt x="4139" y="8267"/>
                  </a:lnTo>
                  <a:lnTo>
                    <a:pt x="4139" y="6180"/>
                  </a:lnTo>
                  <a:lnTo>
                    <a:pt x="4139" y="4155"/>
                  </a:lnTo>
                  <a:lnTo>
                    <a:pt x="4139" y="2371"/>
                  </a:lnTo>
                  <a:cubicBezTo>
                    <a:pt x="4139" y="1687"/>
                    <a:pt x="4138" y="1009"/>
                    <a:pt x="4088" y="327"/>
                  </a:cubicBezTo>
                  <a:cubicBezTo>
                    <a:pt x="4085" y="259"/>
                    <a:pt x="4083" y="136"/>
                    <a:pt x="4032" y="83"/>
                  </a:cubicBezTo>
                  <a:cubicBezTo>
                    <a:pt x="3983" y="32"/>
                    <a:pt x="3861" y="20"/>
                    <a:pt x="3796" y="12"/>
                  </a:cubicBezTo>
                  <a:cubicBezTo>
                    <a:pt x="3728" y="4"/>
                    <a:pt x="3662" y="0"/>
                    <a:pt x="3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73"/>
            <p:cNvSpPr/>
            <p:nvPr/>
          </p:nvSpPr>
          <p:spPr>
            <a:xfrm>
              <a:off x="1584804" y="5482707"/>
              <a:ext cx="472109" cy="38243"/>
            </a:xfrm>
            <a:custGeom>
              <a:avLst/>
              <a:gdLst/>
              <a:ahLst/>
              <a:cxnLst/>
              <a:rect l="l" t="t" r="r" b="b"/>
              <a:pathLst>
                <a:path w="3506" h="284" extrusionOk="0">
                  <a:moveTo>
                    <a:pt x="34" y="1"/>
                  </a:moveTo>
                  <a:cubicBezTo>
                    <a:pt x="2" y="105"/>
                    <a:pt x="0" y="201"/>
                    <a:pt x="54" y="260"/>
                  </a:cubicBezTo>
                  <a:cubicBezTo>
                    <a:pt x="62" y="269"/>
                    <a:pt x="71" y="278"/>
                    <a:pt x="81" y="284"/>
                  </a:cubicBezTo>
                  <a:lnTo>
                    <a:pt x="3502" y="284"/>
                  </a:lnTo>
                  <a:cubicBezTo>
                    <a:pt x="3505" y="270"/>
                    <a:pt x="3506" y="258"/>
                    <a:pt x="3505" y="242"/>
                  </a:cubicBezTo>
                  <a:cubicBezTo>
                    <a:pt x="3501" y="171"/>
                    <a:pt x="3490" y="86"/>
                    <a:pt x="3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73"/>
            <p:cNvSpPr/>
            <p:nvPr/>
          </p:nvSpPr>
          <p:spPr>
            <a:xfrm>
              <a:off x="1008201" y="5373097"/>
              <a:ext cx="485979" cy="147719"/>
            </a:xfrm>
            <a:custGeom>
              <a:avLst/>
              <a:gdLst/>
              <a:ahLst/>
              <a:cxnLst/>
              <a:rect l="l" t="t" r="r" b="b"/>
              <a:pathLst>
                <a:path w="3609" h="1097" extrusionOk="0">
                  <a:moveTo>
                    <a:pt x="1627" y="1"/>
                  </a:moveTo>
                  <a:cubicBezTo>
                    <a:pt x="1560" y="1"/>
                    <a:pt x="1496" y="2"/>
                    <a:pt x="1436" y="3"/>
                  </a:cubicBezTo>
                  <a:cubicBezTo>
                    <a:pt x="1086" y="10"/>
                    <a:pt x="782" y="126"/>
                    <a:pt x="487" y="304"/>
                  </a:cubicBezTo>
                  <a:cubicBezTo>
                    <a:pt x="325" y="401"/>
                    <a:pt x="1" y="900"/>
                    <a:pt x="157" y="1073"/>
                  </a:cubicBezTo>
                  <a:cubicBezTo>
                    <a:pt x="165" y="1082"/>
                    <a:pt x="174" y="1089"/>
                    <a:pt x="185" y="1097"/>
                  </a:cubicBezTo>
                  <a:lnTo>
                    <a:pt x="3605" y="1097"/>
                  </a:lnTo>
                  <a:cubicBezTo>
                    <a:pt x="3608" y="1083"/>
                    <a:pt x="3609" y="1071"/>
                    <a:pt x="3608" y="1055"/>
                  </a:cubicBezTo>
                  <a:cubicBezTo>
                    <a:pt x="3596" y="841"/>
                    <a:pt x="3530" y="502"/>
                    <a:pt x="3308" y="406"/>
                  </a:cubicBezTo>
                  <a:cubicBezTo>
                    <a:pt x="3256" y="384"/>
                    <a:pt x="3198" y="378"/>
                    <a:pt x="3141" y="373"/>
                  </a:cubicBezTo>
                  <a:cubicBezTo>
                    <a:pt x="2980" y="359"/>
                    <a:pt x="2815" y="351"/>
                    <a:pt x="2658" y="307"/>
                  </a:cubicBezTo>
                  <a:cubicBezTo>
                    <a:pt x="2508" y="265"/>
                    <a:pt x="2392" y="174"/>
                    <a:pt x="2255" y="105"/>
                  </a:cubicBezTo>
                  <a:cubicBezTo>
                    <a:pt x="2081" y="15"/>
                    <a:pt x="1842" y="1"/>
                    <a:pt x="1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73"/>
            <p:cNvSpPr/>
            <p:nvPr/>
          </p:nvSpPr>
          <p:spPr>
            <a:xfrm>
              <a:off x="942085" y="2699748"/>
              <a:ext cx="648107" cy="2747552"/>
            </a:xfrm>
            <a:custGeom>
              <a:avLst/>
              <a:gdLst/>
              <a:ahLst/>
              <a:cxnLst/>
              <a:rect l="l" t="t" r="r" b="b"/>
              <a:pathLst>
                <a:path w="4813" h="20404" extrusionOk="0">
                  <a:moveTo>
                    <a:pt x="2747" y="1"/>
                  </a:moveTo>
                  <a:cubicBezTo>
                    <a:pt x="1964" y="1"/>
                    <a:pt x="1089" y="256"/>
                    <a:pt x="617" y="804"/>
                  </a:cubicBezTo>
                  <a:cubicBezTo>
                    <a:pt x="171" y="1322"/>
                    <a:pt x="97" y="2054"/>
                    <a:pt x="68" y="2737"/>
                  </a:cubicBezTo>
                  <a:cubicBezTo>
                    <a:pt x="1" y="4358"/>
                    <a:pt x="80" y="5982"/>
                    <a:pt x="62" y="7604"/>
                  </a:cubicBezTo>
                  <a:cubicBezTo>
                    <a:pt x="42" y="9314"/>
                    <a:pt x="18" y="11025"/>
                    <a:pt x="97" y="12734"/>
                  </a:cubicBezTo>
                  <a:cubicBezTo>
                    <a:pt x="182" y="14559"/>
                    <a:pt x="266" y="16383"/>
                    <a:pt x="351" y="18208"/>
                  </a:cubicBezTo>
                  <a:cubicBezTo>
                    <a:pt x="367" y="18545"/>
                    <a:pt x="352" y="18881"/>
                    <a:pt x="404" y="19215"/>
                  </a:cubicBezTo>
                  <a:cubicBezTo>
                    <a:pt x="460" y="19571"/>
                    <a:pt x="553" y="19921"/>
                    <a:pt x="682" y="20257"/>
                  </a:cubicBezTo>
                  <a:cubicBezTo>
                    <a:pt x="702" y="20306"/>
                    <a:pt x="723" y="20361"/>
                    <a:pt x="770" y="20386"/>
                  </a:cubicBezTo>
                  <a:cubicBezTo>
                    <a:pt x="794" y="20400"/>
                    <a:pt x="820" y="20404"/>
                    <a:pt x="847" y="20404"/>
                  </a:cubicBezTo>
                  <a:cubicBezTo>
                    <a:pt x="877" y="20404"/>
                    <a:pt x="909" y="20398"/>
                    <a:pt x="939" y="20393"/>
                  </a:cubicBezTo>
                  <a:cubicBezTo>
                    <a:pt x="1319" y="20320"/>
                    <a:pt x="1706" y="20309"/>
                    <a:pt x="2092" y="20285"/>
                  </a:cubicBezTo>
                  <a:cubicBezTo>
                    <a:pt x="2882" y="20239"/>
                    <a:pt x="3267" y="19883"/>
                    <a:pt x="3476" y="19097"/>
                  </a:cubicBezTo>
                  <a:cubicBezTo>
                    <a:pt x="3613" y="18582"/>
                    <a:pt x="3688" y="18053"/>
                    <a:pt x="3758" y="17525"/>
                  </a:cubicBezTo>
                  <a:cubicBezTo>
                    <a:pt x="4398" y="12720"/>
                    <a:pt x="4813" y="7816"/>
                    <a:pt x="4624" y="2968"/>
                  </a:cubicBezTo>
                  <a:cubicBezTo>
                    <a:pt x="4593" y="2141"/>
                    <a:pt x="4723" y="1234"/>
                    <a:pt x="4336" y="644"/>
                  </a:cubicBezTo>
                  <a:cubicBezTo>
                    <a:pt x="4167" y="384"/>
                    <a:pt x="3897" y="185"/>
                    <a:pt x="3469" y="81"/>
                  </a:cubicBezTo>
                  <a:cubicBezTo>
                    <a:pt x="3250" y="28"/>
                    <a:pt x="3003" y="1"/>
                    <a:pt x="27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73"/>
            <p:cNvSpPr/>
            <p:nvPr/>
          </p:nvSpPr>
          <p:spPr>
            <a:xfrm>
              <a:off x="1022071" y="5482707"/>
              <a:ext cx="472109" cy="38243"/>
            </a:xfrm>
            <a:custGeom>
              <a:avLst/>
              <a:gdLst/>
              <a:ahLst/>
              <a:cxnLst/>
              <a:rect l="l" t="t" r="r" b="b"/>
              <a:pathLst>
                <a:path w="3506" h="284" extrusionOk="0">
                  <a:moveTo>
                    <a:pt x="35" y="1"/>
                  </a:moveTo>
                  <a:cubicBezTo>
                    <a:pt x="2" y="105"/>
                    <a:pt x="0" y="201"/>
                    <a:pt x="54" y="260"/>
                  </a:cubicBezTo>
                  <a:cubicBezTo>
                    <a:pt x="62" y="269"/>
                    <a:pt x="71" y="278"/>
                    <a:pt x="82" y="284"/>
                  </a:cubicBezTo>
                  <a:lnTo>
                    <a:pt x="3502" y="284"/>
                  </a:lnTo>
                  <a:cubicBezTo>
                    <a:pt x="3505" y="270"/>
                    <a:pt x="3506" y="258"/>
                    <a:pt x="3505" y="242"/>
                  </a:cubicBezTo>
                  <a:cubicBezTo>
                    <a:pt x="3500" y="171"/>
                    <a:pt x="3490" y="86"/>
                    <a:pt x="3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73"/>
            <p:cNvSpPr/>
            <p:nvPr/>
          </p:nvSpPr>
          <p:spPr>
            <a:xfrm>
              <a:off x="1078358" y="535000"/>
              <a:ext cx="583336" cy="742097"/>
            </a:xfrm>
            <a:custGeom>
              <a:avLst/>
              <a:gdLst/>
              <a:ahLst/>
              <a:cxnLst/>
              <a:rect l="l" t="t" r="r" b="b"/>
              <a:pathLst>
                <a:path w="4332" h="5511" extrusionOk="0">
                  <a:moveTo>
                    <a:pt x="2391" y="0"/>
                  </a:moveTo>
                  <a:cubicBezTo>
                    <a:pt x="1563" y="0"/>
                    <a:pt x="676" y="326"/>
                    <a:pt x="286" y="1104"/>
                  </a:cubicBezTo>
                  <a:cubicBezTo>
                    <a:pt x="1" y="1674"/>
                    <a:pt x="33" y="2350"/>
                    <a:pt x="163" y="2972"/>
                  </a:cubicBezTo>
                  <a:cubicBezTo>
                    <a:pt x="243" y="3352"/>
                    <a:pt x="355" y="3722"/>
                    <a:pt x="449" y="4099"/>
                  </a:cubicBezTo>
                  <a:cubicBezTo>
                    <a:pt x="544" y="4486"/>
                    <a:pt x="647" y="4842"/>
                    <a:pt x="503" y="5226"/>
                  </a:cubicBezTo>
                  <a:cubicBezTo>
                    <a:pt x="477" y="5292"/>
                    <a:pt x="454" y="5380"/>
                    <a:pt x="511" y="5420"/>
                  </a:cubicBezTo>
                  <a:cubicBezTo>
                    <a:pt x="534" y="5436"/>
                    <a:pt x="564" y="5440"/>
                    <a:pt x="592" y="5441"/>
                  </a:cubicBezTo>
                  <a:cubicBezTo>
                    <a:pt x="1208" y="5475"/>
                    <a:pt x="1826" y="5510"/>
                    <a:pt x="2442" y="5510"/>
                  </a:cubicBezTo>
                  <a:cubicBezTo>
                    <a:pt x="2969" y="5510"/>
                    <a:pt x="3494" y="5485"/>
                    <a:pt x="4016" y="5412"/>
                  </a:cubicBezTo>
                  <a:cubicBezTo>
                    <a:pt x="4077" y="5403"/>
                    <a:pt x="4139" y="5394"/>
                    <a:pt x="4190" y="5360"/>
                  </a:cubicBezTo>
                  <a:cubicBezTo>
                    <a:pt x="4332" y="5268"/>
                    <a:pt x="4317" y="5059"/>
                    <a:pt x="4286" y="4893"/>
                  </a:cubicBezTo>
                  <a:cubicBezTo>
                    <a:pt x="4235" y="4612"/>
                    <a:pt x="4113" y="4271"/>
                    <a:pt x="4120" y="3983"/>
                  </a:cubicBezTo>
                  <a:cubicBezTo>
                    <a:pt x="4126" y="3752"/>
                    <a:pt x="4227" y="3512"/>
                    <a:pt x="4237" y="3270"/>
                  </a:cubicBezTo>
                  <a:cubicBezTo>
                    <a:pt x="4270" y="2536"/>
                    <a:pt x="4253" y="1801"/>
                    <a:pt x="4067" y="1084"/>
                  </a:cubicBezTo>
                  <a:cubicBezTo>
                    <a:pt x="4020" y="899"/>
                    <a:pt x="3960" y="713"/>
                    <a:pt x="3845" y="561"/>
                  </a:cubicBezTo>
                  <a:cubicBezTo>
                    <a:pt x="3751" y="434"/>
                    <a:pt x="3622" y="335"/>
                    <a:pt x="3483" y="258"/>
                  </a:cubicBezTo>
                  <a:cubicBezTo>
                    <a:pt x="3193" y="94"/>
                    <a:pt x="2870" y="19"/>
                    <a:pt x="2537" y="4"/>
                  </a:cubicBezTo>
                  <a:cubicBezTo>
                    <a:pt x="2488" y="1"/>
                    <a:pt x="2440" y="0"/>
                    <a:pt x="2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73"/>
            <p:cNvSpPr/>
            <p:nvPr/>
          </p:nvSpPr>
          <p:spPr>
            <a:xfrm>
              <a:off x="1451359" y="1061779"/>
              <a:ext cx="371116" cy="1905269"/>
            </a:xfrm>
            <a:custGeom>
              <a:avLst/>
              <a:gdLst/>
              <a:ahLst/>
              <a:cxnLst/>
              <a:rect l="l" t="t" r="r" b="b"/>
              <a:pathLst>
                <a:path w="2756" h="14149" extrusionOk="0">
                  <a:moveTo>
                    <a:pt x="49" y="1"/>
                  </a:moveTo>
                  <a:cubicBezTo>
                    <a:pt x="30" y="1"/>
                    <a:pt x="10" y="8"/>
                    <a:pt x="10" y="22"/>
                  </a:cubicBezTo>
                  <a:cubicBezTo>
                    <a:pt x="0" y="924"/>
                    <a:pt x="326" y="1793"/>
                    <a:pt x="524" y="2662"/>
                  </a:cubicBezTo>
                  <a:cubicBezTo>
                    <a:pt x="733" y="3569"/>
                    <a:pt x="884" y="4486"/>
                    <a:pt x="1028" y="5404"/>
                  </a:cubicBezTo>
                  <a:cubicBezTo>
                    <a:pt x="1172" y="6329"/>
                    <a:pt x="1314" y="7255"/>
                    <a:pt x="1457" y="8181"/>
                  </a:cubicBezTo>
                  <a:cubicBezTo>
                    <a:pt x="1601" y="9110"/>
                    <a:pt x="1735" y="10040"/>
                    <a:pt x="1846" y="10973"/>
                  </a:cubicBezTo>
                  <a:cubicBezTo>
                    <a:pt x="1956" y="11906"/>
                    <a:pt x="2046" y="12842"/>
                    <a:pt x="2113" y="13780"/>
                  </a:cubicBezTo>
                  <a:cubicBezTo>
                    <a:pt x="2120" y="13896"/>
                    <a:pt x="2129" y="14013"/>
                    <a:pt x="2136" y="14128"/>
                  </a:cubicBezTo>
                  <a:cubicBezTo>
                    <a:pt x="2138" y="14145"/>
                    <a:pt x="2163" y="14148"/>
                    <a:pt x="2178" y="14148"/>
                  </a:cubicBezTo>
                  <a:cubicBezTo>
                    <a:pt x="2182" y="14148"/>
                    <a:pt x="2185" y="14148"/>
                    <a:pt x="2187" y="14148"/>
                  </a:cubicBezTo>
                  <a:cubicBezTo>
                    <a:pt x="2348" y="14137"/>
                    <a:pt x="2487" y="14046"/>
                    <a:pt x="2581" y="13917"/>
                  </a:cubicBezTo>
                  <a:cubicBezTo>
                    <a:pt x="2703" y="13757"/>
                    <a:pt x="2733" y="13551"/>
                    <a:pt x="2730" y="13352"/>
                  </a:cubicBezTo>
                  <a:cubicBezTo>
                    <a:pt x="2726" y="13120"/>
                    <a:pt x="2693" y="12887"/>
                    <a:pt x="2667" y="12657"/>
                  </a:cubicBezTo>
                  <a:cubicBezTo>
                    <a:pt x="2640" y="12419"/>
                    <a:pt x="2609" y="12182"/>
                    <a:pt x="2578" y="11945"/>
                  </a:cubicBezTo>
                  <a:cubicBezTo>
                    <a:pt x="2452" y="10973"/>
                    <a:pt x="2328" y="10001"/>
                    <a:pt x="2203" y="9027"/>
                  </a:cubicBezTo>
                  <a:cubicBezTo>
                    <a:pt x="2079" y="8063"/>
                    <a:pt x="1956" y="7098"/>
                    <a:pt x="1831" y="6133"/>
                  </a:cubicBezTo>
                  <a:cubicBezTo>
                    <a:pt x="1708" y="5185"/>
                    <a:pt x="1577" y="4236"/>
                    <a:pt x="1359" y="3305"/>
                  </a:cubicBezTo>
                  <a:cubicBezTo>
                    <a:pt x="1150" y="2410"/>
                    <a:pt x="806" y="1534"/>
                    <a:pt x="741" y="612"/>
                  </a:cubicBezTo>
                  <a:cubicBezTo>
                    <a:pt x="734" y="498"/>
                    <a:pt x="730" y="383"/>
                    <a:pt x="731" y="269"/>
                  </a:cubicBezTo>
                  <a:cubicBezTo>
                    <a:pt x="731" y="255"/>
                    <a:pt x="711" y="248"/>
                    <a:pt x="691" y="248"/>
                  </a:cubicBezTo>
                  <a:cubicBezTo>
                    <a:pt x="671" y="248"/>
                    <a:pt x="651" y="255"/>
                    <a:pt x="651" y="269"/>
                  </a:cubicBezTo>
                  <a:cubicBezTo>
                    <a:pt x="641" y="1170"/>
                    <a:pt x="947" y="2028"/>
                    <a:pt x="1174" y="2887"/>
                  </a:cubicBezTo>
                  <a:cubicBezTo>
                    <a:pt x="1417" y="3800"/>
                    <a:pt x="1563" y="4735"/>
                    <a:pt x="1689" y="5671"/>
                  </a:cubicBezTo>
                  <a:cubicBezTo>
                    <a:pt x="1815" y="6612"/>
                    <a:pt x="1933" y="7555"/>
                    <a:pt x="2053" y="8498"/>
                  </a:cubicBezTo>
                  <a:lnTo>
                    <a:pt x="2420" y="11358"/>
                  </a:lnTo>
                  <a:cubicBezTo>
                    <a:pt x="2481" y="11827"/>
                    <a:pt x="2544" y="12295"/>
                    <a:pt x="2596" y="12764"/>
                  </a:cubicBezTo>
                  <a:cubicBezTo>
                    <a:pt x="2641" y="13155"/>
                    <a:pt x="2755" y="13691"/>
                    <a:pt x="2426" y="13992"/>
                  </a:cubicBezTo>
                  <a:cubicBezTo>
                    <a:pt x="2364" y="14048"/>
                    <a:pt x="2294" y="14086"/>
                    <a:pt x="2214" y="14101"/>
                  </a:cubicBezTo>
                  <a:cubicBezTo>
                    <a:pt x="2152" y="13177"/>
                    <a:pt x="2071" y="12255"/>
                    <a:pt x="1968" y="11333"/>
                  </a:cubicBezTo>
                  <a:cubicBezTo>
                    <a:pt x="1863" y="10396"/>
                    <a:pt x="1732" y="9461"/>
                    <a:pt x="1591" y="8529"/>
                  </a:cubicBezTo>
                  <a:cubicBezTo>
                    <a:pt x="1449" y="7601"/>
                    <a:pt x="1303" y="6672"/>
                    <a:pt x="1160" y="5745"/>
                  </a:cubicBezTo>
                  <a:cubicBezTo>
                    <a:pt x="1019" y="4832"/>
                    <a:pt x="875" y="3917"/>
                    <a:pt x="682" y="3013"/>
                  </a:cubicBezTo>
                  <a:cubicBezTo>
                    <a:pt x="586" y="2563"/>
                    <a:pt x="473" y="2119"/>
                    <a:pt x="356" y="1674"/>
                  </a:cubicBezTo>
                  <a:cubicBezTo>
                    <a:pt x="242" y="1240"/>
                    <a:pt x="135" y="802"/>
                    <a:pt x="100" y="355"/>
                  </a:cubicBezTo>
                  <a:cubicBezTo>
                    <a:pt x="90" y="243"/>
                    <a:pt x="88" y="133"/>
                    <a:pt x="89" y="22"/>
                  </a:cubicBezTo>
                  <a:cubicBezTo>
                    <a:pt x="89" y="8"/>
                    <a:pt x="69" y="1"/>
                    <a:pt x="49" y="1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73"/>
            <p:cNvSpPr/>
            <p:nvPr/>
          </p:nvSpPr>
          <p:spPr>
            <a:xfrm>
              <a:off x="1787733" y="2675241"/>
              <a:ext cx="670190" cy="258138"/>
            </a:xfrm>
            <a:custGeom>
              <a:avLst/>
              <a:gdLst/>
              <a:ahLst/>
              <a:cxnLst/>
              <a:rect l="l" t="t" r="r" b="b"/>
              <a:pathLst>
                <a:path w="4977" h="1917" extrusionOk="0">
                  <a:moveTo>
                    <a:pt x="933" y="1"/>
                  </a:moveTo>
                  <a:cubicBezTo>
                    <a:pt x="410" y="1"/>
                    <a:pt x="0" y="300"/>
                    <a:pt x="0" y="682"/>
                  </a:cubicBezTo>
                  <a:lnTo>
                    <a:pt x="0" y="1651"/>
                  </a:lnTo>
                  <a:cubicBezTo>
                    <a:pt x="0" y="1798"/>
                    <a:pt x="119" y="1917"/>
                    <a:pt x="267" y="1917"/>
                  </a:cubicBezTo>
                  <a:cubicBezTo>
                    <a:pt x="414" y="1917"/>
                    <a:pt x="532" y="1798"/>
                    <a:pt x="532" y="1652"/>
                  </a:cubicBezTo>
                  <a:lnTo>
                    <a:pt x="532" y="683"/>
                  </a:lnTo>
                  <a:cubicBezTo>
                    <a:pt x="540" y="649"/>
                    <a:pt x="675" y="533"/>
                    <a:pt x="933" y="533"/>
                  </a:cubicBezTo>
                  <a:lnTo>
                    <a:pt x="4711" y="533"/>
                  </a:lnTo>
                  <a:cubicBezTo>
                    <a:pt x="4857" y="533"/>
                    <a:pt x="4976" y="414"/>
                    <a:pt x="4976" y="268"/>
                  </a:cubicBezTo>
                  <a:cubicBezTo>
                    <a:pt x="4976" y="120"/>
                    <a:pt x="4857" y="1"/>
                    <a:pt x="4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73"/>
            <p:cNvSpPr/>
            <p:nvPr/>
          </p:nvSpPr>
          <p:spPr>
            <a:xfrm>
              <a:off x="2206518" y="2641038"/>
              <a:ext cx="157280" cy="136543"/>
            </a:xfrm>
            <a:custGeom>
              <a:avLst/>
              <a:gdLst/>
              <a:ahLst/>
              <a:cxnLst/>
              <a:rect l="l" t="t" r="r" b="b"/>
              <a:pathLst>
                <a:path w="1168" h="1014" extrusionOk="0">
                  <a:moveTo>
                    <a:pt x="632" y="0"/>
                  </a:moveTo>
                  <a:cubicBezTo>
                    <a:pt x="623" y="0"/>
                    <a:pt x="614" y="1"/>
                    <a:pt x="604" y="1"/>
                  </a:cubicBezTo>
                  <a:cubicBezTo>
                    <a:pt x="520" y="2"/>
                    <a:pt x="434" y="7"/>
                    <a:pt x="349" y="16"/>
                  </a:cubicBezTo>
                  <a:cubicBezTo>
                    <a:pt x="284" y="24"/>
                    <a:pt x="217" y="33"/>
                    <a:pt x="160" y="67"/>
                  </a:cubicBezTo>
                  <a:cubicBezTo>
                    <a:pt x="45" y="135"/>
                    <a:pt x="1" y="292"/>
                    <a:pt x="45" y="419"/>
                  </a:cubicBezTo>
                  <a:cubicBezTo>
                    <a:pt x="89" y="545"/>
                    <a:pt x="205" y="638"/>
                    <a:pt x="334" y="679"/>
                  </a:cubicBezTo>
                  <a:cubicBezTo>
                    <a:pt x="487" y="726"/>
                    <a:pt x="497" y="778"/>
                    <a:pt x="572" y="907"/>
                  </a:cubicBezTo>
                  <a:cubicBezTo>
                    <a:pt x="610" y="972"/>
                    <a:pt x="660" y="1013"/>
                    <a:pt x="729" y="1013"/>
                  </a:cubicBezTo>
                  <a:cubicBezTo>
                    <a:pt x="743" y="1013"/>
                    <a:pt x="758" y="1012"/>
                    <a:pt x="773" y="1008"/>
                  </a:cubicBezTo>
                  <a:cubicBezTo>
                    <a:pt x="975" y="967"/>
                    <a:pt x="1136" y="717"/>
                    <a:pt x="1151" y="523"/>
                  </a:cubicBezTo>
                  <a:cubicBezTo>
                    <a:pt x="1168" y="307"/>
                    <a:pt x="1028" y="81"/>
                    <a:pt x="820" y="21"/>
                  </a:cubicBezTo>
                  <a:cubicBezTo>
                    <a:pt x="759" y="4"/>
                    <a:pt x="695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73"/>
            <p:cNvSpPr/>
            <p:nvPr/>
          </p:nvSpPr>
          <p:spPr>
            <a:xfrm>
              <a:off x="2098523" y="2684128"/>
              <a:ext cx="232284" cy="129137"/>
            </a:xfrm>
            <a:custGeom>
              <a:avLst/>
              <a:gdLst/>
              <a:ahLst/>
              <a:cxnLst/>
              <a:rect l="l" t="t" r="r" b="b"/>
              <a:pathLst>
                <a:path w="1725" h="959" extrusionOk="0">
                  <a:moveTo>
                    <a:pt x="1443" y="0"/>
                  </a:moveTo>
                  <a:cubicBezTo>
                    <a:pt x="1365" y="0"/>
                    <a:pt x="1285" y="51"/>
                    <a:pt x="1268" y="126"/>
                  </a:cubicBezTo>
                  <a:cubicBezTo>
                    <a:pt x="1253" y="51"/>
                    <a:pt x="1174" y="2"/>
                    <a:pt x="1097" y="2"/>
                  </a:cubicBezTo>
                  <a:cubicBezTo>
                    <a:pt x="1088" y="2"/>
                    <a:pt x="1078" y="3"/>
                    <a:pt x="1068" y="4"/>
                  </a:cubicBezTo>
                  <a:cubicBezTo>
                    <a:pt x="983" y="18"/>
                    <a:pt x="913" y="85"/>
                    <a:pt x="872" y="161"/>
                  </a:cubicBezTo>
                  <a:cubicBezTo>
                    <a:pt x="827" y="81"/>
                    <a:pt x="735" y="30"/>
                    <a:pt x="643" y="30"/>
                  </a:cubicBezTo>
                  <a:cubicBezTo>
                    <a:pt x="630" y="30"/>
                    <a:pt x="617" y="31"/>
                    <a:pt x="604" y="33"/>
                  </a:cubicBezTo>
                  <a:cubicBezTo>
                    <a:pt x="501" y="51"/>
                    <a:pt x="410" y="134"/>
                    <a:pt x="389" y="238"/>
                  </a:cubicBezTo>
                  <a:cubicBezTo>
                    <a:pt x="364" y="179"/>
                    <a:pt x="302" y="150"/>
                    <a:pt x="237" y="150"/>
                  </a:cubicBezTo>
                  <a:cubicBezTo>
                    <a:pt x="189" y="150"/>
                    <a:pt x="139" y="166"/>
                    <a:pt x="103" y="198"/>
                  </a:cubicBezTo>
                  <a:cubicBezTo>
                    <a:pt x="18" y="274"/>
                    <a:pt x="1" y="400"/>
                    <a:pt x="20" y="512"/>
                  </a:cubicBezTo>
                  <a:cubicBezTo>
                    <a:pt x="36" y="602"/>
                    <a:pt x="77" y="697"/>
                    <a:pt x="131" y="774"/>
                  </a:cubicBezTo>
                  <a:cubicBezTo>
                    <a:pt x="152" y="803"/>
                    <a:pt x="176" y="831"/>
                    <a:pt x="200" y="855"/>
                  </a:cubicBezTo>
                  <a:cubicBezTo>
                    <a:pt x="254" y="909"/>
                    <a:pt x="330" y="947"/>
                    <a:pt x="404" y="947"/>
                  </a:cubicBezTo>
                  <a:cubicBezTo>
                    <a:pt x="425" y="947"/>
                    <a:pt x="446" y="944"/>
                    <a:pt x="466" y="937"/>
                  </a:cubicBezTo>
                  <a:cubicBezTo>
                    <a:pt x="485" y="932"/>
                    <a:pt x="501" y="930"/>
                    <a:pt x="517" y="920"/>
                  </a:cubicBezTo>
                  <a:cubicBezTo>
                    <a:pt x="527" y="912"/>
                    <a:pt x="537" y="898"/>
                    <a:pt x="553" y="898"/>
                  </a:cubicBezTo>
                  <a:cubicBezTo>
                    <a:pt x="554" y="898"/>
                    <a:pt x="555" y="898"/>
                    <a:pt x="557" y="898"/>
                  </a:cubicBezTo>
                  <a:cubicBezTo>
                    <a:pt x="567" y="900"/>
                    <a:pt x="574" y="911"/>
                    <a:pt x="581" y="919"/>
                  </a:cubicBezTo>
                  <a:cubicBezTo>
                    <a:pt x="612" y="955"/>
                    <a:pt x="663" y="958"/>
                    <a:pt x="710" y="958"/>
                  </a:cubicBezTo>
                  <a:cubicBezTo>
                    <a:pt x="744" y="958"/>
                    <a:pt x="777" y="956"/>
                    <a:pt x="810" y="947"/>
                  </a:cubicBezTo>
                  <a:cubicBezTo>
                    <a:pt x="875" y="926"/>
                    <a:pt x="930" y="869"/>
                    <a:pt x="945" y="802"/>
                  </a:cubicBezTo>
                  <a:cubicBezTo>
                    <a:pt x="1002" y="841"/>
                    <a:pt x="1069" y="867"/>
                    <a:pt x="1139" y="867"/>
                  </a:cubicBezTo>
                  <a:cubicBezTo>
                    <a:pt x="1175" y="867"/>
                    <a:pt x="1213" y="858"/>
                    <a:pt x="1245" y="841"/>
                  </a:cubicBezTo>
                  <a:cubicBezTo>
                    <a:pt x="1262" y="833"/>
                    <a:pt x="1276" y="823"/>
                    <a:pt x="1291" y="810"/>
                  </a:cubicBezTo>
                  <a:cubicBezTo>
                    <a:pt x="1303" y="798"/>
                    <a:pt x="1314" y="774"/>
                    <a:pt x="1329" y="765"/>
                  </a:cubicBezTo>
                  <a:cubicBezTo>
                    <a:pt x="1334" y="762"/>
                    <a:pt x="1338" y="761"/>
                    <a:pt x="1342" y="761"/>
                  </a:cubicBezTo>
                  <a:cubicBezTo>
                    <a:pt x="1361" y="761"/>
                    <a:pt x="1375" y="786"/>
                    <a:pt x="1395" y="795"/>
                  </a:cubicBezTo>
                  <a:cubicBezTo>
                    <a:pt x="1432" y="811"/>
                    <a:pt x="1480" y="821"/>
                    <a:pt x="1521" y="821"/>
                  </a:cubicBezTo>
                  <a:cubicBezTo>
                    <a:pt x="1522" y="821"/>
                    <a:pt x="1523" y="821"/>
                    <a:pt x="1523" y="821"/>
                  </a:cubicBezTo>
                  <a:cubicBezTo>
                    <a:pt x="1725" y="821"/>
                    <a:pt x="1719" y="557"/>
                    <a:pt x="1714" y="413"/>
                  </a:cubicBezTo>
                  <a:cubicBezTo>
                    <a:pt x="1710" y="327"/>
                    <a:pt x="1701" y="238"/>
                    <a:pt x="1663" y="160"/>
                  </a:cubicBezTo>
                  <a:cubicBezTo>
                    <a:pt x="1624" y="83"/>
                    <a:pt x="1554" y="16"/>
                    <a:pt x="1468" y="2"/>
                  </a:cubicBezTo>
                  <a:cubicBezTo>
                    <a:pt x="1460" y="1"/>
                    <a:pt x="1452" y="0"/>
                    <a:pt x="1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73"/>
            <p:cNvSpPr/>
            <p:nvPr/>
          </p:nvSpPr>
          <p:spPr>
            <a:xfrm>
              <a:off x="2104178" y="2637671"/>
              <a:ext cx="231072" cy="160512"/>
            </a:xfrm>
            <a:custGeom>
              <a:avLst/>
              <a:gdLst/>
              <a:ahLst/>
              <a:cxnLst/>
              <a:rect l="l" t="t" r="r" b="b"/>
              <a:pathLst>
                <a:path w="1716" h="1192" extrusionOk="0">
                  <a:moveTo>
                    <a:pt x="1384" y="0"/>
                  </a:moveTo>
                  <a:cubicBezTo>
                    <a:pt x="1315" y="0"/>
                    <a:pt x="1245" y="5"/>
                    <a:pt x="1176" y="11"/>
                  </a:cubicBezTo>
                  <a:cubicBezTo>
                    <a:pt x="1052" y="24"/>
                    <a:pt x="919" y="42"/>
                    <a:pt x="831" y="138"/>
                  </a:cubicBezTo>
                  <a:cubicBezTo>
                    <a:pt x="828" y="140"/>
                    <a:pt x="830" y="144"/>
                    <a:pt x="830" y="146"/>
                  </a:cubicBezTo>
                  <a:cubicBezTo>
                    <a:pt x="809" y="169"/>
                    <a:pt x="790" y="194"/>
                    <a:pt x="778" y="222"/>
                  </a:cubicBezTo>
                  <a:cubicBezTo>
                    <a:pt x="766" y="251"/>
                    <a:pt x="760" y="282"/>
                    <a:pt x="759" y="311"/>
                  </a:cubicBezTo>
                  <a:cubicBezTo>
                    <a:pt x="758" y="341"/>
                    <a:pt x="763" y="372"/>
                    <a:pt x="770" y="402"/>
                  </a:cubicBezTo>
                  <a:cubicBezTo>
                    <a:pt x="774" y="416"/>
                    <a:pt x="779" y="430"/>
                    <a:pt x="786" y="443"/>
                  </a:cubicBezTo>
                  <a:cubicBezTo>
                    <a:pt x="734" y="394"/>
                    <a:pt x="659" y="367"/>
                    <a:pt x="587" y="367"/>
                  </a:cubicBezTo>
                  <a:cubicBezTo>
                    <a:pt x="546" y="367"/>
                    <a:pt x="505" y="376"/>
                    <a:pt x="469" y="394"/>
                  </a:cubicBezTo>
                  <a:cubicBezTo>
                    <a:pt x="398" y="429"/>
                    <a:pt x="349" y="496"/>
                    <a:pt x="336" y="573"/>
                  </a:cubicBezTo>
                  <a:cubicBezTo>
                    <a:pt x="292" y="523"/>
                    <a:pt x="226" y="494"/>
                    <a:pt x="163" y="494"/>
                  </a:cubicBezTo>
                  <a:cubicBezTo>
                    <a:pt x="101" y="494"/>
                    <a:pt x="41" y="522"/>
                    <a:pt x="6" y="588"/>
                  </a:cubicBezTo>
                  <a:cubicBezTo>
                    <a:pt x="1" y="600"/>
                    <a:pt x="24" y="616"/>
                    <a:pt x="38" y="616"/>
                  </a:cubicBezTo>
                  <a:cubicBezTo>
                    <a:pt x="42" y="616"/>
                    <a:pt x="46" y="614"/>
                    <a:pt x="48" y="611"/>
                  </a:cubicBezTo>
                  <a:cubicBezTo>
                    <a:pt x="75" y="558"/>
                    <a:pt x="132" y="523"/>
                    <a:pt x="191" y="523"/>
                  </a:cubicBezTo>
                  <a:cubicBezTo>
                    <a:pt x="200" y="523"/>
                    <a:pt x="209" y="523"/>
                    <a:pt x="217" y="525"/>
                  </a:cubicBezTo>
                  <a:cubicBezTo>
                    <a:pt x="299" y="540"/>
                    <a:pt x="334" y="613"/>
                    <a:pt x="352" y="685"/>
                  </a:cubicBezTo>
                  <a:cubicBezTo>
                    <a:pt x="393" y="847"/>
                    <a:pt x="433" y="1009"/>
                    <a:pt x="474" y="1172"/>
                  </a:cubicBezTo>
                  <a:cubicBezTo>
                    <a:pt x="476" y="1181"/>
                    <a:pt x="495" y="1192"/>
                    <a:pt x="506" y="1192"/>
                  </a:cubicBezTo>
                  <a:cubicBezTo>
                    <a:pt x="513" y="1192"/>
                    <a:pt x="517" y="1189"/>
                    <a:pt x="515" y="1181"/>
                  </a:cubicBezTo>
                  <a:cubicBezTo>
                    <a:pt x="489" y="1080"/>
                    <a:pt x="464" y="980"/>
                    <a:pt x="439" y="877"/>
                  </a:cubicBezTo>
                  <a:cubicBezTo>
                    <a:pt x="428" y="828"/>
                    <a:pt x="415" y="780"/>
                    <a:pt x="403" y="732"/>
                  </a:cubicBezTo>
                  <a:cubicBezTo>
                    <a:pt x="393" y="692"/>
                    <a:pt x="386" y="652"/>
                    <a:pt x="367" y="615"/>
                  </a:cubicBezTo>
                  <a:cubicBezTo>
                    <a:pt x="372" y="615"/>
                    <a:pt x="376" y="614"/>
                    <a:pt x="376" y="609"/>
                  </a:cubicBezTo>
                  <a:cubicBezTo>
                    <a:pt x="384" y="521"/>
                    <a:pt x="444" y="440"/>
                    <a:pt x="527" y="411"/>
                  </a:cubicBezTo>
                  <a:cubicBezTo>
                    <a:pt x="553" y="402"/>
                    <a:pt x="582" y="397"/>
                    <a:pt x="611" y="397"/>
                  </a:cubicBezTo>
                  <a:cubicBezTo>
                    <a:pt x="675" y="397"/>
                    <a:pt x="740" y="420"/>
                    <a:pt x="776" y="470"/>
                  </a:cubicBezTo>
                  <a:cubicBezTo>
                    <a:pt x="805" y="507"/>
                    <a:pt x="812" y="558"/>
                    <a:pt x="823" y="603"/>
                  </a:cubicBezTo>
                  <a:cubicBezTo>
                    <a:pt x="835" y="652"/>
                    <a:pt x="847" y="702"/>
                    <a:pt x="859" y="750"/>
                  </a:cubicBezTo>
                  <a:cubicBezTo>
                    <a:pt x="885" y="850"/>
                    <a:pt x="914" y="950"/>
                    <a:pt x="945" y="1049"/>
                  </a:cubicBezTo>
                  <a:cubicBezTo>
                    <a:pt x="947" y="1058"/>
                    <a:pt x="967" y="1068"/>
                    <a:pt x="978" y="1068"/>
                  </a:cubicBezTo>
                  <a:cubicBezTo>
                    <a:pt x="984" y="1068"/>
                    <a:pt x="988" y="1065"/>
                    <a:pt x="986" y="1058"/>
                  </a:cubicBezTo>
                  <a:cubicBezTo>
                    <a:pt x="957" y="966"/>
                    <a:pt x="931" y="874"/>
                    <a:pt x="908" y="781"/>
                  </a:cubicBezTo>
                  <a:cubicBezTo>
                    <a:pt x="895" y="737"/>
                    <a:pt x="884" y="691"/>
                    <a:pt x="872" y="645"/>
                  </a:cubicBezTo>
                  <a:cubicBezTo>
                    <a:pt x="863" y="605"/>
                    <a:pt x="856" y="564"/>
                    <a:pt x="842" y="527"/>
                  </a:cubicBezTo>
                  <a:cubicBezTo>
                    <a:pt x="846" y="527"/>
                    <a:pt x="848" y="526"/>
                    <a:pt x="848" y="523"/>
                  </a:cubicBezTo>
                  <a:cubicBezTo>
                    <a:pt x="871" y="449"/>
                    <a:pt x="928" y="383"/>
                    <a:pt x="1006" y="366"/>
                  </a:cubicBezTo>
                  <a:cubicBezTo>
                    <a:pt x="1020" y="362"/>
                    <a:pt x="1033" y="361"/>
                    <a:pt x="1046" y="361"/>
                  </a:cubicBezTo>
                  <a:cubicBezTo>
                    <a:pt x="1113" y="361"/>
                    <a:pt x="1166" y="401"/>
                    <a:pt x="1194" y="467"/>
                  </a:cubicBezTo>
                  <a:cubicBezTo>
                    <a:pt x="1224" y="538"/>
                    <a:pt x="1233" y="619"/>
                    <a:pt x="1247" y="695"/>
                  </a:cubicBezTo>
                  <a:cubicBezTo>
                    <a:pt x="1264" y="785"/>
                    <a:pt x="1282" y="876"/>
                    <a:pt x="1300" y="966"/>
                  </a:cubicBezTo>
                  <a:cubicBezTo>
                    <a:pt x="1302" y="976"/>
                    <a:pt x="1321" y="986"/>
                    <a:pt x="1332" y="986"/>
                  </a:cubicBezTo>
                  <a:cubicBezTo>
                    <a:pt x="1339" y="986"/>
                    <a:pt x="1343" y="983"/>
                    <a:pt x="1342" y="976"/>
                  </a:cubicBezTo>
                  <a:cubicBezTo>
                    <a:pt x="1319" y="867"/>
                    <a:pt x="1298" y="758"/>
                    <a:pt x="1278" y="649"/>
                  </a:cubicBezTo>
                  <a:cubicBezTo>
                    <a:pt x="1267" y="594"/>
                    <a:pt x="1259" y="536"/>
                    <a:pt x="1238" y="484"/>
                  </a:cubicBezTo>
                  <a:lnTo>
                    <a:pt x="1238" y="484"/>
                  </a:lnTo>
                  <a:cubicBezTo>
                    <a:pt x="1240" y="484"/>
                    <a:pt x="1241" y="484"/>
                    <a:pt x="1243" y="484"/>
                  </a:cubicBezTo>
                  <a:cubicBezTo>
                    <a:pt x="1248" y="484"/>
                    <a:pt x="1252" y="482"/>
                    <a:pt x="1252" y="476"/>
                  </a:cubicBezTo>
                  <a:cubicBezTo>
                    <a:pt x="1257" y="412"/>
                    <a:pt x="1306" y="355"/>
                    <a:pt x="1371" y="346"/>
                  </a:cubicBezTo>
                  <a:cubicBezTo>
                    <a:pt x="1377" y="345"/>
                    <a:pt x="1384" y="345"/>
                    <a:pt x="1390" y="345"/>
                  </a:cubicBezTo>
                  <a:cubicBezTo>
                    <a:pt x="1460" y="345"/>
                    <a:pt x="1526" y="394"/>
                    <a:pt x="1567" y="448"/>
                  </a:cubicBezTo>
                  <a:cubicBezTo>
                    <a:pt x="1659" y="567"/>
                    <a:pt x="1669" y="723"/>
                    <a:pt x="1673" y="868"/>
                  </a:cubicBezTo>
                  <a:cubicBezTo>
                    <a:pt x="1673" y="884"/>
                    <a:pt x="1696" y="898"/>
                    <a:pt x="1708" y="898"/>
                  </a:cubicBezTo>
                  <a:cubicBezTo>
                    <a:pt x="1713" y="898"/>
                    <a:pt x="1716" y="896"/>
                    <a:pt x="1716" y="892"/>
                  </a:cubicBezTo>
                  <a:cubicBezTo>
                    <a:pt x="1712" y="718"/>
                    <a:pt x="1693" y="527"/>
                    <a:pt x="1557" y="403"/>
                  </a:cubicBezTo>
                  <a:cubicBezTo>
                    <a:pt x="1507" y="357"/>
                    <a:pt x="1439" y="319"/>
                    <a:pt x="1370" y="319"/>
                  </a:cubicBezTo>
                  <a:cubicBezTo>
                    <a:pt x="1362" y="319"/>
                    <a:pt x="1355" y="319"/>
                    <a:pt x="1348" y="320"/>
                  </a:cubicBezTo>
                  <a:cubicBezTo>
                    <a:pt x="1282" y="329"/>
                    <a:pt x="1230" y="378"/>
                    <a:pt x="1214" y="440"/>
                  </a:cubicBezTo>
                  <a:cubicBezTo>
                    <a:pt x="1209" y="432"/>
                    <a:pt x="1203" y="423"/>
                    <a:pt x="1197" y="414"/>
                  </a:cubicBezTo>
                  <a:cubicBezTo>
                    <a:pt x="1154" y="364"/>
                    <a:pt x="1090" y="336"/>
                    <a:pt x="1025" y="336"/>
                  </a:cubicBezTo>
                  <a:cubicBezTo>
                    <a:pt x="1012" y="336"/>
                    <a:pt x="1000" y="337"/>
                    <a:pt x="987" y="339"/>
                  </a:cubicBezTo>
                  <a:cubicBezTo>
                    <a:pt x="919" y="351"/>
                    <a:pt x="863" y="398"/>
                    <a:pt x="830" y="458"/>
                  </a:cubicBezTo>
                  <a:cubicBezTo>
                    <a:pt x="825" y="449"/>
                    <a:pt x="821" y="439"/>
                    <a:pt x="818" y="432"/>
                  </a:cubicBezTo>
                  <a:cubicBezTo>
                    <a:pt x="815" y="418"/>
                    <a:pt x="810" y="406"/>
                    <a:pt x="807" y="393"/>
                  </a:cubicBezTo>
                  <a:cubicBezTo>
                    <a:pt x="802" y="367"/>
                    <a:pt x="801" y="339"/>
                    <a:pt x="804" y="311"/>
                  </a:cubicBezTo>
                  <a:cubicBezTo>
                    <a:pt x="809" y="253"/>
                    <a:pt x="838" y="211"/>
                    <a:pt x="873" y="168"/>
                  </a:cubicBezTo>
                  <a:cubicBezTo>
                    <a:pt x="874" y="166"/>
                    <a:pt x="877" y="166"/>
                    <a:pt x="878" y="165"/>
                  </a:cubicBezTo>
                  <a:cubicBezTo>
                    <a:pt x="961" y="73"/>
                    <a:pt x="1092" y="58"/>
                    <a:pt x="1209" y="46"/>
                  </a:cubicBezTo>
                  <a:cubicBezTo>
                    <a:pt x="1278" y="40"/>
                    <a:pt x="1346" y="35"/>
                    <a:pt x="1415" y="35"/>
                  </a:cubicBezTo>
                  <a:cubicBezTo>
                    <a:pt x="1485" y="35"/>
                    <a:pt x="1555" y="41"/>
                    <a:pt x="1624" y="55"/>
                  </a:cubicBezTo>
                  <a:cubicBezTo>
                    <a:pt x="1626" y="55"/>
                    <a:pt x="1629" y="55"/>
                    <a:pt x="1631" y="55"/>
                  </a:cubicBezTo>
                  <a:cubicBezTo>
                    <a:pt x="1654" y="55"/>
                    <a:pt x="1630" y="24"/>
                    <a:pt x="1612" y="21"/>
                  </a:cubicBezTo>
                  <a:cubicBezTo>
                    <a:pt x="1536" y="6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73"/>
            <p:cNvSpPr/>
            <p:nvPr/>
          </p:nvSpPr>
          <p:spPr>
            <a:xfrm>
              <a:off x="1869201" y="1590039"/>
              <a:ext cx="122673" cy="989867"/>
            </a:xfrm>
            <a:custGeom>
              <a:avLst/>
              <a:gdLst/>
              <a:ahLst/>
              <a:cxnLst/>
              <a:rect l="l" t="t" r="r" b="b"/>
              <a:pathLst>
                <a:path w="911" h="7351" extrusionOk="0">
                  <a:moveTo>
                    <a:pt x="41" y="1"/>
                  </a:moveTo>
                  <a:cubicBezTo>
                    <a:pt x="21" y="1"/>
                    <a:pt x="1" y="8"/>
                    <a:pt x="3" y="22"/>
                  </a:cubicBezTo>
                  <a:cubicBezTo>
                    <a:pt x="174" y="964"/>
                    <a:pt x="320" y="1911"/>
                    <a:pt x="442" y="2862"/>
                  </a:cubicBezTo>
                  <a:cubicBezTo>
                    <a:pt x="563" y="3812"/>
                    <a:pt x="660" y="4766"/>
                    <a:pt x="732" y="5722"/>
                  </a:cubicBezTo>
                  <a:cubicBezTo>
                    <a:pt x="773" y="6257"/>
                    <a:pt x="805" y="6793"/>
                    <a:pt x="830" y="7329"/>
                  </a:cubicBezTo>
                  <a:cubicBezTo>
                    <a:pt x="830" y="7343"/>
                    <a:pt x="850" y="7350"/>
                    <a:pt x="871" y="7350"/>
                  </a:cubicBezTo>
                  <a:cubicBezTo>
                    <a:pt x="891" y="7350"/>
                    <a:pt x="910" y="7343"/>
                    <a:pt x="909" y="7329"/>
                  </a:cubicBezTo>
                  <a:cubicBezTo>
                    <a:pt x="867" y="6372"/>
                    <a:pt x="798" y="5416"/>
                    <a:pt x="705" y="4461"/>
                  </a:cubicBezTo>
                  <a:cubicBezTo>
                    <a:pt x="609" y="3508"/>
                    <a:pt x="491" y="2556"/>
                    <a:pt x="348" y="1609"/>
                  </a:cubicBezTo>
                  <a:cubicBezTo>
                    <a:pt x="267" y="1078"/>
                    <a:pt x="178" y="548"/>
                    <a:pt x="82" y="22"/>
                  </a:cubicBezTo>
                  <a:cubicBezTo>
                    <a:pt x="80" y="7"/>
                    <a:pt x="60" y="1"/>
                    <a:pt x="41" y="1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73"/>
            <p:cNvSpPr/>
            <p:nvPr/>
          </p:nvSpPr>
          <p:spPr>
            <a:xfrm>
              <a:off x="2000357" y="2219965"/>
              <a:ext cx="41878" cy="30163"/>
            </a:xfrm>
            <a:custGeom>
              <a:avLst/>
              <a:gdLst/>
              <a:ahLst/>
              <a:cxnLst/>
              <a:rect l="l" t="t" r="r" b="b"/>
              <a:pathLst>
                <a:path w="311" h="224" extrusionOk="0">
                  <a:moveTo>
                    <a:pt x="262" y="0"/>
                  </a:moveTo>
                  <a:cubicBezTo>
                    <a:pt x="250" y="0"/>
                    <a:pt x="237" y="3"/>
                    <a:pt x="230" y="11"/>
                  </a:cubicBezTo>
                  <a:cubicBezTo>
                    <a:pt x="165" y="79"/>
                    <a:pt x="92" y="139"/>
                    <a:pt x="12" y="189"/>
                  </a:cubicBezTo>
                  <a:cubicBezTo>
                    <a:pt x="6" y="192"/>
                    <a:pt x="0" y="197"/>
                    <a:pt x="0" y="203"/>
                  </a:cubicBezTo>
                  <a:cubicBezTo>
                    <a:pt x="0" y="209"/>
                    <a:pt x="6" y="214"/>
                    <a:pt x="12" y="218"/>
                  </a:cubicBezTo>
                  <a:cubicBezTo>
                    <a:pt x="20" y="221"/>
                    <a:pt x="31" y="224"/>
                    <a:pt x="42" y="224"/>
                  </a:cubicBezTo>
                  <a:cubicBezTo>
                    <a:pt x="52" y="224"/>
                    <a:pt x="61" y="222"/>
                    <a:pt x="68" y="218"/>
                  </a:cubicBezTo>
                  <a:cubicBezTo>
                    <a:pt x="152" y="165"/>
                    <a:pt x="232" y="103"/>
                    <a:pt x="300" y="32"/>
                  </a:cubicBezTo>
                  <a:cubicBezTo>
                    <a:pt x="310" y="18"/>
                    <a:pt x="297" y="7"/>
                    <a:pt x="284" y="3"/>
                  </a:cubicBezTo>
                  <a:cubicBezTo>
                    <a:pt x="278" y="1"/>
                    <a:pt x="270" y="0"/>
                    <a:pt x="262" y="0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73"/>
            <p:cNvSpPr/>
            <p:nvPr/>
          </p:nvSpPr>
          <p:spPr>
            <a:xfrm>
              <a:off x="1156594" y="1225791"/>
              <a:ext cx="476014" cy="58845"/>
            </a:xfrm>
            <a:custGeom>
              <a:avLst/>
              <a:gdLst/>
              <a:ahLst/>
              <a:cxnLst/>
              <a:rect l="l" t="t" r="r" b="b"/>
              <a:pathLst>
                <a:path w="3535" h="437" extrusionOk="0">
                  <a:moveTo>
                    <a:pt x="44" y="1"/>
                  </a:moveTo>
                  <a:cubicBezTo>
                    <a:pt x="34" y="1"/>
                    <a:pt x="24" y="3"/>
                    <a:pt x="16" y="7"/>
                  </a:cubicBezTo>
                  <a:cubicBezTo>
                    <a:pt x="3" y="15"/>
                    <a:pt x="0" y="27"/>
                    <a:pt x="16" y="36"/>
                  </a:cubicBezTo>
                  <a:cubicBezTo>
                    <a:pt x="450" y="264"/>
                    <a:pt x="936" y="372"/>
                    <a:pt x="1421" y="413"/>
                  </a:cubicBezTo>
                  <a:cubicBezTo>
                    <a:pt x="1620" y="430"/>
                    <a:pt x="1819" y="437"/>
                    <a:pt x="2018" y="437"/>
                  </a:cubicBezTo>
                  <a:cubicBezTo>
                    <a:pt x="2065" y="437"/>
                    <a:pt x="2112" y="436"/>
                    <a:pt x="2159" y="436"/>
                  </a:cubicBezTo>
                  <a:cubicBezTo>
                    <a:pt x="2389" y="434"/>
                    <a:pt x="2621" y="427"/>
                    <a:pt x="2849" y="388"/>
                  </a:cubicBezTo>
                  <a:cubicBezTo>
                    <a:pt x="3092" y="346"/>
                    <a:pt x="3330" y="263"/>
                    <a:pt x="3519" y="103"/>
                  </a:cubicBezTo>
                  <a:cubicBezTo>
                    <a:pt x="3535" y="92"/>
                    <a:pt x="3517" y="79"/>
                    <a:pt x="3506" y="76"/>
                  </a:cubicBezTo>
                  <a:cubicBezTo>
                    <a:pt x="3499" y="74"/>
                    <a:pt x="3492" y="73"/>
                    <a:pt x="3485" y="73"/>
                  </a:cubicBezTo>
                  <a:cubicBezTo>
                    <a:pt x="3472" y="73"/>
                    <a:pt x="3460" y="76"/>
                    <a:pt x="3451" y="83"/>
                  </a:cubicBezTo>
                  <a:cubicBezTo>
                    <a:pt x="3114" y="367"/>
                    <a:pt x="2645" y="389"/>
                    <a:pt x="2224" y="396"/>
                  </a:cubicBezTo>
                  <a:cubicBezTo>
                    <a:pt x="2164" y="397"/>
                    <a:pt x="2103" y="398"/>
                    <a:pt x="2042" y="398"/>
                  </a:cubicBezTo>
                  <a:cubicBezTo>
                    <a:pt x="1630" y="398"/>
                    <a:pt x="1215" y="373"/>
                    <a:pt x="813" y="279"/>
                  </a:cubicBezTo>
                  <a:cubicBezTo>
                    <a:pt x="556" y="219"/>
                    <a:pt x="306" y="131"/>
                    <a:pt x="73" y="7"/>
                  </a:cubicBezTo>
                  <a:cubicBezTo>
                    <a:pt x="65" y="3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73"/>
            <p:cNvSpPr/>
            <p:nvPr/>
          </p:nvSpPr>
          <p:spPr>
            <a:xfrm>
              <a:off x="1130605" y="651613"/>
              <a:ext cx="59788" cy="218953"/>
            </a:xfrm>
            <a:custGeom>
              <a:avLst/>
              <a:gdLst/>
              <a:ahLst/>
              <a:cxnLst/>
              <a:rect l="l" t="t" r="r" b="b"/>
              <a:pathLst>
                <a:path w="444" h="1626" extrusionOk="0">
                  <a:moveTo>
                    <a:pt x="394" y="0"/>
                  </a:moveTo>
                  <a:cubicBezTo>
                    <a:pt x="378" y="0"/>
                    <a:pt x="363" y="4"/>
                    <a:pt x="357" y="13"/>
                  </a:cubicBezTo>
                  <a:cubicBezTo>
                    <a:pt x="121" y="375"/>
                    <a:pt x="0" y="807"/>
                    <a:pt x="10" y="1238"/>
                  </a:cubicBezTo>
                  <a:cubicBezTo>
                    <a:pt x="12" y="1361"/>
                    <a:pt x="25" y="1484"/>
                    <a:pt x="49" y="1605"/>
                  </a:cubicBezTo>
                  <a:cubicBezTo>
                    <a:pt x="51" y="1619"/>
                    <a:pt x="71" y="1625"/>
                    <a:pt x="91" y="1625"/>
                  </a:cubicBezTo>
                  <a:cubicBezTo>
                    <a:pt x="112" y="1625"/>
                    <a:pt x="132" y="1618"/>
                    <a:pt x="129" y="1605"/>
                  </a:cubicBezTo>
                  <a:cubicBezTo>
                    <a:pt x="47" y="1184"/>
                    <a:pt x="93" y="740"/>
                    <a:pt x="263" y="346"/>
                  </a:cubicBezTo>
                  <a:cubicBezTo>
                    <a:pt x="310" y="234"/>
                    <a:pt x="367" y="127"/>
                    <a:pt x="433" y="24"/>
                  </a:cubicBezTo>
                  <a:cubicBezTo>
                    <a:pt x="443" y="10"/>
                    <a:pt x="418" y="0"/>
                    <a:pt x="394" y="0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73"/>
            <p:cNvSpPr/>
            <p:nvPr/>
          </p:nvSpPr>
          <p:spPr>
            <a:xfrm>
              <a:off x="548211" y="3392425"/>
              <a:ext cx="1066083" cy="2111295"/>
            </a:xfrm>
            <a:custGeom>
              <a:avLst/>
              <a:gdLst/>
              <a:ahLst/>
              <a:cxnLst/>
              <a:rect l="l" t="t" r="r" b="b"/>
              <a:pathLst>
                <a:path w="7917" h="15679" extrusionOk="0">
                  <a:moveTo>
                    <a:pt x="7857" y="0"/>
                  </a:moveTo>
                  <a:cubicBezTo>
                    <a:pt x="7481" y="83"/>
                    <a:pt x="7204" y="333"/>
                    <a:pt x="7039" y="528"/>
                  </a:cubicBezTo>
                  <a:cubicBezTo>
                    <a:pt x="6577" y="1074"/>
                    <a:pt x="6418" y="1773"/>
                    <a:pt x="6290" y="2335"/>
                  </a:cubicBezTo>
                  <a:cubicBezTo>
                    <a:pt x="6219" y="2642"/>
                    <a:pt x="6150" y="2956"/>
                    <a:pt x="6083" y="3260"/>
                  </a:cubicBezTo>
                  <a:cubicBezTo>
                    <a:pt x="5824" y="4435"/>
                    <a:pt x="5555" y="5650"/>
                    <a:pt x="5170" y="6808"/>
                  </a:cubicBezTo>
                  <a:cubicBezTo>
                    <a:pt x="4614" y="8480"/>
                    <a:pt x="3893" y="9777"/>
                    <a:pt x="2970" y="10774"/>
                  </a:cubicBezTo>
                  <a:cubicBezTo>
                    <a:pt x="2624" y="11147"/>
                    <a:pt x="2233" y="11493"/>
                    <a:pt x="1855" y="11828"/>
                  </a:cubicBezTo>
                  <a:cubicBezTo>
                    <a:pt x="1526" y="12119"/>
                    <a:pt x="1185" y="12422"/>
                    <a:pt x="870" y="12744"/>
                  </a:cubicBezTo>
                  <a:cubicBezTo>
                    <a:pt x="612" y="13008"/>
                    <a:pt x="327" y="13333"/>
                    <a:pt x="172" y="13731"/>
                  </a:cubicBezTo>
                  <a:cubicBezTo>
                    <a:pt x="0" y="14171"/>
                    <a:pt x="28" y="14635"/>
                    <a:pt x="246" y="14971"/>
                  </a:cubicBezTo>
                  <a:cubicBezTo>
                    <a:pt x="589" y="15498"/>
                    <a:pt x="1295" y="15606"/>
                    <a:pt x="1798" y="15643"/>
                  </a:cubicBezTo>
                  <a:cubicBezTo>
                    <a:pt x="2110" y="15667"/>
                    <a:pt x="2422" y="15679"/>
                    <a:pt x="2735" y="15679"/>
                  </a:cubicBezTo>
                  <a:cubicBezTo>
                    <a:pt x="2999" y="15679"/>
                    <a:pt x="3264" y="15671"/>
                    <a:pt x="3529" y="15654"/>
                  </a:cubicBezTo>
                  <a:cubicBezTo>
                    <a:pt x="3531" y="15573"/>
                    <a:pt x="3563" y="15476"/>
                    <a:pt x="3610" y="15382"/>
                  </a:cubicBezTo>
                  <a:lnTo>
                    <a:pt x="3610" y="15382"/>
                  </a:lnTo>
                  <a:cubicBezTo>
                    <a:pt x="3318" y="15402"/>
                    <a:pt x="3025" y="15413"/>
                    <a:pt x="2731" y="15413"/>
                  </a:cubicBezTo>
                  <a:cubicBezTo>
                    <a:pt x="2427" y="15413"/>
                    <a:pt x="2123" y="15402"/>
                    <a:pt x="1819" y="15379"/>
                  </a:cubicBezTo>
                  <a:cubicBezTo>
                    <a:pt x="1335" y="15343"/>
                    <a:pt x="745" y="15249"/>
                    <a:pt x="472" y="14826"/>
                  </a:cubicBezTo>
                  <a:cubicBezTo>
                    <a:pt x="300" y="14561"/>
                    <a:pt x="280" y="14188"/>
                    <a:pt x="421" y="13828"/>
                  </a:cubicBezTo>
                  <a:cubicBezTo>
                    <a:pt x="558" y="13475"/>
                    <a:pt x="822" y="13176"/>
                    <a:pt x="1062" y="12930"/>
                  </a:cubicBezTo>
                  <a:cubicBezTo>
                    <a:pt x="1370" y="12614"/>
                    <a:pt x="1707" y="12316"/>
                    <a:pt x="2032" y="12028"/>
                  </a:cubicBezTo>
                  <a:cubicBezTo>
                    <a:pt x="2414" y="11690"/>
                    <a:pt x="2810" y="11339"/>
                    <a:pt x="3165" y="10956"/>
                  </a:cubicBezTo>
                  <a:cubicBezTo>
                    <a:pt x="4114" y="9931"/>
                    <a:pt x="4853" y="8601"/>
                    <a:pt x="5422" y="6893"/>
                  </a:cubicBezTo>
                  <a:cubicBezTo>
                    <a:pt x="5812" y="5721"/>
                    <a:pt x="6082" y="4500"/>
                    <a:pt x="6343" y="3318"/>
                  </a:cubicBezTo>
                  <a:cubicBezTo>
                    <a:pt x="6410" y="3014"/>
                    <a:pt x="6480" y="2702"/>
                    <a:pt x="6549" y="2394"/>
                  </a:cubicBezTo>
                  <a:cubicBezTo>
                    <a:pt x="6704" y="1716"/>
                    <a:pt x="6854" y="1159"/>
                    <a:pt x="7244" y="700"/>
                  </a:cubicBezTo>
                  <a:cubicBezTo>
                    <a:pt x="7383" y="537"/>
                    <a:pt x="7613" y="326"/>
                    <a:pt x="7916" y="259"/>
                  </a:cubicBezTo>
                  <a:lnTo>
                    <a:pt x="78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73"/>
            <p:cNvSpPr/>
            <p:nvPr/>
          </p:nvSpPr>
          <p:spPr>
            <a:xfrm>
              <a:off x="1496469" y="3529102"/>
              <a:ext cx="88739" cy="1173136"/>
            </a:xfrm>
            <a:custGeom>
              <a:avLst/>
              <a:gdLst/>
              <a:ahLst/>
              <a:cxnLst/>
              <a:rect l="l" t="t" r="r" b="b"/>
              <a:pathLst>
                <a:path w="659" h="8712" extrusionOk="0">
                  <a:moveTo>
                    <a:pt x="621" y="1"/>
                  </a:moveTo>
                  <a:cubicBezTo>
                    <a:pt x="601" y="1"/>
                    <a:pt x="580" y="8"/>
                    <a:pt x="580" y="23"/>
                  </a:cubicBezTo>
                  <a:cubicBezTo>
                    <a:pt x="575" y="1157"/>
                    <a:pt x="543" y="2289"/>
                    <a:pt x="483" y="3423"/>
                  </a:cubicBezTo>
                  <a:cubicBezTo>
                    <a:pt x="424" y="4549"/>
                    <a:pt x="336" y="5674"/>
                    <a:pt x="221" y="6797"/>
                  </a:cubicBezTo>
                  <a:cubicBezTo>
                    <a:pt x="157" y="7430"/>
                    <a:pt x="85" y="8060"/>
                    <a:pt x="2" y="8690"/>
                  </a:cubicBezTo>
                  <a:cubicBezTo>
                    <a:pt x="0" y="8704"/>
                    <a:pt x="21" y="8711"/>
                    <a:pt x="42" y="8711"/>
                  </a:cubicBezTo>
                  <a:cubicBezTo>
                    <a:pt x="61" y="8711"/>
                    <a:pt x="81" y="8705"/>
                    <a:pt x="83" y="8690"/>
                  </a:cubicBezTo>
                  <a:cubicBezTo>
                    <a:pt x="229" y="7567"/>
                    <a:pt x="346" y="6437"/>
                    <a:pt x="436" y="5307"/>
                  </a:cubicBezTo>
                  <a:cubicBezTo>
                    <a:pt x="527" y="4183"/>
                    <a:pt x="588" y="3056"/>
                    <a:pt x="625" y="1927"/>
                  </a:cubicBezTo>
                  <a:cubicBezTo>
                    <a:pt x="644" y="1292"/>
                    <a:pt x="656" y="656"/>
                    <a:pt x="658" y="21"/>
                  </a:cubicBezTo>
                  <a:cubicBezTo>
                    <a:pt x="659" y="8"/>
                    <a:pt x="640" y="1"/>
                    <a:pt x="621" y="1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73"/>
            <p:cNvSpPr/>
            <p:nvPr/>
          </p:nvSpPr>
          <p:spPr>
            <a:xfrm>
              <a:off x="2490106" y="3130382"/>
              <a:ext cx="311867" cy="136408"/>
            </a:xfrm>
            <a:custGeom>
              <a:avLst/>
              <a:gdLst/>
              <a:ahLst/>
              <a:cxnLst/>
              <a:rect l="l" t="t" r="r" b="b"/>
              <a:pathLst>
                <a:path w="2316" h="1013" extrusionOk="0">
                  <a:moveTo>
                    <a:pt x="1" y="0"/>
                  </a:moveTo>
                  <a:lnTo>
                    <a:pt x="1" y="1012"/>
                  </a:lnTo>
                  <a:lnTo>
                    <a:pt x="2316" y="1012"/>
                  </a:lnTo>
                  <a:lnTo>
                    <a:pt x="23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73"/>
            <p:cNvSpPr/>
            <p:nvPr/>
          </p:nvSpPr>
          <p:spPr>
            <a:xfrm>
              <a:off x="2491990" y="3130382"/>
              <a:ext cx="311867" cy="136408"/>
            </a:xfrm>
            <a:custGeom>
              <a:avLst/>
              <a:gdLst/>
              <a:ahLst/>
              <a:cxnLst/>
              <a:rect l="l" t="t" r="r" b="b"/>
              <a:pathLst>
                <a:path w="2316" h="1013" extrusionOk="0">
                  <a:moveTo>
                    <a:pt x="1" y="0"/>
                  </a:moveTo>
                  <a:lnTo>
                    <a:pt x="1" y="1012"/>
                  </a:lnTo>
                  <a:lnTo>
                    <a:pt x="2316" y="1012"/>
                  </a:lnTo>
                  <a:lnTo>
                    <a:pt x="2316" y="0"/>
                  </a:ln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73"/>
            <p:cNvSpPr/>
            <p:nvPr/>
          </p:nvSpPr>
          <p:spPr>
            <a:xfrm>
              <a:off x="1493911" y="2872513"/>
              <a:ext cx="1086013" cy="648780"/>
            </a:xfrm>
            <a:custGeom>
              <a:avLst/>
              <a:gdLst/>
              <a:ahLst/>
              <a:cxnLst/>
              <a:rect l="l" t="t" r="r" b="b"/>
              <a:pathLst>
                <a:path w="8065" h="4818" extrusionOk="0">
                  <a:moveTo>
                    <a:pt x="1500" y="0"/>
                  </a:moveTo>
                  <a:cubicBezTo>
                    <a:pt x="795" y="0"/>
                    <a:pt x="203" y="487"/>
                    <a:pt x="43" y="1143"/>
                  </a:cubicBezTo>
                  <a:cubicBezTo>
                    <a:pt x="16" y="1257"/>
                    <a:pt x="1" y="1377"/>
                    <a:pt x="1" y="1500"/>
                  </a:cubicBezTo>
                  <a:lnTo>
                    <a:pt x="1" y="3318"/>
                  </a:lnTo>
                  <a:cubicBezTo>
                    <a:pt x="1" y="4145"/>
                    <a:pt x="672" y="4817"/>
                    <a:pt x="1500" y="4817"/>
                  </a:cubicBezTo>
                  <a:lnTo>
                    <a:pt x="6564" y="4817"/>
                  </a:lnTo>
                  <a:cubicBezTo>
                    <a:pt x="7393" y="4817"/>
                    <a:pt x="8064" y="4145"/>
                    <a:pt x="8064" y="3318"/>
                  </a:cubicBezTo>
                  <a:lnTo>
                    <a:pt x="8064" y="1500"/>
                  </a:lnTo>
                  <a:cubicBezTo>
                    <a:pt x="8064" y="672"/>
                    <a:pt x="7393" y="0"/>
                    <a:pt x="6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73"/>
            <p:cNvSpPr/>
            <p:nvPr/>
          </p:nvSpPr>
          <p:spPr>
            <a:xfrm>
              <a:off x="1434661" y="3345295"/>
              <a:ext cx="1139741" cy="272681"/>
            </a:xfrm>
            <a:custGeom>
              <a:avLst/>
              <a:gdLst/>
              <a:ahLst/>
              <a:cxnLst/>
              <a:rect l="l" t="t" r="r" b="b"/>
              <a:pathLst>
                <a:path w="8464" h="2025" extrusionOk="0">
                  <a:moveTo>
                    <a:pt x="373" y="1"/>
                  </a:moveTo>
                  <a:cubicBezTo>
                    <a:pt x="160" y="1"/>
                    <a:pt x="0" y="196"/>
                    <a:pt x="42" y="406"/>
                  </a:cubicBezTo>
                  <a:lnTo>
                    <a:pt x="307" y="1752"/>
                  </a:lnTo>
                  <a:cubicBezTo>
                    <a:pt x="338" y="1911"/>
                    <a:pt x="478" y="2024"/>
                    <a:pt x="640" y="2024"/>
                  </a:cubicBezTo>
                  <a:lnTo>
                    <a:pt x="7616" y="2024"/>
                  </a:lnTo>
                  <a:cubicBezTo>
                    <a:pt x="7724" y="2024"/>
                    <a:pt x="7824" y="1973"/>
                    <a:pt x="7890" y="1886"/>
                  </a:cubicBezTo>
                  <a:lnTo>
                    <a:pt x="8299" y="1327"/>
                  </a:lnTo>
                  <a:cubicBezTo>
                    <a:pt x="8463" y="1104"/>
                    <a:pt x="8303" y="788"/>
                    <a:pt x="8025" y="788"/>
                  </a:cubicBezTo>
                  <a:lnTo>
                    <a:pt x="4107" y="788"/>
                  </a:lnTo>
                  <a:cubicBezTo>
                    <a:pt x="3919" y="786"/>
                    <a:pt x="3767" y="635"/>
                    <a:pt x="3767" y="448"/>
                  </a:cubicBezTo>
                  <a:lnTo>
                    <a:pt x="3767" y="340"/>
                  </a:lnTo>
                  <a:cubicBezTo>
                    <a:pt x="3767" y="153"/>
                    <a:pt x="3616" y="1"/>
                    <a:pt x="3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73"/>
            <p:cNvSpPr/>
            <p:nvPr/>
          </p:nvSpPr>
          <p:spPr>
            <a:xfrm>
              <a:off x="1436681" y="2945094"/>
              <a:ext cx="309443" cy="396162"/>
            </a:xfrm>
            <a:custGeom>
              <a:avLst/>
              <a:gdLst/>
              <a:ahLst/>
              <a:cxnLst/>
              <a:rect l="l" t="t" r="r" b="b"/>
              <a:pathLst>
                <a:path w="2298" h="2942" extrusionOk="0">
                  <a:moveTo>
                    <a:pt x="1850" y="2834"/>
                  </a:moveTo>
                  <a:cubicBezTo>
                    <a:pt x="1850" y="2834"/>
                    <a:pt x="1850" y="2834"/>
                    <a:pt x="1850" y="2834"/>
                  </a:cubicBezTo>
                  <a:lnTo>
                    <a:pt x="1850" y="2834"/>
                  </a:lnTo>
                  <a:cubicBezTo>
                    <a:pt x="1850" y="2834"/>
                    <a:pt x="1850" y="2834"/>
                    <a:pt x="1850" y="2834"/>
                  </a:cubicBezTo>
                  <a:close/>
                  <a:moveTo>
                    <a:pt x="800" y="1"/>
                  </a:moveTo>
                  <a:cubicBezTo>
                    <a:pt x="798" y="1"/>
                    <a:pt x="796" y="1"/>
                    <a:pt x="793" y="1"/>
                  </a:cubicBezTo>
                  <a:cubicBezTo>
                    <a:pt x="750" y="2"/>
                    <a:pt x="708" y="20"/>
                    <a:pt x="667" y="40"/>
                  </a:cubicBezTo>
                  <a:cubicBezTo>
                    <a:pt x="451" y="140"/>
                    <a:pt x="248" y="264"/>
                    <a:pt x="60" y="410"/>
                  </a:cubicBezTo>
                  <a:cubicBezTo>
                    <a:pt x="39" y="428"/>
                    <a:pt x="17" y="444"/>
                    <a:pt x="8" y="469"/>
                  </a:cubicBezTo>
                  <a:cubicBezTo>
                    <a:pt x="1" y="491"/>
                    <a:pt x="6" y="515"/>
                    <a:pt x="11" y="538"/>
                  </a:cubicBezTo>
                  <a:cubicBezTo>
                    <a:pt x="54" y="724"/>
                    <a:pt x="124" y="902"/>
                    <a:pt x="175" y="1086"/>
                  </a:cubicBezTo>
                  <a:cubicBezTo>
                    <a:pt x="224" y="1258"/>
                    <a:pt x="244" y="1436"/>
                    <a:pt x="280" y="1612"/>
                  </a:cubicBezTo>
                  <a:cubicBezTo>
                    <a:pt x="353" y="1963"/>
                    <a:pt x="483" y="2301"/>
                    <a:pt x="678" y="2604"/>
                  </a:cubicBezTo>
                  <a:cubicBezTo>
                    <a:pt x="719" y="2668"/>
                    <a:pt x="781" y="2749"/>
                    <a:pt x="855" y="2780"/>
                  </a:cubicBezTo>
                  <a:cubicBezTo>
                    <a:pt x="872" y="2786"/>
                    <a:pt x="887" y="2789"/>
                    <a:pt x="899" y="2789"/>
                  </a:cubicBezTo>
                  <a:cubicBezTo>
                    <a:pt x="947" y="2789"/>
                    <a:pt x="965" y="2744"/>
                    <a:pt x="938" y="2685"/>
                  </a:cubicBezTo>
                  <a:cubicBezTo>
                    <a:pt x="845" y="2472"/>
                    <a:pt x="751" y="2284"/>
                    <a:pt x="724" y="2048"/>
                  </a:cubicBezTo>
                  <a:lnTo>
                    <a:pt x="724" y="2048"/>
                  </a:lnTo>
                  <a:cubicBezTo>
                    <a:pt x="855" y="2352"/>
                    <a:pt x="1031" y="2646"/>
                    <a:pt x="1273" y="2879"/>
                  </a:cubicBezTo>
                  <a:cubicBezTo>
                    <a:pt x="1298" y="2902"/>
                    <a:pt x="1324" y="2926"/>
                    <a:pt x="1357" y="2937"/>
                  </a:cubicBezTo>
                  <a:cubicBezTo>
                    <a:pt x="1366" y="2940"/>
                    <a:pt x="1377" y="2941"/>
                    <a:pt x="1387" y="2941"/>
                  </a:cubicBezTo>
                  <a:cubicBezTo>
                    <a:pt x="1413" y="2941"/>
                    <a:pt x="1439" y="2932"/>
                    <a:pt x="1454" y="2911"/>
                  </a:cubicBezTo>
                  <a:cubicBezTo>
                    <a:pt x="1479" y="2876"/>
                    <a:pt x="1459" y="2829"/>
                    <a:pt x="1439" y="2793"/>
                  </a:cubicBezTo>
                  <a:cubicBezTo>
                    <a:pt x="1305" y="2542"/>
                    <a:pt x="1174" y="2295"/>
                    <a:pt x="1087" y="2021"/>
                  </a:cubicBezTo>
                  <a:lnTo>
                    <a:pt x="1087" y="2021"/>
                  </a:lnTo>
                  <a:cubicBezTo>
                    <a:pt x="1117" y="2115"/>
                    <a:pt x="1199" y="2213"/>
                    <a:pt x="1245" y="2302"/>
                  </a:cubicBezTo>
                  <a:cubicBezTo>
                    <a:pt x="1313" y="2433"/>
                    <a:pt x="1398" y="2554"/>
                    <a:pt x="1496" y="2666"/>
                  </a:cubicBezTo>
                  <a:cubicBezTo>
                    <a:pt x="1542" y="2716"/>
                    <a:pt x="1589" y="2765"/>
                    <a:pt x="1649" y="2798"/>
                  </a:cubicBezTo>
                  <a:cubicBezTo>
                    <a:pt x="1693" y="2824"/>
                    <a:pt x="1745" y="2840"/>
                    <a:pt x="1797" y="2840"/>
                  </a:cubicBezTo>
                  <a:cubicBezTo>
                    <a:pt x="1815" y="2840"/>
                    <a:pt x="1832" y="2838"/>
                    <a:pt x="1850" y="2834"/>
                  </a:cubicBezTo>
                  <a:lnTo>
                    <a:pt x="1850" y="2834"/>
                  </a:lnTo>
                  <a:cubicBezTo>
                    <a:pt x="1849" y="2835"/>
                    <a:pt x="1849" y="2835"/>
                    <a:pt x="1849" y="2835"/>
                  </a:cubicBezTo>
                  <a:cubicBezTo>
                    <a:pt x="1838" y="2835"/>
                    <a:pt x="1865" y="2790"/>
                    <a:pt x="1866" y="2790"/>
                  </a:cubicBezTo>
                  <a:cubicBezTo>
                    <a:pt x="1866" y="2790"/>
                    <a:pt x="1866" y="2790"/>
                    <a:pt x="1866" y="2790"/>
                  </a:cubicBezTo>
                  <a:cubicBezTo>
                    <a:pt x="1870" y="2762"/>
                    <a:pt x="1867" y="2744"/>
                    <a:pt x="1857" y="2715"/>
                  </a:cubicBezTo>
                  <a:cubicBezTo>
                    <a:pt x="1836" y="2659"/>
                    <a:pt x="1799" y="2611"/>
                    <a:pt x="1764" y="2565"/>
                  </a:cubicBezTo>
                  <a:cubicBezTo>
                    <a:pt x="1665" y="2433"/>
                    <a:pt x="1566" y="2299"/>
                    <a:pt x="1494" y="2150"/>
                  </a:cubicBezTo>
                  <a:cubicBezTo>
                    <a:pt x="1455" y="2072"/>
                    <a:pt x="1396" y="1975"/>
                    <a:pt x="1407" y="1883"/>
                  </a:cubicBezTo>
                  <a:lnTo>
                    <a:pt x="1407" y="1883"/>
                  </a:lnTo>
                  <a:cubicBezTo>
                    <a:pt x="1404" y="1917"/>
                    <a:pt x="1512" y="2011"/>
                    <a:pt x="1533" y="2043"/>
                  </a:cubicBezTo>
                  <a:cubicBezTo>
                    <a:pt x="1575" y="2104"/>
                    <a:pt x="1618" y="2165"/>
                    <a:pt x="1665" y="2222"/>
                  </a:cubicBezTo>
                  <a:cubicBezTo>
                    <a:pt x="1699" y="2262"/>
                    <a:pt x="1915" y="2501"/>
                    <a:pt x="2028" y="2501"/>
                  </a:cubicBezTo>
                  <a:cubicBezTo>
                    <a:pt x="2053" y="2501"/>
                    <a:pt x="2073" y="2490"/>
                    <a:pt x="2085" y="2462"/>
                  </a:cubicBezTo>
                  <a:cubicBezTo>
                    <a:pt x="2090" y="2450"/>
                    <a:pt x="2090" y="2436"/>
                    <a:pt x="2089" y="2421"/>
                  </a:cubicBezTo>
                  <a:cubicBezTo>
                    <a:pt x="2080" y="2337"/>
                    <a:pt x="2029" y="2265"/>
                    <a:pt x="1983" y="2194"/>
                  </a:cubicBezTo>
                  <a:cubicBezTo>
                    <a:pt x="1861" y="2006"/>
                    <a:pt x="1747" y="1796"/>
                    <a:pt x="1680" y="1582"/>
                  </a:cubicBezTo>
                  <a:cubicBezTo>
                    <a:pt x="1659" y="1516"/>
                    <a:pt x="1650" y="1444"/>
                    <a:pt x="1640" y="1376"/>
                  </a:cubicBezTo>
                  <a:cubicBezTo>
                    <a:pt x="1628" y="1310"/>
                    <a:pt x="1568" y="1136"/>
                    <a:pt x="1663" y="1136"/>
                  </a:cubicBezTo>
                  <a:cubicBezTo>
                    <a:pt x="1678" y="1136"/>
                    <a:pt x="1696" y="1140"/>
                    <a:pt x="1718" y="1149"/>
                  </a:cubicBezTo>
                  <a:cubicBezTo>
                    <a:pt x="1750" y="1162"/>
                    <a:pt x="1776" y="1185"/>
                    <a:pt x="1802" y="1207"/>
                  </a:cubicBezTo>
                  <a:cubicBezTo>
                    <a:pt x="1843" y="1243"/>
                    <a:pt x="1887" y="1278"/>
                    <a:pt x="1934" y="1305"/>
                  </a:cubicBezTo>
                  <a:cubicBezTo>
                    <a:pt x="1975" y="1327"/>
                    <a:pt x="2022" y="1343"/>
                    <a:pt x="2069" y="1343"/>
                  </a:cubicBezTo>
                  <a:cubicBezTo>
                    <a:pt x="2078" y="1343"/>
                    <a:pt x="2087" y="1342"/>
                    <a:pt x="2096" y="1341"/>
                  </a:cubicBezTo>
                  <a:cubicBezTo>
                    <a:pt x="2218" y="1328"/>
                    <a:pt x="2297" y="1255"/>
                    <a:pt x="2187" y="1164"/>
                  </a:cubicBezTo>
                  <a:cubicBezTo>
                    <a:pt x="2102" y="1096"/>
                    <a:pt x="2027" y="1021"/>
                    <a:pt x="1967" y="931"/>
                  </a:cubicBezTo>
                  <a:cubicBezTo>
                    <a:pt x="1911" y="843"/>
                    <a:pt x="1864" y="747"/>
                    <a:pt x="1779" y="682"/>
                  </a:cubicBezTo>
                  <a:cubicBezTo>
                    <a:pt x="1612" y="552"/>
                    <a:pt x="1416" y="455"/>
                    <a:pt x="1250" y="321"/>
                  </a:cubicBezTo>
                  <a:cubicBezTo>
                    <a:pt x="1228" y="304"/>
                    <a:pt x="1207" y="286"/>
                    <a:pt x="1186" y="267"/>
                  </a:cubicBezTo>
                  <a:cubicBezTo>
                    <a:pt x="1107" y="195"/>
                    <a:pt x="1033" y="113"/>
                    <a:pt x="942" y="52"/>
                  </a:cubicBezTo>
                  <a:cubicBezTo>
                    <a:pt x="901" y="24"/>
                    <a:pt x="852" y="1"/>
                    <a:pt x="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73"/>
            <p:cNvSpPr/>
            <p:nvPr/>
          </p:nvSpPr>
          <p:spPr>
            <a:xfrm>
              <a:off x="791941" y="1318705"/>
              <a:ext cx="818987" cy="1752029"/>
            </a:xfrm>
            <a:custGeom>
              <a:avLst/>
              <a:gdLst/>
              <a:ahLst/>
              <a:cxnLst/>
              <a:rect l="l" t="t" r="r" b="b"/>
              <a:pathLst>
                <a:path w="6082" h="13011" extrusionOk="0">
                  <a:moveTo>
                    <a:pt x="1592" y="1"/>
                  </a:moveTo>
                  <a:cubicBezTo>
                    <a:pt x="1116" y="1"/>
                    <a:pt x="659" y="359"/>
                    <a:pt x="406" y="843"/>
                  </a:cubicBezTo>
                  <a:cubicBezTo>
                    <a:pt x="254" y="1130"/>
                    <a:pt x="175" y="1444"/>
                    <a:pt x="107" y="1755"/>
                  </a:cubicBezTo>
                  <a:cubicBezTo>
                    <a:pt x="34" y="2074"/>
                    <a:pt x="4" y="2393"/>
                    <a:pt x="4" y="2712"/>
                  </a:cubicBezTo>
                  <a:cubicBezTo>
                    <a:pt x="1" y="3562"/>
                    <a:pt x="206" y="4409"/>
                    <a:pt x="418" y="5223"/>
                  </a:cubicBezTo>
                  <a:cubicBezTo>
                    <a:pt x="748" y="6486"/>
                    <a:pt x="1099" y="7753"/>
                    <a:pt x="1715" y="8912"/>
                  </a:cubicBezTo>
                  <a:cubicBezTo>
                    <a:pt x="1962" y="9376"/>
                    <a:pt x="2249" y="9820"/>
                    <a:pt x="2536" y="10261"/>
                  </a:cubicBezTo>
                  <a:cubicBezTo>
                    <a:pt x="3093" y="11119"/>
                    <a:pt x="3648" y="11976"/>
                    <a:pt x="4205" y="12836"/>
                  </a:cubicBezTo>
                  <a:cubicBezTo>
                    <a:pt x="4245" y="12896"/>
                    <a:pt x="4289" y="12961"/>
                    <a:pt x="4360" y="12992"/>
                  </a:cubicBezTo>
                  <a:cubicBezTo>
                    <a:pt x="4390" y="13005"/>
                    <a:pt x="4421" y="13010"/>
                    <a:pt x="4454" y="13010"/>
                  </a:cubicBezTo>
                  <a:cubicBezTo>
                    <a:pt x="4546" y="13010"/>
                    <a:pt x="4644" y="12966"/>
                    <a:pt x="4729" y="12921"/>
                  </a:cubicBezTo>
                  <a:cubicBezTo>
                    <a:pt x="5127" y="12710"/>
                    <a:pt x="5508" y="12475"/>
                    <a:pt x="5869" y="12213"/>
                  </a:cubicBezTo>
                  <a:cubicBezTo>
                    <a:pt x="5920" y="12176"/>
                    <a:pt x="5973" y="12136"/>
                    <a:pt x="6007" y="12083"/>
                  </a:cubicBezTo>
                  <a:cubicBezTo>
                    <a:pt x="6082" y="11963"/>
                    <a:pt x="6028" y="11816"/>
                    <a:pt x="5971" y="11694"/>
                  </a:cubicBezTo>
                  <a:cubicBezTo>
                    <a:pt x="5750" y="11224"/>
                    <a:pt x="5528" y="10747"/>
                    <a:pt x="5318" y="10284"/>
                  </a:cubicBezTo>
                  <a:cubicBezTo>
                    <a:pt x="4918" y="9391"/>
                    <a:pt x="4417" y="8555"/>
                    <a:pt x="4039" y="7657"/>
                  </a:cubicBezTo>
                  <a:cubicBezTo>
                    <a:pt x="3644" y="6725"/>
                    <a:pt x="3368" y="5747"/>
                    <a:pt x="3217" y="4748"/>
                  </a:cubicBezTo>
                  <a:cubicBezTo>
                    <a:pt x="3039" y="3582"/>
                    <a:pt x="3222" y="2345"/>
                    <a:pt x="2829" y="1218"/>
                  </a:cubicBezTo>
                  <a:cubicBezTo>
                    <a:pt x="2718" y="901"/>
                    <a:pt x="2582" y="581"/>
                    <a:pt x="2336" y="337"/>
                  </a:cubicBezTo>
                  <a:cubicBezTo>
                    <a:pt x="2101" y="101"/>
                    <a:pt x="1844" y="1"/>
                    <a:pt x="1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73"/>
            <p:cNvSpPr/>
            <p:nvPr/>
          </p:nvSpPr>
          <p:spPr>
            <a:xfrm>
              <a:off x="1197395" y="1637034"/>
              <a:ext cx="391315" cy="1249218"/>
            </a:xfrm>
            <a:custGeom>
              <a:avLst/>
              <a:gdLst/>
              <a:ahLst/>
              <a:cxnLst/>
              <a:rect l="l" t="t" r="r" b="b"/>
              <a:pathLst>
                <a:path w="2906" h="9277" extrusionOk="0">
                  <a:moveTo>
                    <a:pt x="58" y="0"/>
                  </a:moveTo>
                  <a:cubicBezTo>
                    <a:pt x="38" y="0"/>
                    <a:pt x="17" y="7"/>
                    <a:pt x="17" y="21"/>
                  </a:cubicBezTo>
                  <a:cubicBezTo>
                    <a:pt x="0" y="644"/>
                    <a:pt x="26" y="1267"/>
                    <a:pt x="94" y="1886"/>
                  </a:cubicBezTo>
                  <a:cubicBezTo>
                    <a:pt x="163" y="2505"/>
                    <a:pt x="275" y="3120"/>
                    <a:pt x="427" y="3724"/>
                  </a:cubicBezTo>
                  <a:cubicBezTo>
                    <a:pt x="579" y="4321"/>
                    <a:pt x="770" y="4908"/>
                    <a:pt x="1001" y="5479"/>
                  </a:cubicBezTo>
                  <a:cubicBezTo>
                    <a:pt x="1246" y="6081"/>
                    <a:pt x="1535" y="6664"/>
                    <a:pt x="1821" y="7246"/>
                  </a:cubicBezTo>
                  <a:cubicBezTo>
                    <a:pt x="2117" y="7843"/>
                    <a:pt x="2412" y="8442"/>
                    <a:pt x="2708" y="9038"/>
                  </a:cubicBezTo>
                  <a:cubicBezTo>
                    <a:pt x="2744" y="9111"/>
                    <a:pt x="2781" y="9187"/>
                    <a:pt x="2817" y="9260"/>
                  </a:cubicBezTo>
                  <a:cubicBezTo>
                    <a:pt x="2824" y="9271"/>
                    <a:pt x="2842" y="9276"/>
                    <a:pt x="2859" y="9276"/>
                  </a:cubicBezTo>
                  <a:cubicBezTo>
                    <a:pt x="2883" y="9276"/>
                    <a:pt x="2906" y="9267"/>
                    <a:pt x="2898" y="9251"/>
                  </a:cubicBezTo>
                  <a:cubicBezTo>
                    <a:pt x="2604" y="8657"/>
                    <a:pt x="2310" y="8061"/>
                    <a:pt x="2016" y="7467"/>
                  </a:cubicBezTo>
                  <a:cubicBezTo>
                    <a:pt x="1727" y="6884"/>
                    <a:pt x="1434" y="6303"/>
                    <a:pt x="1178" y="5705"/>
                  </a:cubicBezTo>
                  <a:cubicBezTo>
                    <a:pt x="935" y="5132"/>
                    <a:pt x="730" y="4543"/>
                    <a:pt x="566" y="3943"/>
                  </a:cubicBezTo>
                  <a:cubicBezTo>
                    <a:pt x="402" y="3342"/>
                    <a:pt x="280" y="2728"/>
                    <a:pt x="202" y="2109"/>
                  </a:cubicBezTo>
                  <a:cubicBezTo>
                    <a:pt x="123" y="1494"/>
                    <a:pt x="87" y="873"/>
                    <a:pt x="93" y="253"/>
                  </a:cubicBezTo>
                  <a:cubicBezTo>
                    <a:pt x="94" y="175"/>
                    <a:pt x="95" y="99"/>
                    <a:pt x="97" y="21"/>
                  </a:cubicBezTo>
                  <a:cubicBezTo>
                    <a:pt x="98" y="7"/>
                    <a:pt x="78" y="0"/>
                    <a:pt x="58" y="0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73"/>
            <p:cNvSpPr/>
            <p:nvPr/>
          </p:nvSpPr>
          <p:spPr>
            <a:xfrm>
              <a:off x="903976" y="2256053"/>
              <a:ext cx="522067" cy="807406"/>
            </a:xfrm>
            <a:custGeom>
              <a:avLst/>
              <a:gdLst/>
              <a:ahLst/>
              <a:cxnLst/>
              <a:rect l="l" t="t" r="r" b="b"/>
              <a:pathLst>
                <a:path w="3877" h="5996" extrusionOk="0">
                  <a:moveTo>
                    <a:pt x="47" y="0"/>
                  </a:moveTo>
                  <a:cubicBezTo>
                    <a:pt x="24" y="0"/>
                    <a:pt x="1" y="9"/>
                    <a:pt x="8" y="26"/>
                  </a:cubicBezTo>
                  <a:cubicBezTo>
                    <a:pt x="202" y="478"/>
                    <a:pt x="409" y="925"/>
                    <a:pt x="624" y="1367"/>
                  </a:cubicBezTo>
                  <a:cubicBezTo>
                    <a:pt x="838" y="1809"/>
                    <a:pt x="1063" y="2245"/>
                    <a:pt x="1297" y="2675"/>
                  </a:cubicBezTo>
                  <a:cubicBezTo>
                    <a:pt x="1532" y="3108"/>
                    <a:pt x="1777" y="3536"/>
                    <a:pt x="2032" y="3956"/>
                  </a:cubicBezTo>
                  <a:cubicBezTo>
                    <a:pt x="2285" y="4377"/>
                    <a:pt x="2547" y="4790"/>
                    <a:pt x="2820" y="5198"/>
                  </a:cubicBezTo>
                  <a:cubicBezTo>
                    <a:pt x="2940" y="5379"/>
                    <a:pt x="3058" y="5566"/>
                    <a:pt x="3209" y="5723"/>
                  </a:cubicBezTo>
                  <a:cubicBezTo>
                    <a:pt x="3339" y="5860"/>
                    <a:pt x="3504" y="5980"/>
                    <a:pt x="3698" y="5994"/>
                  </a:cubicBezTo>
                  <a:cubicBezTo>
                    <a:pt x="3712" y="5995"/>
                    <a:pt x="3726" y="5995"/>
                    <a:pt x="3739" y="5995"/>
                  </a:cubicBezTo>
                  <a:cubicBezTo>
                    <a:pt x="3774" y="5995"/>
                    <a:pt x="3809" y="5993"/>
                    <a:pt x="3843" y="5986"/>
                  </a:cubicBezTo>
                  <a:cubicBezTo>
                    <a:pt x="3853" y="5985"/>
                    <a:pt x="3876" y="5979"/>
                    <a:pt x="3870" y="5961"/>
                  </a:cubicBezTo>
                  <a:cubicBezTo>
                    <a:pt x="3866" y="5950"/>
                    <a:pt x="3849" y="5946"/>
                    <a:pt x="3835" y="5946"/>
                  </a:cubicBezTo>
                  <a:cubicBezTo>
                    <a:pt x="3830" y="5946"/>
                    <a:pt x="3825" y="5947"/>
                    <a:pt x="3821" y="5948"/>
                  </a:cubicBezTo>
                  <a:cubicBezTo>
                    <a:pt x="3796" y="5952"/>
                    <a:pt x="3770" y="5955"/>
                    <a:pt x="3745" y="5955"/>
                  </a:cubicBezTo>
                  <a:cubicBezTo>
                    <a:pt x="3582" y="5955"/>
                    <a:pt x="3438" y="5859"/>
                    <a:pt x="3321" y="5747"/>
                  </a:cubicBezTo>
                  <a:cubicBezTo>
                    <a:pt x="3166" y="5598"/>
                    <a:pt x="3049" y="5416"/>
                    <a:pt x="2933" y="5239"/>
                  </a:cubicBezTo>
                  <a:cubicBezTo>
                    <a:pt x="2665" y="4839"/>
                    <a:pt x="2406" y="4432"/>
                    <a:pt x="2154" y="4020"/>
                  </a:cubicBezTo>
                  <a:cubicBezTo>
                    <a:pt x="1904" y="3608"/>
                    <a:pt x="1664" y="3190"/>
                    <a:pt x="1431" y="2768"/>
                  </a:cubicBezTo>
                  <a:cubicBezTo>
                    <a:pt x="1200" y="2347"/>
                    <a:pt x="978" y="1922"/>
                    <a:pt x="768" y="1490"/>
                  </a:cubicBezTo>
                  <a:cubicBezTo>
                    <a:pt x="554" y="1057"/>
                    <a:pt x="350" y="621"/>
                    <a:pt x="156" y="179"/>
                  </a:cubicBezTo>
                  <a:cubicBezTo>
                    <a:pt x="132" y="125"/>
                    <a:pt x="108" y="69"/>
                    <a:pt x="86" y="16"/>
                  </a:cubicBezTo>
                  <a:cubicBezTo>
                    <a:pt x="81" y="5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73"/>
            <p:cNvSpPr/>
            <p:nvPr/>
          </p:nvSpPr>
          <p:spPr>
            <a:xfrm>
              <a:off x="850113" y="1424545"/>
              <a:ext cx="259350" cy="63828"/>
            </a:xfrm>
            <a:custGeom>
              <a:avLst/>
              <a:gdLst/>
              <a:ahLst/>
              <a:cxnLst/>
              <a:rect l="l" t="t" r="r" b="b"/>
              <a:pathLst>
                <a:path w="1926" h="474" extrusionOk="0">
                  <a:moveTo>
                    <a:pt x="888" y="1"/>
                  </a:moveTo>
                  <a:cubicBezTo>
                    <a:pt x="730" y="1"/>
                    <a:pt x="570" y="27"/>
                    <a:pt x="418" y="83"/>
                  </a:cubicBezTo>
                  <a:cubicBezTo>
                    <a:pt x="272" y="136"/>
                    <a:pt x="135" y="213"/>
                    <a:pt x="15" y="312"/>
                  </a:cubicBezTo>
                  <a:cubicBezTo>
                    <a:pt x="1" y="324"/>
                    <a:pt x="17" y="337"/>
                    <a:pt x="29" y="341"/>
                  </a:cubicBezTo>
                  <a:cubicBezTo>
                    <a:pt x="35" y="343"/>
                    <a:pt x="41" y="344"/>
                    <a:pt x="48" y="344"/>
                  </a:cubicBezTo>
                  <a:cubicBezTo>
                    <a:pt x="61" y="344"/>
                    <a:pt x="75" y="341"/>
                    <a:pt x="84" y="333"/>
                  </a:cubicBezTo>
                  <a:cubicBezTo>
                    <a:pt x="284" y="168"/>
                    <a:pt x="532" y="68"/>
                    <a:pt x="790" y="44"/>
                  </a:cubicBezTo>
                  <a:cubicBezTo>
                    <a:pt x="824" y="41"/>
                    <a:pt x="859" y="39"/>
                    <a:pt x="893" y="39"/>
                  </a:cubicBezTo>
                  <a:cubicBezTo>
                    <a:pt x="1108" y="39"/>
                    <a:pt x="1322" y="98"/>
                    <a:pt x="1510" y="203"/>
                  </a:cubicBezTo>
                  <a:cubicBezTo>
                    <a:pt x="1634" y="271"/>
                    <a:pt x="1743" y="360"/>
                    <a:pt x="1839" y="465"/>
                  </a:cubicBezTo>
                  <a:cubicBezTo>
                    <a:pt x="1845" y="471"/>
                    <a:pt x="1857" y="474"/>
                    <a:pt x="1870" y="474"/>
                  </a:cubicBezTo>
                  <a:cubicBezTo>
                    <a:pt x="1896" y="474"/>
                    <a:pt x="1925" y="463"/>
                    <a:pt x="1909" y="445"/>
                  </a:cubicBezTo>
                  <a:cubicBezTo>
                    <a:pt x="1646" y="156"/>
                    <a:pt x="1269" y="1"/>
                    <a:pt x="888" y="1"/>
                  </a:cubicBezTo>
                  <a:close/>
                </a:path>
              </a:pathLst>
            </a:custGeom>
            <a:solidFill>
              <a:srgbClr val="A6C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73"/>
            <p:cNvSpPr/>
            <p:nvPr/>
          </p:nvSpPr>
          <p:spPr>
            <a:xfrm>
              <a:off x="1293675" y="861274"/>
              <a:ext cx="327218" cy="280088"/>
            </a:xfrm>
            <a:custGeom>
              <a:avLst/>
              <a:gdLst/>
              <a:ahLst/>
              <a:cxnLst/>
              <a:rect l="l" t="t" r="r" b="b"/>
              <a:pathLst>
                <a:path w="2430" h="2080" extrusionOk="0">
                  <a:moveTo>
                    <a:pt x="1374" y="1"/>
                  </a:moveTo>
                  <a:cubicBezTo>
                    <a:pt x="1268" y="1"/>
                    <a:pt x="1160" y="14"/>
                    <a:pt x="1078" y="44"/>
                  </a:cubicBezTo>
                  <a:cubicBezTo>
                    <a:pt x="992" y="75"/>
                    <a:pt x="914" y="129"/>
                    <a:pt x="838" y="182"/>
                  </a:cubicBezTo>
                  <a:cubicBezTo>
                    <a:pt x="728" y="259"/>
                    <a:pt x="631" y="342"/>
                    <a:pt x="501" y="378"/>
                  </a:cubicBezTo>
                  <a:cubicBezTo>
                    <a:pt x="392" y="408"/>
                    <a:pt x="60" y="357"/>
                    <a:pt x="14" y="487"/>
                  </a:cubicBezTo>
                  <a:cubicBezTo>
                    <a:pt x="0" y="526"/>
                    <a:pt x="9" y="567"/>
                    <a:pt x="18" y="608"/>
                  </a:cubicBezTo>
                  <a:cubicBezTo>
                    <a:pt x="62" y="806"/>
                    <a:pt x="123" y="1001"/>
                    <a:pt x="197" y="1192"/>
                  </a:cubicBezTo>
                  <a:cubicBezTo>
                    <a:pt x="241" y="1303"/>
                    <a:pt x="290" y="1416"/>
                    <a:pt x="360" y="1514"/>
                  </a:cubicBezTo>
                  <a:cubicBezTo>
                    <a:pt x="531" y="1757"/>
                    <a:pt x="790" y="1948"/>
                    <a:pt x="1075" y="2034"/>
                  </a:cubicBezTo>
                  <a:cubicBezTo>
                    <a:pt x="1174" y="2063"/>
                    <a:pt x="1287" y="2080"/>
                    <a:pt x="1403" y="2080"/>
                  </a:cubicBezTo>
                  <a:cubicBezTo>
                    <a:pt x="1453" y="2080"/>
                    <a:pt x="1504" y="2077"/>
                    <a:pt x="1555" y="2070"/>
                  </a:cubicBezTo>
                  <a:cubicBezTo>
                    <a:pt x="1698" y="2050"/>
                    <a:pt x="1834" y="2003"/>
                    <a:pt x="1937" y="1918"/>
                  </a:cubicBezTo>
                  <a:cubicBezTo>
                    <a:pt x="2002" y="1865"/>
                    <a:pt x="2055" y="1798"/>
                    <a:pt x="2100" y="1729"/>
                  </a:cubicBezTo>
                  <a:cubicBezTo>
                    <a:pt x="2372" y="1313"/>
                    <a:pt x="2429" y="794"/>
                    <a:pt x="2419" y="298"/>
                  </a:cubicBezTo>
                  <a:cubicBezTo>
                    <a:pt x="2417" y="207"/>
                    <a:pt x="2389" y="185"/>
                    <a:pt x="2347" y="185"/>
                  </a:cubicBezTo>
                  <a:cubicBezTo>
                    <a:pt x="2306" y="185"/>
                    <a:pt x="2251" y="206"/>
                    <a:pt x="2195" y="206"/>
                  </a:cubicBezTo>
                  <a:cubicBezTo>
                    <a:pt x="2192" y="206"/>
                    <a:pt x="2188" y="206"/>
                    <a:pt x="2185" y="206"/>
                  </a:cubicBezTo>
                  <a:cubicBezTo>
                    <a:pt x="2130" y="203"/>
                    <a:pt x="2065" y="165"/>
                    <a:pt x="2007" y="165"/>
                  </a:cubicBezTo>
                  <a:cubicBezTo>
                    <a:pt x="2004" y="165"/>
                    <a:pt x="2000" y="165"/>
                    <a:pt x="1997" y="165"/>
                  </a:cubicBezTo>
                  <a:cubicBezTo>
                    <a:pt x="1863" y="133"/>
                    <a:pt x="1741" y="56"/>
                    <a:pt x="1606" y="25"/>
                  </a:cubicBezTo>
                  <a:cubicBezTo>
                    <a:pt x="1540" y="9"/>
                    <a:pt x="1458" y="1"/>
                    <a:pt x="1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73"/>
            <p:cNvSpPr/>
            <p:nvPr/>
          </p:nvSpPr>
          <p:spPr>
            <a:xfrm>
              <a:off x="1490814" y="884166"/>
              <a:ext cx="38512" cy="86854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36" y="0"/>
                  </a:moveTo>
                  <a:cubicBezTo>
                    <a:pt x="19" y="0"/>
                    <a:pt x="0" y="8"/>
                    <a:pt x="7" y="17"/>
                  </a:cubicBezTo>
                  <a:cubicBezTo>
                    <a:pt x="142" y="196"/>
                    <a:pt x="221" y="410"/>
                    <a:pt x="234" y="634"/>
                  </a:cubicBezTo>
                  <a:cubicBezTo>
                    <a:pt x="235" y="641"/>
                    <a:pt x="245" y="645"/>
                    <a:pt x="256" y="645"/>
                  </a:cubicBezTo>
                  <a:cubicBezTo>
                    <a:pt x="270" y="645"/>
                    <a:pt x="285" y="640"/>
                    <a:pt x="285" y="630"/>
                  </a:cubicBezTo>
                  <a:cubicBezTo>
                    <a:pt x="272" y="404"/>
                    <a:pt x="190" y="187"/>
                    <a:pt x="55" y="7"/>
                  </a:cubicBezTo>
                  <a:cubicBezTo>
                    <a:pt x="51" y="2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73"/>
            <p:cNvSpPr/>
            <p:nvPr/>
          </p:nvSpPr>
          <p:spPr>
            <a:xfrm>
              <a:off x="1251662" y="679218"/>
              <a:ext cx="372597" cy="244134"/>
            </a:xfrm>
            <a:custGeom>
              <a:avLst/>
              <a:gdLst/>
              <a:ahLst/>
              <a:cxnLst/>
              <a:rect l="l" t="t" r="r" b="b"/>
              <a:pathLst>
                <a:path w="2767" h="1813" extrusionOk="0">
                  <a:moveTo>
                    <a:pt x="1941" y="1"/>
                  </a:moveTo>
                  <a:cubicBezTo>
                    <a:pt x="1632" y="1"/>
                    <a:pt x="1313" y="49"/>
                    <a:pt x="1018" y="105"/>
                  </a:cubicBezTo>
                  <a:cubicBezTo>
                    <a:pt x="853" y="136"/>
                    <a:pt x="694" y="180"/>
                    <a:pt x="533" y="229"/>
                  </a:cubicBezTo>
                  <a:cubicBezTo>
                    <a:pt x="396" y="270"/>
                    <a:pt x="244" y="318"/>
                    <a:pt x="142" y="422"/>
                  </a:cubicBezTo>
                  <a:cubicBezTo>
                    <a:pt x="24" y="541"/>
                    <a:pt x="0" y="754"/>
                    <a:pt x="7" y="913"/>
                  </a:cubicBezTo>
                  <a:cubicBezTo>
                    <a:pt x="13" y="1088"/>
                    <a:pt x="65" y="1260"/>
                    <a:pt x="136" y="1422"/>
                  </a:cubicBezTo>
                  <a:cubicBezTo>
                    <a:pt x="205" y="1585"/>
                    <a:pt x="311" y="1754"/>
                    <a:pt x="483" y="1800"/>
                  </a:cubicBezTo>
                  <a:cubicBezTo>
                    <a:pt x="513" y="1808"/>
                    <a:pt x="544" y="1812"/>
                    <a:pt x="575" y="1812"/>
                  </a:cubicBezTo>
                  <a:cubicBezTo>
                    <a:pt x="649" y="1812"/>
                    <a:pt x="725" y="1792"/>
                    <a:pt x="793" y="1760"/>
                  </a:cubicBezTo>
                  <a:cubicBezTo>
                    <a:pt x="890" y="1717"/>
                    <a:pt x="975" y="1652"/>
                    <a:pt x="1065" y="1594"/>
                  </a:cubicBezTo>
                  <a:cubicBezTo>
                    <a:pt x="1258" y="1467"/>
                    <a:pt x="1479" y="1361"/>
                    <a:pt x="1708" y="1361"/>
                  </a:cubicBezTo>
                  <a:cubicBezTo>
                    <a:pt x="1736" y="1361"/>
                    <a:pt x="1764" y="1362"/>
                    <a:pt x="1791" y="1365"/>
                  </a:cubicBezTo>
                  <a:cubicBezTo>
                    <a:pt x="1939" y="1382"/>
                    <a:pt x="2073" y="1444"/>
                    <a:pt x="2210" y="1496"/>
                  </a:cubicBezTo>
                  <a:cubicBezTo>
                    <a:pt x="2295" y="1527"/>
                    <a:pt x="2389" y="1568"/>
                    <a:pt x="2480" y="1568"/>
                  </a:cubicBezTo>
                  <a:cubicBezTo>
                    <a:pt x="2530" y="1568"/>
                    <a:pt x="2580" y="1555"/>
                    <a:pt x="2626" y="1521"/>
                  </a:cubicBezTo>
                  <a:cubicBezTo>
                    <a:pt x="2767" y="1418"/>
                    <a:pt x="2755" y="1169"/>
                    <a:pt x="2755" y="1014"/>
                  </a:cubicBezTo>
                  <a:cubicBezTo>
                    <a:pt x="2757" y="810"/>
                    <a:pt x="2731" y="608"/>
                    <a:pt x="2679" y="413"/>
                  </a:cubicBezTo>
                  <a:cubicBezTo>
                    <a:pt x="2681" y="409"/>
                    <a:pt x="2679" y="405"/>
                    <a:pt x="2678" y="401"/>
                  </a:cubicBezTo>
                  <a:cubicBezTo>
                    <a:pt x="2642" y="271"/>
                    <a:pt x="2578" y="134"/>
                    <a:pt x="2450" y="75"/>
                  </a:cubicBezTo>
                  <a:cubicBezTo>
                    <a:pt x="2415" y="59"/>
                    <a:pt x="2379" y="50"/>
                    <a:pt x="2343" y="40"/>
                  </a:cubicBezTo>
                  <a:cubicBezTo>
                    <a:pt x="2310" y="30"/>
                    <a:pt x="2276" y="22"/>
                    <a:pt x="2242" y="18"/>
                  </a:cubicBezTo>
                  <a:cubicBezTo>
                    <a:pt x="2144" y="6"/>
                    <a:pt x="2043" y="1"/>
                    <a:pt x="1941" y="1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73"/>
            <p:cNvSpPr/>
            <p:nvPr/>
          </p:nvSpPr>
          <p:spPr>
            <a:xfrm>
              <a:off x="1251662" y="679218"/>
              <a:ext cx="372597" cy="244134"/>
            </a:xfrm>
            <a:custGeom>
              <a:avLst/>
              <a:gdLst/>
              <a:ahLst/>
              <a:cxnLst/>
              <a:rect l="l" t="t" r="r" b="b"/>
              <a:pathLst>
                <a:path w="2767" h="1813" extrusionOk="0">
                  <a:moveTo>
                    <a:pt x="1941" y="1"/>
                  </a:moveTo>
                  <a:cubicBezTo>
                    <a:pt x="1632" y="1"/>
                    <a:pt x="1313" y="49"/>
                    <a:pt x="1018" y="105"/>
                  </a:cubicBezTo>
                  <a:cubicBezTo>
                    <a:pt x="853" y="136"/>
                    <a:pt x="694" y="180"/>
                    <a:pt x="533" y="229"/>
                  </a:cubicBezTo>
                  <a:cubicBezTo>
                    <a:pt x="396" y="270"/>
                    <a:pt x="244" y="318"/>
                    <a:pt x="142" y="422"/>
                  </a:cubicBezTo>
                  <a:cubicBezTo>
                    <a:pt x="24" y="541"/>
                    <a:pt x="0" y="754"/>
                    <a:pt x="7" y="913"/>
                  </a:cubicBezTo>
                  <a:cubicBezTo>
                    <a:pt x="13" y="1088"/>
                    <a:pt x="65" y="1260"/>
                    <a:pt x="136" y="1422"/>
                  </a:cubicBezTo>
                  <a:cubicBezTo>
                    <a:pt x="205" y="1585"/>
                    <a:pt x="311" y="1754"/>
                    <a:pt x="483" y="1800"/>
                  </a:cubicBezTo>
                  <a:cubicBezTo>
                    <a:pt x="513" y="1808"/>
                    <a:pt x="544" y="1812"/>
                    <a:pt x="575" y="1812"/>
                  </a:cubicBezTo>
                  <a:cubicBezTo>
                    <a:pt x="649" y="1812"/>
                    <a:pt x="725" y="1792"/>
                    <a:pt x="793" y="1760"/>
                  </a:cubicBezTo>
                  <a:cubicBezTo>
                    <a:pt x="890" y="1717"/>
                    <a:pt x="975" y="1652"/>
                    <a:pt x="1065" y="1594"/>
                  </a:cubicBezTo>
                  <a:cubicBezTo>
                    <a:pt x="1258" y="1467"/>
                    <a:pt x="1479" y="1361"/>
                    <a:pt x="1708" y="1361"/>
                  </a:cubicBezTo>
                  <a:cubicBezTo>
                    <a:pt x="1736" y="1361"/>
                    <a:pt x="1764" y="1362"/>
                    <a:pt x="1791" y="1365"/>
                  </a:cubicBezTo>
                  <a:cubicBezTo>
                    <a:pt x="1939" y="1382"/>
                    <a:pt x="2073" y="1444"/>
                    <a:pt x="2210" y="1496"/>
                  </a:cubicBezTo>
                  <a:cubicBezTo>
                    <a:pt x="2295" y="1527"/>
                    <a:pt x="2389" y="1568"/>
                    <a:pt x="2480" y="1568"/>
                  </a:cubicBezTo>
                  <a:cubicBezTo>
                    <a:pt x="2530" y="1568"/>
                    <a:pt x="2580" y="1555"/>
                    <a:pt x="2626" y="1521"/>
                  </a:cubicBezTo>
                  <a:cubicBezTo>
                    <a:pt x="2767" y="1418"/>
                    <a:pt x="2755" y="1169"/>
                    <a:pt x="2755" y="1014"/>
                  </a:cubicBezTo>
                  <a:cubicBezTo>
                    <a:pt x="2757" y="810"/>
                    <a:pt x="2731" y="608"/>
                    <a:pt x="2679" y="413"/>
                  </a:cubicBezTo>
                  <a:cubicBezTo>
                    <a:pt x="2681" y="409"/>
                    <a:pt x="2679" y="405"/>
                    <a:pt x="2678" y="401"/>
                  </a:cubicBezTo>
                  <a:cubicBezTo>
                    <a:pt x="2642" y="271"/>
                    <a:pt x="2578" y="134"/>
                    <a:pt x="2450" y="75"/>
                  </a:cubicBezTo>
                  <a:cubicBezTo>
                    <a:pt x="2415" y="59"/>
                    <a:pt x="2379" y="50"/>
                    <a:pt x="2343" y="40"/>
                  </a:cubicBezTo>
                  <a:cubicBezTo>
                    <a:pt x="2310" y="30"/>
                    <a:pt x="2276" y="22"/>
                    <a:pt x="2242" y="18"/>
                  </a:cubicBezTo>
                  <a:cubicBezTo>
                    <a:pt x="2144" y="6"/>
                    <a:pt x="2043" y="1"/>
                    <a:pt x="1941" y="1"/>
                  </a:cubicBezTo>
                  <a:close/>
                </a:path>
              </a:pathLst>
            </a:custGeom>
            <a:solidFill>
              <a:srgbClr val="F79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73"/>
            <p:cNvSpPr/>
            <p:nvPr/>
          </p:nvSpPr>
          <p:spPr>
            <a:xfrm>
              <a:off x="1463882" y="789502"/>
              <a:ext cx="22488" cy="73254"/>
            </a:xfrm>
            <a:custGeom>
              <a:avLst/>
              <a:gdLst/>
              <a:ahLst/>
              <a:cxnLst/>
              <a:rect l="l" t="t" r="r" b="b"/>
              <a:pathLst>
                <a:path w="167" h="544" extrusionOk="0">
                  <a:moveTo>
                    <a:pt x="76" y="0"/>
                  </a:moveTo>
                  <a:cubicBezTo>
                    <a:pt x="61" y="0"/>
                    <a:pt x="42" y="6"/>
                    <a:pt x="41" y="16"/>
                  </a:cubicBezTo>
                  <a:cubicBezTo>
                    <a:pt x="0" y="195"/>
                    <a:pt x="25" y="379"/>
                    <a:pt x="105" y="543"/>
                  </a:cubicBezTo>
                  <a:cubicBezTo>
                    <a:pt x="115" y="543"/>
                    <a:pt x="125" y="543"/>
                    <a:pt x="136" y="543"/>
                  </a:cubicBezTo>
                  <a:cubicBezTo>
                    <a:pt x="146" y="543"/>
                    <a:pt x="156" y="543"/>
                    <a:pt x="167" y="543"/>
                  </a:cubicBezTo>
                  <a:cubicBezTo>
                    <a:pt x="83" y="378"/>
                    <a:pt x="58" y="192"/>
                    <a:pt x="99" y="11"/>
                  </a:cubicBezTo>
                  <a:cubicBezTo>
                    <a:pt x="100" y="4"/>
                    <a:pt x="89" y="0"/>
                    <a:pt x="76" y="0"/>
                  </a:cubicBezTo>
                  <a:close/>
                </a:path>
              </a:pathLst>
            </a:custGeom>
            <a:solidFill>
              <a:srgbClr val="DB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73"/>
            <p:cNvSpPr/>
            <p:nvPr/>
          </p:nvSpPr>
          <p:spPr>
            <a:xfrm>
              <a:off x="1314951" y="768496"/>
              <a:ext cx="95607" cy="37704"/>
            </a:xfrm>
            <a:custGeom>
              <a:avLst/>
              <a:gdLst/>
              <a:ahLst/>
              <a:cxnLst/>
              <a:rect l="l" t="t" r="r" b="b"/>
              <a:pathLst>
                <a:path w="710" h="280" extrusionOk="0">
                  <a:moveTo>
                    <a:pt x="455" y="1"/>
                  </a:moveTo>
                  <a:cubicBezTo>
                    <a:pt x="272" y="1"/>
                    <a:pt x="89" y="74"/>
                    <a:pt x="10" y="250"/>
                  </a:cubicBezTo>
                  <a:cubicBezTo>
                    <a:pt x="1" y="271"/>
                    <a:pt x="26" y="280"/>
                    <a:pt x="52" y="280"/>
                  </a:cubicBezTo>
                  <a:cubicBezTo>
                    <a:pt x="70" y="280"/>
                    <a:pt x="87" y="276"/>
                    <a:pt x="94" y="269"/>
                  </a:cubicBezTo>
                  <a:cubicBezTo>
                    <a:pt x="171" y="198"/>
                    <a:pt x="270" y="160"/>
                    <a:pt x="374" y="144"/>
                  </a:cubicBezTo>
                  <a:cubicBezTo>
                    <a:pt x="417" y="138"/>
                    <a:pt x="461" y="136"/>
                    <a:pt x="505" y="136"/>
                  </a:cubicBezTo>
                  <a:cubicBezTo>
                    <a:pt x="516" y="136"/>
                    <a:pt x="527" y="136"/>
                    <a:pt x="538" y="136"/>
                  </a:cubicBezTo>
                  <a:cubicBezTo>
                    <a:pt x="556" y="137"/>
                    <a:pt x="580" y="140"/>
                    <a:pt x="604" y="140"/>
                  </a:cubicBezTo>
                  <a:cubicBezTo>
                    <a:pt x="636" y="140"/>
                    <a:pt x="667" y="134"/>
                    <a:pt x="684" y="110"/>
                  </a:cubicBezTo>
                  <a:cubicBezTo>
                    <a:pt x="709" y="73"/>
                    <a:pt x="673" y="33"/>
                    <a:pt x="640" y="18"/>
                  </a:cubicBezTo>
                  <a:cubicBezTo>
                    <a:pt x="600" y="3"/>
                    <a:pt x="555" y="2"/>
                    <a:pt x="512" y="2"/>
                  </a:cubicBezTo>
                  <a:cubicBezTo>
                    <a:pt x="507" y="2"/>
                    <a:pt x="503" y="2"/>
                    <a:pt x="498" y="2"/>
                  </a:cubicBezTo>
                  <a:lnTo>
                    <a:pt x="491" y="2"/>
                  </a:lnTo>
                  <a:cubicBezTo>
                    <a:pt x="479" y="1"/>
                    <a:pt x="467" y="1"/>
                    <a:pt x="455" y="1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73"/>
            <p:cNvSpPr/>
            <p:nvPr/>
          </p:nvSpPr>
          <p:spPr>
            <a:xfrm>
              <a:off x="1496200" y="750855"/>
              <a:ext cx="99377" cy="29490"/>
            </a:xfrm>
            <a:custGeom>
              <a:avLst/>
              <a:gdLst/>
              <a:ahLst/>
              <a:cxnLst/>
              <a:rect l="l" t="t" r="r" b="b"/>
              <a:pathLst>
                <a:path w="738" h="219" extrusionOk="0">
                  <a:moveTo>
                    <a:pt x="351" y="0"/>
                  </a:moveTo>
                  <a:cubicBezTo>
                    <a:pt x="302" y="0"/>
                    <a:pt x="253" y="6"/>
                    <a:pt x="205" y="17"/>
                  </a:cubicBezTo>
                  <a:cubicBezTo>
                    <a:pt x="202" y="18"/>
                    <a:pt x="200" y="18"/>
                    <a:pt x="199" y="18"/>
                  </a:cubicBezTo>
                  <a:cubicBezTo>
                    <a:pt x="153" y="27"/>
                    <a:pt x="101" y="35"/>
                    <a:pt x="61" y="59"/>
                  </a:cubicBezTo>
                  <a:cubicBezTo>
                    <a:pt x="29" y="79"/>
                    <a:pt x="0" y="123"/>
                    <a:pt x="33" y="157"/>
                  </a:cubicBezTo>
                  <a:cubicBezTo>
                    <a:pt x="46" y="170"/>
                    <a:pt x="65" y="175"/>
                    <a:pt x="84" y="175"/>
                  </a:cubicBezTo>
                  <a:cubicBezTo>
                    <a:pt x="117" y="175"/>
                    <a:pt x="155" y="162"/>
                    <a:pt x="181" y="158"/>
                  </a:cubicBezTo>
                  <a:cubicBezTo>
                    <a:pt x="236" y="147"/>
                    <a:pt x="289" y="139"/>
                    <a:pt x="344" y="138"/>
                  </a:cubicBezTo>
                  <a:cubicBezTo>
                    <a:pt x="349" y="138"/>
                    <a:pt x="353" y="138"/>
                    <a:pt x="358" y="138"/>
                  </a:cubicBezTo>
                  <a:cubicBezTo>
                    <a:pt x="457" y="138"/>
                    <a:pt x="556" y="160"/>
                    <a:pt x="641" y="214"/>
                  </a:cubicBezTo>
                  <a:cubicBezTo>
                    <a:pt x="645" y="217"/>
                    <a:pt x="654" y="219"/>
                    <a:pt x="663" y="219"/>
                  </a:cubicBezTo>
                  <a:cubicBezTo>
                    <a:pt x="694" y="219"/>
                    <a:pt x="738" y="205"/>
                    <a:pt x="721" y="180"/>
                  </a:cubicBezTo>
                  <a:cubicBezTo>
                    <a:pt x="636" y="52"/>
                    <a:pt x="496" y="0"/>
                    <a:pt x="351" y="0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73"/>
            <p:cNvSpPr/>
            <p:nvPr/>
          </p:nvSpPr>
          <p:spPr>
            <a:xfrm>
              <a:off x="1337977" y="813202"/>
              <a:ext cx="34203" cy="49285"/>
            </a:xfrm>
            <a:custGeom>
              <a:avLst/>
              <a:gdLst/>
              <a:ahLst/>
              <a:cxnLst/>
              <a:rect l="l" t="t" r="r" b="b"/>
              <a:pathLst>
                <a:path w="254" h="366" extrusionOk="0">
                  <a:moveTo>
                    <a:pt x="124" y="0"/>
                  </a:moveTo>
                  <a:cubicBezTo>
                    <a:pt x="93" y="0"/>
                    <a:pt x="60" y="13"/>
                    <a:pt x="38" y="35"/>
                  </a:cubicBezTo>
                  <a:cubicBezTo>
                    <a:pt x="26" y="46"/>
                    <a:pt x="18" y="60"/>
                    <a:pt x="12" y="74"/>
                  </a:cubicBezTo>
                  <a:cubicBezTo>
                    <a:pt x="2" y="94"/>
                    <a:pt x="0" y="119"/>
                    <a:pt x="0" y="143"/>
                  </a:cubicBezTo>
                  <a:cubicBezTo>
                    <a:pt x="0" y="176"/>
                    <a:pt x="0" y="210"/>
                    <a:pt x="6" y="242"/>
                  </a:cubicBezTo>
                  <a:cubicBezTo>
                    <a:pt x="15" y="278"/>
                    <a:pt x="32" y="315"/>
                    <a:pt x="59" y="337"/>
                  </a:cubicBezTo>
                  <a:cubicBezTo>
                    <a:pt x="69" y="347"/>
                    <a:pt x="82" y="355"/>
                    <a:pt x="94" y="360"/>
                  </a:cubicBezTo>
                  <a:cubicBezTo>
                    <a:pt x="105" y="364"/>
                    <a:pt x="118" y="366"/>
                    <a:pt x="131" y="366"/>
                  </a:cubicBezTo>
                  <a:cubicBezTo>
                    <a:pt x="166" y="366"/>
                    <a:pt x="204" y="351"/>
                    <a:pt x="223" y="322"/>
                  </a:cubicBezTo>
                  <a:cubicBezTo>
                    <a:pt x="248" y="285"/>
                    <a:pt x="253" y="236"/>
                    <a:pt x="253" y="192"/>
                  </a:cubicBezTo>
                  <a:cubicBezTo>
                    <a:pt x="252" y="134"/>
                    <a:pt x="245" y="73"/>
                    <a:pt x="203" y="32"/>
                  </a:cubicBezTo>
                  <a:cubicBezTo>
                    <a:pt x="195" y="25"/>
                    <a:pt x="185" y="19"/>
                    <a:pt x="175" y="12"/>
                  </a:cubicBezTo>
                  <a:cubicBezTo>
                    <a:pt x="159" y="4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73"/>
            <p:cNvSpPr/>
            <p:nvPr/>
          </p:nvSpPr>
          <p:spPr>
            <a:xfrm>
              <a:off x="1508723" y="798524"/>
              <a:ext cx="34203" cy="49285"/>
            </a:xfrm>
            <a:custGeom>
              <a:avLst/>
              <a:gdLst/>
              <a:ahLst/>
              <a:cxnLst/>
              <a:rect l="l" t="t" r="r" b="b"/>
              <a:pathLst>
                <a:path w="254" h="366" extrusionOk="0">
                  <a:moveTo>
                    <a:pt x="125" y="1"/>
                  </a:moveTo>
                  <a:cubicBezTo>
                    <a:pt x="93" y="1"/>
                    <a:pt x="61" y="13"/>
                    <a:pt x="39" y="34"/>
                  </a:cubicBezTo>
                  <a:cubicBezTo>
                    <a:pt x="26" y="46"/>
                    <a:pt x="19" y="60"/>
                    <a:pt x="14" y="74"/>
                  </a:cubicBezTo>
                  <a:cubicBezTo>
                    <a:pt x="3" y="95"/>
                    <a:pt x="0" y="120"/>
                    <a:pt x="0" y="144"/>
                  </a:cubicBezTo>
                  <a:cubicBezTo>
                    <a:pt x="0" y="177"/>
                    <a:pt x="0" y="211"/>
                    <a:pt x="7" y="243"/>
                  </a:cubicBezTo>
                  <a:cubicBezTo>
                    <a:pt x="15" y="279"/>
                    <a:pt x="33" y="315"/>
                    <a:pt x="60" y="338"/>
                  </a:cubicBezTo>
                  <a:cubicBezTo>
                    <a:pt x="70" y="347"/>
                    <a:pt x="82" y="354"/>
                    <a:pt x="95" y="360"/>
                  </a:cubicBezTo>
                  <a:cubicBezTo>
                    <a:pt x="107" y="364"/>
                    <a:pt x="120" y="366"/>
                    <a:pt x="133" y="366"/>
                  </a:cubicBezTo>
                  <a:cubicBezTo>
                    <a:pt x="168" y="366"/>
                    <a:pt x="204" y="351"/>
                    <a:pt x="224" y="322"/>
                  </a:cubicBezTo>
                  <a:cubicBezTo>
                    <a:pt x="248" y="285"/>
                    <a:pt x="253" y="237"/>
                    <a:pt x="253" y="192"/>
                  </a:cubicBezTo>
                  <a:cubicBezTo>
                    <a:pt x="251" y="133"/>
                    <a:pt x="245" y="72"/>
                    <a:pt x="204" y="33"/>
                  </a:cubicBezTo>
                  <a:cubicBezTo>
                    <a:pt x="195" y="26"/>
                    <a:pt x="185" y="19"/>
                    <a:pt x="175" y="12"/>
                  </a:cubicBezTo>
                  <a:cubicBezTo>
                    <a:pt x="160" y="5"/>
                    <a:pt x="142" y="1"/>
                    <a:pt x="125" y="1"/>
                  </a:cubicBezTo>
                  <a:close/>
                </a:path>
              </a:pathLst>
            </a:cu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73"/>
            <p:cNvSpPr/>
            <p:nvPr/>
          </p:nvSpPr>
          <p:spPr>
            <a:xfrm>
              <a:off x="1251797" y="679622"/>
              <a:ext cx="372732" cy="243865"/>
            </a:xfrm>
            <a:custGeom>
              <a:avLst/>
              <a:gdLst/>
              <a:ahLst/>
              <a:cxnLst/>
              <a:rect l="l" t="t" r="r" b="b"/>
              <a:pathLst>
                <a:path w="2768" h="1811" extrusionOk="0">
                  <a:moveTo>
                    <a:pt x="1928" y="1"/>
                  </a:moveTo>
                  <a:cubicBezTo>
                    <a:pt x="1910" y="1"/>
                    <a:pt x="1892" y="1"/>
                    <a:pt x="1874" y="1"/>
                  </a:cubicBezTo>
                  <a:cubicBezTo>
                    <a:pt x="1586" y="9"/>
                    <a:pt x="1291" y="55"/>
                    <a:pt x="1018" y="107"/>
                  </a:cubicBezTo>
                  <a:cubicBezTo>
                    <a:pt x="944" y="120"/>
                    <a:pt x="869" y="138"/>
                    <a:pt x="796" y="156"/>
                  </a:cubicBezTo>
                  <a:cubicBezTo>
                    <a:pt x="708" y="179"/>
                    <a:pt x="620" y="205"/>
                    <a:pt x="533" y="231"/>
                  </a:cubicBezTo>
                  <a:cubicBezTo>
                    <a:pt x="397" y="272"/>
                    <a:pt x="244" y="321"/>
                    <a:pt x="143" y="424"/>
                  </a:cubicBezTo>
                  <a:cubicBezTo>
                    <a:pt x="25" y="544"/>
                    <a:pt x="0" y="758"/>
                    <a:pt x="7" y="915"/>
                  </a:cubicBezTo>
                  <a:cubicBezTo>
                    <a:pt x="9" y="939"/>
                    <a:pt x="10" y="960"/>
                    <a:pt x="12" y="982"/>
                  </a:cubicBezTo>
                  <a:cubicBezTo>
                    <a:pt x="27" y="1135"/>
                    <a:pt x="75" y="1282"/>
                    <a:pt x="136" y="1422"/>
                  </a:cubicBezTo>
                  <a:cubicBezTo>
                    <a:pt x="175" y="1510"/>
                    <a:pt x="223" y="1600"/>
                    <a:pt x="286" y="1670"/>
                  </a:cubicBezTo>
                  <a:cubicBezTo>
                    <a:pt x="338" y="1731"/>
                    <a:pt x="404" y="1779"/>
                    <a:pt x="484" y="1800"/>
                  </a:cubicBezTo>
                  <a:lnTo>
                    <a:pt x="485" y="1800"/>
                  </a:lnTo>
                  <a:cubicBezTo>
                    <a:pt x="515" y="1807"/>
                    <a:pt x="545" y="1811"/>
                    <a:pt x="575" y="1811"/>
                  </a:cubicBezTo>
                  <a:cubicBezTo>
                    <a:pt x="629" y="1811"/>
                    <a:pt x="682" y="1800"/>
                    <a:pt x="733" y="1783"/>
                  </a:cubicBezTo>
                  <a:cubicBezTo>
                    <a:pt x="754" y="1776"/>
                    <a:pt x="774" y="1768"/>
                    <a:pt x="794" y="1758"/>
                  </a:cubicBezTo>
                  <a:cubicBezTo>
                    <a:pt x="890" y="1715"/>
                    <a:pt x="976" y="1650"/>
                    <a:pt x="1065" y="1592"/>
                  </a:cubicBezTo>
                  <a:cubicBezTo>
                    <a:pt x="1250" y="1471"/>
                    <a:pt x="1462" y="1369"/>
                    <a:pt x="1680" y="1359"/>
                  </a:cubicBezTo>
                  <a:cubicBezTo>
                    <a:pt x="1690" y="1359"/>
                    <a:pt x="1700" y="1359"/>
                    <a:pt x="1711" y="1359"/>
                  </a:cubicBezTo>
                  <a:cubicBezTo>
                    <a:pt x="1721" y="1359"/>
                    <a:pt x="1731" y="1359"/>
                    <a:pt x="1742" y="1359"/>
                  </a:cubicBezTo>
                  <a:lnTo>
                    <a:pt x="1792" y="1363"/>
                  </a:lnTo>
                  <a:cubicBezTo>
                    <a:pt x="1937" y="1380"/>
                    <a:pt x="2070" y="1441"/>
                    <a:pt x="2205" y="1492"/>
                  </a:cubicBezTo>
                  <a:cubicBezTo>
                    <a:pt x="2207" y="1493"/>
                    <a:pt x="2208" y="1493"/>
                    <a:pt x="2211" y="1494"/>
                  </a:cubicBezTo>
                  <a:cubicBezTo>
                    <a:pt x="2294" y="1526"/>
                    <a:pt x="2388" y="1567"/>
                    <a:pt x="2479" y="1567"/>
                  </a:cubicBezTo>
                  <a:cubicBezTo>
                    <a:pt x="2530" y="1567"/>
                    <a:pt x="2580" y="1554"/>
                    <a:pt x="2626" y="1519"/>
                  </a:cubicBezTo>
                  <a:cubicBezTo>
                    <a:pt x="2768" y="1416"/>
                    <a:pt x="2754" y="1167"/>
                    <a:pt x="2756" y="1012"/>
                  </a:cubicBezTo>
                  <a:cubicBezTo>
                    <a:pt x="2756" y="978"/>
                    <a:pt x="2756" y="946"/>
                    <a:pt x="2754" y="913"/>
                  </a:cubicBezTo>
                  <a:cubicBezTo>
                    <a:pt x="2748" y="743"/>
                    <a:pt x="2723" y="574"/>
                    <a:pt x="2682" y="413"/>
                  </a:cubicBezTo>
                  <a:cubicBezTo>
                    <a:pt x="2682" y="409"/>
                    <a:pt x="2681" y="404"/>
                    <a:pt x="2680" y="401"/>
                  </a:cubicBezTo>
                  <a:cubicBezTo>
                    <a:pt x="2645" y="272"/>
                    <a:pt x="2579" y="135"/>
                    <a:pt x="2451" y="76"/>
                  </a:cubicBezTo>
                  <a:cubicBezTo>
                    <a:pt x="2429" y="65"/>
                    <a:pt x="2407" y="57"/>
                    <a:pt x="2383" y="51"/>
                  </a:cubicBezTo>
                  <a:cubicBezTo>
                    <a:pt x="2371" y="47"/>
                    <a:pt x="2358" y="43"/>
                    <a:pt x="2345" y="41"/>
                  </a:cubicBezTo>
                  <a:cubicBezTo>
                    <a:pt x="2311" y="31"/>
                    <a:pt x="2277" y="22"/>
                    <a:pt x="2243" y="19"/>
                  </a:cubicBezTo>
                  <a:cubicBezTo>
                    <a:pt x="2223" y="16"/>
                    <a:pt x="2206" y="14"/>
                    <a:pt x="2186" y="12"/>
                  </a:cubicBezTo>
                  <a:cubicBezTo>
                    <a:pt x="2100" y="5"/>
                    <a:pt x="2015" y="1"/>
                    <a:pt x="1928" y="1"/>
                  </a:cubicBezTo>
                  <a:close/>
                </a:path>
              </a:pathLst>
            </a:custGeom>
            <a:solidFill>
              <a:srgbClr val="4F9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73"/>
            <p:cNvSpPr/>
            <p:nvPr/>
          </p:nvSpPr>
          <p:spPr>
            <a:xfrm>
              <a:off x="1253278" y="679622"/>
              <a:ext cx="250867" cy="224878"/>
            </a:xfrm>
            <a:custGeom>
              <a:avLst/>
              <a:gdLst/>
              <a:ahLst/>
              <a:cxnLst/>
              <a:rect l="l" t="t" r="r" b="b"/>
              <a:pathLst>
                <a:path w="1863" h="1670" extrusionOk="0">
                  <a:moveTo>
                    <a:pt x="1863" y="0"/>
                  </a:moveTo>
                  <a:lnTo>
                    <a:pt x="1863" y="0"/>
                  </a:lnTo>
                  <a:cubicBezTo>
                    <a:pt x="1575" y="7"/>
                    <a:pt x="1280" y="52"/>
                    <a:pt x="1007" y="107"/>
                  </a:cubicBezTo>
                  <a:cubicBezTo>
                    <a:pt x="933" y="120"/>
                    <a:pt x="858" y="138"/>
                    <a:pt x="785" y="156"/>
                  </a:cubicBezTo>
                  <a:lnTo>
                    <a:pt x="1" y="981"/>
                  </a:lnTo>
                  <a:cubicBezTo>
                    <a:pt x="16" y="1133"/>
                    <a:pt x="64" y="1281"/>
                    <a:pt x="125" y="1421"/>
                  </a:cubicBezTo>
                  <a:cubicBezTo>
                    <a:pt x="164" y="1509"/>
                    <a:pt x="212" y="1598"/>
                    <a:pt x="275" y="1669"/>
                  </a:cubicBez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73"/>
            <p:cNvSpPr/>
            <p:nvPr/>
          </p:nvSpPr>
          <p:spPr>
            <a:xfrm>
              <a:off x="1548582" y="802429"/>
              <a:ext cx="75947" cy="88201"/>
            </a:xfrm>
            <a:custGeom>
              <a:avLst/>
              <a:gdLst/>
              <a:ahLst/>
              <a:cxnLst/>
              <a:rect l="l" t="t" r="r" b="b"/>
              <a:pathLst>
                <a:path w="564" h="655" extrusionOk="0">
                  <a:moveTo>
                    <a:pt x="550" y="1"/>
                  </a:moveTo>
                  <a:lnTo>
                    <a:pt x="1" y="580"/>
                  </a:lnTo>
                  <a:cubicBezTo>
                    <a:pt x="3" y="581"/>
                    <a:pt x="4" y="581"/>
                    <a:pt x="7" y="582"/>
                  </a:cubicBezTo>
                  <a:cubicBezTo>
                    <a:pt x="90" y="614"/>
                    <a:pt x="184" y="655"/>
                    <a:pt x="275" y="655"/>
                  </a:cubicBezTo>
                  <a:cubicBezTo>
                    <a:pt x="326" y="655"/>
                    <a:pt x="376" y="642"/>
                    <a:pt x="422" y="607"/>
                  </a:cubicBezTo>
                  <a:cubicBezTo>
                    <a:pt x="564" y="504"/>
                    <a:pt x="550" y="255"/>
                    <a:pt x="552" y="100"/>
                  </a:cubicBezTo>
                  <a:cubicBezTo>
                    <a:pt x="552" y="66"/>
                    <a:pt x="552" y="34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73"/>
            <p:cNvSpPr/>
            <p:nvPr/>
          </p:nvSpPr>
          <p:spPr>
            <a:xfrm>
              <a:off x="1316971" y="680968"/>
              <a:ext cx="255580" cy="242384"/>
            </a:xfrm>
            <a:custGeom>
              <a:avLst/>
              <a:gdLst/>
              <a:ahLst/>
              <a:cxnLst/>
              <a:rect l="l" t="t" r="r" b="b"/>
              <a:pathLst>
                <a:path w="1898" h="1800" extrusionOk="0">
                  <a:moveTo>
                    <a:pt x="1701" y="1"/>
                  </a:moveTo>
                  <a:lnTo>
                    <a:pt x="0" y="1789"/>
                  </a:lnTo>
                  <a:cubicBezTo>
                    <a:pt x="29" y="1796"/>
                    <a:pt x="60" y="1799"/>
                    <a:pt x="90" y="1799"/>
                  </a:cubicBezTo>
                  <a:cubicBezTo>
                    <a:pt x="143" y="1799"/>
                    <a:pt x="197" y="1789"/>
                    <a:pt x="248" y="1772"/>
                  </a:cubicBezTo>
                  <a:lnTo>
                    <a:pt x="1897" y="38"/>
                  </a:lnTo>
                  <a:cubicBezTo>
                    <a:pt x="1884" y="36"/>
                    <a:pt x="1872" y="32"/>
                    <a:pt x="1860" y="30"/>
                  </a:cubicBezTo>
                  <a:cubicBezTo>
                    <a:pt x="1826" y="20"/>
                    <a:pt x="1791" y="11"/>
                    <a:pt x="1758" y="7"/>
                  </a:cubicBezTo>
                  <a:cubicBezTo>
                    <a:pt x="1738" y="5"/>
                    <a:pt x="1721" y="2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73"/>
            <p:cNvSpPr/>
            <p:nvPr/>
          </p:nvSpPr>
          <p:spPr>
            <a:xfrm>
              <a:off x="1241832" y="669388"/>
              <a:ext cx="391584" cy="264063"/>
            </a:xfrm>
            <a:custGeom>
              <a:avLst/>
              <a:gdLst/>
              <a:ahLst/>
              <a:cxnLst/>
              <a:rect l="l" t="t" r="r" b="b"/>
              <a:pathLst>
                <a:path w="2908" h="1961" extrusionOk="0">
                  <a:moveTo>
                    <a:pt x="2013" y="151"/>
                  </a:moveTo>
                  <a:cubicBezTo>
                    <a:pt x="2112" y="151"/>
                    <a:pt x="2210" y="156"/>
                    <a:pt x="2306" y="167"/>
                  </a:cubicBezTo>
                  <a:cubicBezTo>
                    <a:pt x="2336" y="169"/>
                    <a:pt x="2364" y="179"/>
                    <a:pt x="2397" y="186"/>
                  </a:cubicBezTo>
                  <a:cubicBezTo>
                    <a:pt x="2431" y="195"/>
                    <a:pt x="2463" y="203"/>
                    <a:pt x="2491" y="216"/>
                  </a:cubicBezTo>
                  <a:cubicBezTo>
                    <a:pt x="2575" y="255"/>
                    <a:pt x="2638" y="349"/>
                    <a:pt x="2679" y="494"/>
                  </a:cubicBezTo>
                  <a:lnTo>
                    <a:pt x="2682" y="504"/>
                  </a:lnTo>
                  <a:cubicBezTo>
                    <a:pt x="2731" y="692"/>
                    <a:pt x="2756" y="889"/>
                    <a:pt x="2755" y="1085"/>
                  </a:cubicBezTo>
                  <a:lnTo>
                    <a:pt x="2755" y="1124"/>
                  </a:lnTo>
                  <a:cubicBezTo>
                    <a:pt x="2755" y="1259"/>
                    <a:pt x="2755" y="1460"/>
                    <a:pt x="2656" y="1533"/>
                  </a:cubicBezTo>
                  <a:cubicBezTo>
                    <a:pt x="2624" y="1557"/>
                    <a:pt x="2591" y="1567"/>
                    <a:pt x="2553" y="1567"/>
                  </a:cubicBezTo>
                  <a:cubicBezTo>
                    <a:pt x="2495" y="1567"/>
                    <a:pt x="2427" y="1543"/>
                    <a:pt x="2344" y="1512"/>
                  </a:cubicBezTo>
                  <a:cubicBezTo>
                    <a:pt x="2332" y="1508"/>
                    <a:pt x="2322" y="1502"/>
                    <a:pt x="2311" y="1498"/>
                  </a:cubicBezTo>
                  <a:cubicBezTo>
                    <a:pt x="2285" y="1490"/>
                    <a:pt x="2259" y="1480"/>
                    <a:pt x="2233" y="1469"/>
                  </a:cubicBezTo>
                  <a:cubicBezTo>
                    <a:pt x="2120" y="1425"/>
                    <a:pt x="2002" y="1378"/>
                    <a:pt x="1874" y="1364"/>
                  </a:cubicBezTo>
                  <a:cubicBezTo>
                    <a:pt x="1847" y="1361"/>
                    <a:pt x="1821" y="1359"/>
                    <a:pt x="1794" y="1359"/>
                  </a:cubicBezTo>
                  <a:cubicBezTo>
                    <a:pt x="1767" y="1359"/>
                    <a:pt x="1740" y="1361"/>
                    <a:pt x="1712" y="1364"/>
                  </a:cubicBezTo>
                  <a:cubicBezTo>
                    <a:pt x="1522" y="1380"/>
                    <a:pt x="1320" y="1461"/>
                    <a:pt x="1097" y="1607"/>
                  </a:cubicBezTo>
                  <a:cubicBezTo>
                    <a:pt x="1078" y="1619"/>
                    <a:pt x="1060" y="1632"/>
                    <a:pt x="1041" y="1645"/>
                  </a:cubicBezTo>
                  <a:cubicBezTo>
                    <a:pt x="972" y="1692"/>
                    <a:pt x="907" y="1735"/>
                    <a:pt x="837" y="1767"/>
                  </a:cubicBezTo>
                  <a:cubicBezTo>
                    <a:pt x="788" y="1789"/>
                    <a:pt x="720" y="1812"/>
                    <a:pt x="649" y="1812"/>
                  </a:cubicBezTo>
                  <a:cubicBezTo>
                    <a:pt x="625" y="1812"/>
                    <a:pt x="601" y="1810"/>
                    <a:pt x="577" y="1803"/>
                  </a:cubicBezTo>
                  <a:cubicBezTo>
                    <a:pt x="459" y="1772"/>
                    <a:pt x="363" y="1663"/>
                    <a:pt x="278" y="1467"/>
                  </a:cubicBezTo>
                  <a:cubicBezTo>
                    <a:pt x="200" y="1288"/>
                    <a:pt x="161" y="1130"/>
                    <a:pt x="156" y="986"/>
                  </a:cubicBezTo>
                  <a:cubicBezTo>
                    <a:pt x="152" y="893"/>
                    <a:pt x="156" y="665"/>
                    <a:pt x="270" y="551"/>
                  </a:cubicBezTo>
                  <a:cubicBezTo>
                    <a:pt x="354" y="463"/>
                    <a:pt x="488" y="417"/>
                    <a:pt x="627" y="376"/>
                  </a:cubicBezTo>
                  <a:cubicBezTo>
                    <a:pt x="768" y="334"/>
                    <a:pt x="933" y="286"/>
                    <a:pt x="1105" y="253"/>
                  </a:cubicBezTo>
                  <a:cubicBezTo>
                    <a:pt x="1368" y="203"/>
                    <a:pt x="1693" y="151"/>
                    <a:pt x="2013" y="151"/>
                  </a:cubicBezTo>
                  <a:close/>
                  <a:moveTo>
                    <a:pt x="2014" y="1"/>
                  </a:moveTo>
                  <a:cubicBezTo>
                    <a:pt x="1682" y="1"/>
                    <a:pt x="1349" y="54"/>
                    <a:pt x="1078" y="106"/>
                  </a:cubicBezTo>
                  <a:cubicBezTo>
                    <a:pt x="901" y="141"/>
                    <a:pt x="730" y="190"/>
                    <a:pt x="586" y="232"/>
                  </a:cubicBezTo>
                  <a:cubicBezTo>
                    <a:pt x="427" y="281"/>
                    <a:pt x="275" y="334"/>
                    <a:pt x="163" y="446"/>
                  </a:cubicBezTo>
                  <a:cubicBezTo>
                    <a:pt x="13" y="596"/>
                    <a:pt x="1" y="851"/>
                    <a:pt x="6" y="991"/>
                  </a:cubicBezTo>
                  <a:cubicBezTo>
                    <a:pt x="12" y="1154"/>
                    <a:pt x="57" y="1330"/>
                    <a:pt x="142" y="1526"/>
                  </a:cubicBezTo>
                  <a:cubicBezTo>
                    <a:pt x="245" y="1766"/>
                    <a:pt x="374" y="1903"/>
                    <a:pt x="538" y="1947"/>
                  </a:cubicBezTo>
                  <a:cubicBezTo>
                    <a:pt x="570" y="1956"/>
                    <a:pt x="604" y="1960"/>
                    <a:pt x="640" y="1960"/>
                  </a:cubicBezTo>
                  <a:cubicBezTo>
                    <a:pt x="657" y="1960"/>
                    <a:pt x="675" y="1959"/>
                    <a:pt x="693" y="1957"/>
                  </a:cubicBezTo>
                  <a:cubicBezTo>
                    <a:pt x="760" y="1952"/>
                    <a:pt x="829" y="1932"/>
                    <a:pt x="900" y="1900"/>
                  </a:cubicBezTo>
                  <a:cubicBezTo>
                    <a:pt x="982" y="1864"/>
                    <a:pt x="1055" y="1814"/>
                    <a:pt x="1126" y="1766"/>
                  </a:cubicBezTo>
                  <a:cubicBezTo>
                    <a:pt x="1144" y="1754"/>
                    <a:pt x="1164" y="1740"/>
                    <a:pt x="1181" y="1729"/>
                  </a:cubicBezTo>
                  <a:cubicBezTo>
                    <a:pt x="1406" y="1580"/>
                    <a:pt x="1604" y="1507"/>
                    <a:pt x="1783" y="1507"/>
                  </a:cubicBezTo>
                  <a:cubicBezTo>
                    <a:pt x="1808" y="1507"/>
                    <a:pt x="1833" y="1509"/>
                    <a:pt x="1858" y="1512"/>
                  </a:cubicBezTo>
                  <a:cubicBezTo>
                    <a:pt x="1969" y="1524"/>
                    <a:pt x="2070" y="1564"/>
                    <a:pt x="2181" y="1607"/>
                  </a:cubicBezTo>
                  <a:cubicBezTo>
                    <a:pt x="2207" y="1617"/>
                    <a:pt x="2233" y="1628"/>
                    <a:pt x="2260" y="1638"/>
                  </a:cubicBezTo>
                  <a:cubicBezTo>
                    <a:pt x="2270" y="1642"/>
                    <a:pt x="2281" y="1647"/>
                    <a:pt x="2292" y="1651"/>
                  </a:cubicBezTo>
                  <a:cubicBezTo>
                    <a:pt x="2368" y="1680"/>
                    <a:pt x="2462" y="1716"/>
                    <a:pt x="2557" y="1716"/>
                  </a:cubicBezTo>
                  <a:cubicBezTo>
                    <a:pt x="2620" y="1716"/>
                    <a:pt x="2685" y="1700"/>
                    <a:pt x="2746" y="1655"/>
                  </a:cubicBezTo>
                  <a:cubicBezTo>
                    <a:pt x="2907" y="1536"/>
                    <a:pt x="2906" y="1288"/>
                    <a:pt x="2906" y="1124"/>
                  </a:cubicBezTo>
                  <a:lnTo>
                    <a:pt x="2906" y="1087"/>
                  </a:lnTo>
                  <a:cubicBezTo>
                    <a:pt x="2906" y="877"/>
                    <a:pt x="2880" y="669"/>
                    <a:pt x="2827" y="467"/>
                  </a:cubicBezTo>
                  <a:lnTo>
                    <a:pt x="2823" y="455"/>
                  </a:lnTo>
                  <a:cubicBezTo>
                    <a:pt x="2772" y="265"/>
                    <a:pt x="2680" y="139"/>
                    <a:pt x="2554" y="80"/>
                  </a:cubicBezTo>
                  <a:cubicBezTo>
                    <a:pt x="2514" y="62"/>
                    <a:pt x="2472" y="51"/>
                    <a:pt x="2436" y="41"/>
                  </a:cubicBezTo>
                  <a:cubicBezTo>
                    <a:pt x="2401" y="33"/>
                    <a:pt x="2363" y="24"/>
                    <a:pt x="2325" y="18"/>
                  </a:cubicBezTo>
                  <a:cubicBezTo>
                    <a:pt x="2223" y="6"/>
                    <a:pt x="2119" y="1"/>
                    <a:pt x="2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73"/>
            <p:cNvSpPr/>
            <p:nvPr/>
          </p:nvSpPr>
          <p:spPr>
            <a:xfrm>
              <a:off x="1434661" y="3343788"/>
              <a:ext cx="1139741" cy="272681"/>
            </a:xfrm>
            <a:custGeom>
              <a:avLst/>
              <a:gdLst/>
              <a:ahLst/>
              <a:cxnLst/>
              <a:rect l="l" t="t" r="r" b="b"/>
              <a:pathLst>
                <a:path w="8464" h="2025" extrusionOk="0">
                  <a:moveTo>
                    <a:pt x="373" y="1"/>
                  </a:moveTo>
                  <a:cubicBezTo>
                    <a:pt x="160" y="1"/>
                    <a:pt x="0" y="196"/>
                    <a:pt x="42" y="406"/>
                  </a:cubicBezTo>
                  <a:lnTo>
                    <a:pt x="307" y="1752"/>
                  </a:lnTo>
                  <a:cubicBezTo>
                    <a:pt x="338" y="1911"/>
                    <a:pt x="478" y="2024"/>
                    <a:pt x="640" y="2024"/>
                  </a:cubicBezTo>
                  <a:lnTo>
                    <a:pt x="7616" y="2024"/>
                  </a:lnTo>
                  <a:cubicBezTo>
                    <a:pt x="7724" y="2024"/>
                    <a:pt x="7824" y="1973"/>
                    <a:pt x="7890" y="1886"/>
                  </a:cubicBezTo>
                  <a:lnTo>
                    <a:pt x="8299" y="1327"/>
                  </a:lnTo>
                  <a:cubicBezTo>
                    <a:pt x="8463" y="1104"/>
                    <a:pt x="8303" y="788"/>
                    <a:pt x="8025" y="788"/>
                  </a:cubicBezTo>
                  <a:lnTo>
                    <a:pt x="4107" y="788"/>
                  </a:lnTo>
                  <a:cubicBezTo>
                    <a:pt x="3919" y="786"/>
                    <a:pt x="3767" y="635"/>
                    <a:pt x="3767" y="448"/>
                  </a:cubicBezTo>
                  <a:lnTo>
                    <a:pt x="3767" y="340"/>
                  </a:lnTo>
                  <a:cubicBezTo>
                    <a:pt x="3767" y="153"/>
                    <a:pt x="3616" y="1"/>
                    <a:pt x="3428" y="1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73"/>
            <p:cNvSpPr/>
            <p:nvPr/>
          </p:nvSpPr>
          <p:spPr>
            <a:xfrm>
              <a:off x="1584804" y="5482707"/>
              <a:ext cx="472109" cy="38243"/>
            </a:xfrm>
            <a:custGeom>
              <a:avLst/>
              <a:gdLst/>
              <a:ahLst/>
              <a:cxnLst/>
              <a:rect l="l" t="t" r="r" b="b"/>
              <a:pathLst>
                <a:path w="3506" h="284" extrusionOk="0">
                  <a:moveTo>
                    <a:pt x="34" y="1"/>
                  </a:moveTo>
                  <a:cubicBezTo>
                    <a:pt x="2" y="105"/>
                    <a:pt x="0" y="201"/>
                    <a:pt x="54" y="260"/>
                  </a:cubicBezTo>
                  <a:cubicBezTo>
                    <a:pt x="62" y="269"/>
                    <a:pt x="71" y="278"/>
                    <a:pt x="81" y="284"/>
                  </a:cubicBezTo>
                  <a:lnTo>
                    <a:pt x="3502" y="284"/>
                  </a:lnTo>
                  <a:cubicBezTo>
                    <a:pt x="3505" y="270"/>
                    <a:pt x="3506" y="258"/>
                    <a:pt x="3505" y="242"/>
                  </a:cubicBezTo>
                  <a:cubicBezTo>
                    <a:pt x="3501" y="171"/>
                    <a:pt x="3490" y="86"/>
                    <a:pt x="3471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73"/>
            <p:cNvSpPr/>
            <p:nvPr/>
          </p:nvSpPr>
          <p:spPr>
            <a:xfrm>
              <a:off x="1022071" y="5482707"/>
              <a:ext cx="472109" cy="38243"/>
            </a:xfrm>
            <a:custGeom>
              <a:avLst/>
              <a:gdLst/>
              <a:ahLst/>
              <a:cxnLst/>
              <a:rect l="l" t="t" r="r" b="b"/>
              <a:pathLst>
                <a:path w="3506" h="284" extrusionOk="0">
                  <a:moveTo>
                    <a:pt x="35" y="1"/>
                  </a:moveTo>
                  <a:cubicBezTo>
                    <a:pt x="2" y="105"/>
                    <a:pt x="0" y="201"/>
                    <a:pt x="54" y="260"/>
                  </a:cubicBezTo>
                  <a:cubicBezTo>
                    <a:pt x="62" y="269"/>
                    <a:pt x="71" y="278"/>
                    <a:pt x="82" y="284"/>
                  </a:cubicBezTo>
                  <a:lnTo>
                    <a:pt x="3502" y="284"/>
                  </a:lnTo>
                  <a:cubicBezTo>
                    <a:pt x="3505" y="270"/>
                    <a:pt x="3506" y="258"/>
                    <a:pt x="3505" y="242"/>
                  </a:cubicBezTo>
                  <a:cubicBezTo>
                    <a:pt x="3500" y="171"/>
                    <a:pt x="3490" y="86"/>
                    <a:pt x="3471" y="1"/>
                  </a:cubicBezTo>
                  <a:close/>
                </a:path>
              </a:pathLst>
            </a:custGeom>
            <a:solidFill>
              <a:srgbClr val="000000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9" name="Google Shape;5739;p73"/>
          <p:cNvSpPr txBox="1">
            <a:spLocks noGrp="1"/>
          </p:cNvSpPr>
          <p:nvPr>
            <p:ph type="ctrTitle"/>
          </p:nvPr>
        </p:nvSpPr>
        <p:spPr>
          <a:xfrm>
            <a:off x="2854525" y="535000"/>
            <a:ext cx="3435000" cy="7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740" name="Google Shape;5740;p73"/>
          <p:cNvSpPr txBox="1">
            <a:spLocks noGrp="1"/>
          </p:cNvSpPr>
          <p:nvPr>
            <p:ph type="subTitle" idx="1"/>
          </p:nvPr>
        </p:nvSpPr>
        <p:spPr>
          <a:xfrm>
            <a:off x="2854525" y="1425925"/>
            <a:ext cx="3435000" cy="16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latsi"/>
                <a:ea typeface="Alatsi"/>
                <a:cs typeface="Alatsi"/>
                <a:sym typeface="Alatsi"/>
              </a:rPr>
              <a:t>DOES ANYONE HAVE ANY QUESTIONS?</a:t>
            </a:r>
            <a:endParaRPr sz="1200" dirty="0"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5741" name="Google Shape;5741;p73"/>
          <p:cNvSpPr txBox="1"/>
          <p:nvPr/>
        </p:nvSpPr>
        <p:spPr>
          <a:xfrm>
            <a:off x="2854525" y="4214900"/>
            <a:ext cx="343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Please keep this slide as attribution</a:t>
            </a:r>
            <a:endParaRPr sz="1200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5742" name="Google Shape;5742;p73"/>
          <p:cNvGrpSpPr/>
          <p:nvPr/>
        </p:nvGrpSpPr>
        <p:grpSpPr>
          <a:xfrm>
            <a:off x="5217582" y="3087858"/>
            <a:ext cx="336709" cy="236735"/>
            <a:chOff x="3386036" y="1746339"/>
            <a:chExt cx="397907" cy="279762"/>
          </a:xfrm>
        </p:grpSpPr>
        <p:sp>
          <p:nvSpPr>
            <p:cNvPr id="5743" name="Google Shape;5743;p73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73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5" name="Google Shape;5745;p73"/>
          <p:cNvGrpSpPr/>
          <p:nvPr/>
        </p:nvGrpSpPr>
        <p:grpSpPr>
          <a:xfrm>
            <a:off x="3589697" y="3037892"/>
            <a:ext cx="336709" cy="336692"/>
            <a:chOff x="266768" y="1721375"/>
            <a:chExt cx="397907" cy="397887"/>
          </a:xfrm>
        </p:grpSpPr>
        <p:sp>
          <p:nvSpPr>
            <p:cNvPr id="5746" name="Google Shape;5746;p7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7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8" name="Google Shape;5748;p73"/>
          <p:cNvGrpSpPr/>
          <p:nvPr/>
        </p:nvGrpSpPr>
        <p:grpSpPr>
          <a:xfrm>
            <a:off x="4132020" y="3037892"/>
            <a:ext cx="336674" cy="336692"/>
            <a:chOff x="864491" y="1723250"/>
            <a:chExt cx="397866" cy="397887"/>
          </a:xfrm>
        </p:grpSpPr>
        <p:sp>
          <p:nvSpPr>
            <p:cNvPr id="5749" name="Google Shape;5749;p73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3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3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2" name="Google Shape;5752;p73"/>
          <p:cNvGrpSpPr/>
          <p:nvPr/>
        </p:nvGrpSpPr>
        <p:grpSpPr>
          <a:xfrm>
            <a:off x="4674307" y="3037317"/>
            <a:ext cx="337662" cy="337662"/>
            <a:chOff x="1190625" y="238125"/>
            <a:chExt cx="5235075" cy="5235075"/>
          </a:xfrm>
        </p:grpSpPr>
        <p:sp>
          <p:nvSpPr>
            <p:cNvPr id="5753" name="Google Shape;5753;p73"/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3"/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" name="Google Shape;4772;p44"/>
          <p:cNvSpPr txBox="1">
            <a:spLocks noGrp="1"/>
          </p:cNvSpPr>
          <p:nvPr>
            <p:ph type="title"/>
          </p:nvPr>
        </p:nvSpPr>
        <p:spPr>
          <a:xfrm>
            <a:off x="2476499" y="903178"/>
            <a:ext cx="419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4773" name="Google Shape;4773;p44"/>
          <p:cNvSpPr txBox="1">
            <a:spLocks noGrp="1"/>
          </p:cNvSpPr>
          <p:nvPr>
            <p:ph type="subTitle" idx="1"/>
          </p:nvPr>
        </p:nvSpPr>
        <p:spPr>
          <a:xfrm>
            <a:off x="616526" y="1834336"/>
            <a:ext cx="8201892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/>
              <a:t>Menurut</a:t>
            </a:r>
            <a:r>
              <a:rPr lang="en-ID" b="1" dirty="0"/>
              <a:t> UU No. 12 </a:t>
            </a:r>
            <a:r>
              <a:rPr lang="en-ID" b="1" dirty="0" err="1"/>
              <a:t>Tahun</a:t>
            </a:r>
            <a:r>
              <a:rPr lang="en-ID" b="1" dirty="0"/>
              <a:t> 1992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Budidaya</a:t>
            </a:r>
            <a:r>
              <a:rPr lang="en-ID" b="1" dirty="0"/>
              <a:t> </a:t>
            </a:r>
            <a:r>
              <a:rPr lang="en-ID" b="1" dirty="0" err="1"/>
              <a:t>Tanaman</a:t>
            </a:r>
            <a:r>
              <a:rPr lang="en-ID" b="1" dirty="0"/>
              <a:t> </a:t>
            </a:r>
            <a:r>
              <a:rPr lang="en-ID" b="1" dirty="0" err="1"/>
              <a:t>dikatakan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“</a:t>
            </a:r>
            <a:r>
              <a:rPr lang="en-ID" b="1" dirty="0" err="1"/>
              <a:t>Perlindungan</a:t>
            </a:r>
            <a:r>
              <a:rPr lang="en-ID" b="1" dirty="0"/>
              <a:t> </a:t>
            </a:r>
            <a:r>
              <a:rPr lang="en-ID" b="1" dirty="0" err="1"/>
              <a:t>tanaman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upaya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mencegah</a:t>
            </a:r>
            <a:r>
              <a:rPr lang="en-ID" b="1" dirty="0"/>
              <a:t> </a:t>
            </a:r>
            <a:r>
              <a:rPr lang="en-ID" b="1" dirty="0" err="1"/>
              <a:t>kerugian</a:t>
            </a:r>
            <a:r>
              <a:rPr lang="en-ID" b="1" dirty="0"/>
              <a:t> pada </a:t>
            </a:r>
            <a:r>
              <a:rPr lang="en-ID" b="1" dirty="0" err="1"/>
              <a:t>budidaya</a:t>
            </a:r>
            <a:r>
              <a:rPr lang="en-ID" b="1" dirty="0"/>
              <a:t> </a:t>
            </a:r>
            <a:r>
              <a:rPr lang="en-ID" b="1" dirty="0" err="1"/>
              <a:t>tanaman</a:t>
            </a:r>
            <a:r>
              <a:rPr lang="en-ID" b="1" dirty="0"/>
              <a:t> yang </a:t>
            </a:r>
            <a:r>
              <a:rPr lang="en-ID" b="1" dirty="0" err="1"/>
              <a:t>diakibatkan</a:t>
            </a:r>
            <a:r>
              <a:rPr lang="en-ID" b="1" dirty="0"/>
              <a:t> oleh </a:t>
            </a:r>
            <a:r>
              <a:rPr lang="en-ID" b="1" dirty="0" err="1"/>
              <a:t>organisme</a:t>
            </a:r>
            <a:r>
              <a:rPr lang="en-ID" b="1" dirty="0"/>
              <a:t> </a:t>
            </a:r>
            <a:r>
              <a:rPr lang="en-ID" b="1" dirty="0" err="1"/>
              <a:t>pengganggu</a:t>
            </a:r>
            <a:r>
              <a:rPr lang="en-ID" b="1" dirty="0"/>
              <a:t> </a:t>
            </a:r>
            <a:r>
              <a:rPr lang="en-ID" b="1" dirty="0" err="1"/>
              <a:t>tumbuhan</a:t>
            </a:r>
            <a:r>
              <a:rPr lang="en-ID" b="1" dirty="0"/>
              <a:t>”.   OPT </a:t>
            </a:r>
            <a:r>
              <a:rPr lang="en-ID" b="1" dirty="0" err="1"/>
              <a:t>diartikan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organisme</a:t>
            </a:r>
            <a:r>
              <a:rPr lang="en-ID" b="1" dirty="0"/>
              <a:t> yang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merusak</a:t>
            </a:r>
            <a:r>
              <a:rPr lang="en-ID" b="1" dirty="0"/>
              <a:t>, </a:t>
            </a:r>
            <a:r>
              <a:rPr lang="en-ID" b="1" dirty="0" err="1"/>
              <a:t>mengganggu</a:t>
            </a:r>
            <a:r>
              <a:rPr lang="en-ID" b="1" dirty="0"/>
              <a:t> </a:t>
            </a:r>
            <a:r>
              <a:rPr lang="en-ID" b="1" dirty="0" err="1"/>
              <a:t>kehidupan</a:t>
            </a:r>
            <a:r>
              <a:rPr lang="en-ID" b="1" dirty="0"/>
              <a:t>,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menyebabkan</a:t>
            </a:r>
            <a:r>
              <a:rPr lang="en-ID" b="1" dirty="0"/>
              <a:t> </a:t>
            </a:r>
            <a:r>
              <a:rPr lang="en-ID" b="1" dirty="0" err="1"/>
              <a:t>kematian</a:t>
            </a:r>
            <a:r>
              <a:rPr lang="en-ID" b="1" dirty="0"/>
              <a:t> </a:t>
            </a:r>
            <a:r>
              <a:rPr lang="en-ID" b="1" dirty="0" err="1"/>
              <a:t>tumbuhan</a:t>
            </a:r>
            <a:r>
              <a:rPr lang="en-ID" b="1" dirty="0"/>
              <a:t>. OPT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dikelompokkan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kelompok</a:t>
            </a:r>
            <a:r>
              <a:rPr lang="en-ID" b="1" dirty="0"/>
              <a:t> </a:t>
            </a:r>
            <a:r>
              <a:rPr lang="en-ID" b="1" dirty="0" err="1"/>
              <a:t>hama</a:t>
            </a:r>
            <a:r>
              <a:rPr lang="en-ID" b="1" dirty="0"/>
              <a:t>, </a:t>
            </a:r>
            <a:r>
              <a:rPr lang="en-ID" b="1" dirty="0" err="1"/>
              <a:t>penyakit</a:t>
            </a:r>
            <a:r>
              <a:rPr lang="en-ID" b="1" dirty="0"/>
              <a:t>  dan </a:t>
            </a:r>
            <a:r>
              <a:rPr lang="en-ID" b="1" dirty="0" err="1"/>
              <a:t>gulma</a:t>
            </a:r>
            <a:r>
              <a:rPr lang="en-ID" b="1" dirty="0"/>
              <a:t>.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64949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6" name="Google Shape;4456;p41"/>
          <p:cNvGrpSpPr/>
          <p:nvPr/>
        </p:nvGrpSpPr>
        <p:grpSpPr>
          <a:xfrm>
            <a:off x="7273046" y="1337219"/>
            <a:ext cx="1357596" cy="3400058"/>
            <a:chOff x="6384491" y="535062"/>
            <a:chExt cx="2197768" cy="4465406"/>
          </a:xfrm>
        </p:grpSpPr>
        <p:sp>
          <p:nvSpPr>
            <p:cNvPr id="4457" name="Google Shape;4457;p41"/>
            <p:cNvSpPr/>
            <p:nvPr/>
          </p:nvSpPr>
          <p:spPr>
            <a:xfrm>
              <a:off x="6594025" y="4805306"/>
              <a:ext cx="1988234" cy="195162"/>
            </a:xfrm>
            <a:custGeom>
              <a:avLst/>
              <a:gdLst/>
              <a:ahLst/>
              <a:cxnLst/>
              <a:rect l="l" t="t" r="r" b="b"/>
              <a:pathLst>
                <a:path w="9882" h="970" extrusionOk="0">
                  <a:moveTo>
                    <a:pt x="4941" y="0"/>
                  </a:moveTo>
                  <a:cubicBezTo>
                    <a:pt x="2212" y="0"/>
                    <a:pt x="0" y="217"/>
                    <a:pt x="0" y="485"/>
                  </a:cubicBezTo>
                  <a:cubicBezTo>
                    <a:pt x="0" y="752"/>
                    <a:pt x="2212" y="970"/>
                    <a:pt x="4941" y="970"/>
                  </a:cubicBezTo>
                  <a:cubicBezTo>
                    <a:pt x="6251" y="970"/>
                    <a:pt x="7508" y="918"/>
                    <a:pt x="8435" y="827"/>
                  </a:cubicBezTo>
                  <a:cubicBezTo>
                    <a:pt x="9362" y="737"/>
                    <a:pt x="9882" y="613"/>
                    <a:pt x="9882" y="485"/>
                  </a:cubicBezTo>
                  <a:cubicBezTo>
                    <a:pt x="9882" y="357"/>
                    <a:pt x="9362" y="233"/>
                    <a:pt x="8435" y="143"/>
                  </a:cubicBezTo>
                  <a:cubicBezTo>
                    <a:pt x="7508" y="52"/>
                    <a:pt x="6251" y="0"/>
                    <a:pt x="4941" y="0"/>
                  </a:cubicBez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8" name="Google Shape;4458;p41"/>
            <p:cNvGrpSpPr/>
            <p:nvPr/>
          </p:nvGrpSpPr>
          <p:grpSpPr>
            <a:xfrm>
              <a:off x="6384491" y="535062"/>
              <a:ext cx="2197749" cy="4358443"/>
              <a:chOff x="6384491" y="535062"/>
              <a:chExt cx="2197749" cy="4358443"/>
            </a:xfrm>
          </p:grpSpPr>
          <p:sp>
            <p:nvSpPr>
              <p:cNvPr id="4459" name="Google Shape;4459;p41"/>
              <p:cNvSpPr/>
              <p:nvPr/>
            </p:nvSpPr>
            <p:spPr>
              <a:xfrm>
                <a:off x="6816990" y="2352460"/>
                <a:ext cx="1475678" cy="1263033"/>
              </a:xfrm>
              <a:custGeom>
                <a:avLst/>
                <a:gdLst/>
                <a:ahLst/>
                <a:cxnLst/>
                <a:rect l="l" t="t" r="r" b="b"/>
                <a:pathLst>
                  <a:path w="13102" h="11214" extrusionOk="0">
                    <a:moveTo>
                      <a:pt x="237" y="1"/>
                    </a:moveTo>
                    <a:lnTo>
                      <a:pt x="1" y="67"/>
                    </a:lnTo>
                    <a:cubicBezTo>
                      <a:pt x="125" y="506"/>
                      <a:pt x="206" y="963"/>
                      <a:pt x="283" y="1405"/>
                    </a:cubicBezTo>
                    <a:cubicBezTo>
                      <a:pt x="329" y="1665"/>
                      <a:pt x="376" y="1933"/>
                      <a:pt x="432" y="2198"/>
                    </a:cubicBezTo>
                    <a:cubicBezTo>
                      <a:pt x="609" y="3040"/>
                      <a:pt x="773" y="3722"/>
                      <a:pt x="947" y="4343"/>
                    </a:cubicBezTo>
                    <a:cubicBezTo>
                      <a:pt x="1395" y="5934"/>
                      <a:pt x="1953" y="7231"/>
                      <a:pt x="2655" y="8310"/>
                    </a:cubicBezTo>
                    <a:cubicBezTo>
                      <a:pt x="3146" y="9065"/>
                      <a:pt x="3761" y="9753"/>
                      <a:pt x="4385" y="10246"/>
                    </a:cubicBezTo>
                    <a:cubicBezTo>
                      <a:pt x="5183" y="10877"/>
                      <a:pt x="5992" y="11202"/>
                      <a:pt x="6788" y="11214"/>
                    </a:cubicBezTo>
                    <a:lnTo>
                      <a:pt x="6856" y="11214"/>
                    </a:lnTo>
                    <a:cubicBezTo>
                      <a:pt x="7482" y="11214"/>
                      <a:pt x="8147" y="11095"/>
                      <a:pt x="8880" y="10853"/>
                    </a:cubicBezTo>
                    <a:cubicBezTo>
                      <a:pt x="10002" y="10480"/>
                      <a:pt x="10882" y="9938"/>
                      <a:pt x="11501" y="9243"/>
                    </a:cubicBezTo>
                    <a:cubicBezTo>
                      <a:pt x="12071" y="8605"/>
                      <a:pt x="12485" y="7759"/>
                      <a:pt x="12737" y="6728"/>
                    </a:cubicBezTo>
                    <a:cubicBezTo>
                      <a:pt x="12959" y="5819"/>
                      <a:pt x="13032" y="4875"/>
                      <a:pt x="13102" y="3964"/>
                    </a:cubicBezTo>
                    <a:lnTo>
                      <a:pt x="12857" y="3945"/>
                    </a:lnTo>
                    <a:cubicBezTo>
                      <a:pt x="12788" y="4848"/>
                      <a:pt x="12716" y="5780"/>
                      <a:pt x="12499" y="6670"/>
                    </a:cubicBezTo>
                    <a:cubicBezTo>
                      <a:pt x="12258" y="7661"/>
                      <a:pt x="11860" y="8472"/>
                      <a:pt x="11319" y="9081"/>
                    </a:cubicBezTo>
                    <a:cubicBezTo>
                      <a:pt x="10730" y="9742"/>
                      <a:pt x="9884" y="10261"/>
                      <a:pt x="8804" y="10620"/>
                    </a:cubicBezTo>
                    <a:cubicBezTo>
                      <a:pt x="8096" y="10856"/>
                      <a:pt x="7460" y="10972"/>
                      <a:pt x="6860" y="10972"/>
                    </a:cubicBezTo>
                    <a:cubicBezTo>
                      <a:pt x="6837" y="10972"/>
                      <a:pt x="6814" y="10972"/>
                      <a:pt x="6791" y="10972"/>
                    </a:cubicBezTo>
                    <a:cubicBezTo>
                      <a:pt x="4811" y="10943"/>
                      <a:pt x="3280" y="8826"/>
                      <a:pt x="2858" y="8177"/>
                    </a:cubicBezTo>
                    <a:cubicBezTo>
                      <a:pt x="2171" y="7119"/>
                      <a:pt x="1622" y="5845"/>
                      <a:pt x="1182" y="4277"/>
                    </a:cubicBezTo>
                    <a:cubicBezTo>
                      <a:pt x="1009" y="3661"/>
                      <a:pt x="846" y="2984"/>
                      <a:pt x="671" y="2147"/>
                    </a:cubicBezTo>
                    <a:cubicBezTo>
                      <a:pt x="615" y="1887"/>
                      <a:pt x="568" y="1620"/>
                      <a:pt x="523" y="1362"/>
                    </a:cubicBezTo>
                    <a:cubicBezTo>
                      <a:pt x="444" y="914"/>
                      <a:pt x="363" y="45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6875895" y="1299144"/>
                <a:ext cx="497712" cy="98112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8711" extrusionOk="0">
                    <a:moveTo>
                      <a:pt x="3441" y="0"/>
                    </a:moveTo>
                    <a:cubicBezTo>
                      <a:pt x="3331" y="0"/>
                      <a:pt x="3205" y="43"/>
                      <a:pt x="3063" y="144"/>
                    </a:cubicBezTo>
                    <a:cubicBezTo>
                      <a:pt x="2615" y="460"/>
                      <a:pt x="2388" y="1066"/>
                      <a:pt x="2145" y="1535"/>
                    </a:cubicBezTo>
                    <a:cubicBezTo>
                      <a:pt x="1869" y="2071"/>
                      <a:pt x="1597" y="2610"/>
                      <a:pt x="1346" y="3158"/>
                    </a:cubicBezTo>
                    <a:cubicBezTo>
                      <a:pt x="1085" y="3735"/>
                      <a:pt x="803" y="4357"/>
                      <a:pt x="572" y="4999"/>
                    </a:cubicBezTo>
                    <a:cubicBezTo>
                      <a:pt x="225" y="5973"/>
                      <a:pt x="1" y="6996"/>
                      <a:pt x="163" y="7978"/>
                    </a:cubicBezTo>
                    <a:cubicBezTo>
                      <a:pt x="185" y="8112"/>
                      <a:pt x="215" y="8247"/>
                      <a:pt x="283" y="8363"/>
                    </a:cubicBezTo>
                    <a:cubicBezTo>
                      <a:pt x="420" y="8595"/>
                      <a:pt x="694" y="8711"/>
                      <a:pt x="967" y="8711"/>
                    </a:cubicBezTo>
                    <a:cubicBezTo>
                      <a:pt x="1049" y="8711"/>
                      <a:pt x="1130" y="8700"/>
                      <a:pt x="1208" y="8680"/>
                    </a:cubicBezTo>
                    <a:cubicBezTo>
                      <a:pt x="1547" y="8590"/>
                      <a:pt x="1822" y="8346"/>
                      <a:pt x="2049" y="8081"/>
                    </a:cubicBezTo>
                    <a:cubicBezTo>
                      <a:pt x="2541" y="7507"/>
                      <a:pt x="2865" y="6810"/>
                      <a:pt x="3181" y="6123"/>
                    </a:cubicBezTo>
                    <a:cubicBezTo>
                      <a:pt x="3655" y="5095"/>
                      <a:pt x="4140" y="4110"/>
                      <a:pt x="4330" y="2981"/>
                    </a:cubicBezTo>
                    <a:cubicBezTo>
                      <a:pt x="4391" y="2619"/>
                      <a:pt x="4419" y="2245"/>
                      <a:pt x="4369" y="1880"/>
                    </a:cubicBezTo>
                    <a:cubicBezTo>
                      <a:pt x="4320" y="1524"/>
                      <a:pt x="4156" y="1211"/>
                      <a:pt x="4085" y="863"/>
                    </a:cubicBezTo>
                    <a:cubicBezTo>
                      <a:pt x="4001" y="456"/>
                      <a:pt x="3801" y="0"/>
                      <a:pt x="3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6702220" y="1517534"/>
                <a:ext cx="413915" cy="765659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6798" extrusionOk="0">
                    <a:moveTo>
                      <a:pt x="877" y="0"/>
                    </a:moveTo>
                    <a:cubicBezTo>
                      <a:pt x="791" y="0"/>
                      <a:pt x="713" y="36"/>
                      <a:pt x="650" y="109"/>
                    </a:cubicBezTo>
                    <a:cubicBezTo>
                      <a:pt x="626" y="135"/>
                      <a:pt x="605" y="160"/>
                      <a:pt x="581" y="185"/>
                    </a:cubicBezTo>
                    <a:cubicBezTo>
                      <a:pt x="528" y="241"/>
                      <a:pt x="474" y="294"/>
                      <a:pt x="420" y="355"/>
                    </a:cubicBezTo>
                    <a:cubicBezTo>
                      <a:pt x="249" y="546"/>
                      <a:pt x="129" y="784"/>
                      <a:pt x="74" y="1036"/>
                    </a:cubicBezTo>
                    <a:cubicBezTo>
                      <a:pt x="1" y="1382"/>
                      <a:pt x="136" y="1726"/>
                      <a:pt x="192" y="2068"/>
                    </a:cubicBezTo>
                    <a:cubicBezTo>
                      <a:pt x="327" y="2893"/>
                      <a:pt x="509" y="3710"/>
                      <a:pt x="744" y="4514"/>
                    </a:cubicBezTo>
                    <a:cubicBezTo>
                      <a:pt x="852" y="4883"/>
                      <a:pt x="970" y="5251"/>
                      <a:pt x="1127" y="5602"/>
                    </a:cubicBezTo>
                    <a:cubicBezTo>
                      <a:pt x="1273" y="5925"/>
                      <a:pt x="1456" y="6238"/>
                      <a:pt x="1723" y="6470"/>
                    </a:cubicBezTo>
                    <a:cubicBezTo>
                      <a:pt x="1948" y="6665"/>
                      <a:pt x="2241" y="6797"/>
                      <a:pt x="2537" y="6797"/>
                    </a:cubicBezTo>
                    <a:cubicBezTo>
                      <a:pt x="2592" y="6797"/>
                      <a:pt x="2647" y="6793"/>
                      <a:pt x="2701" y="6783"/>
                    </a:cubicBezTo>
                    <a:cubicBezTo>
                      <a:pt x="3221" y="6692"/>
                      <a:pt x="3582" y="6169"/>
                      <a:pt x="3648" y="5644"/>
                    </a:cubicBezTo>
                    <a:cubicBezTo>
                      <a:pt x="3675" y="5424"/>
                      <a:pt x="3655" y="5205"/>
                      <a:pt x="3623" y="4986"/>
                    </a:cubicBezTo>
                    <a:cubicBezTo>
                      <a:pt x="3534" y="4383"/>
                      <a:pt x="3208" y="3795"/>
                      <a:pt x="2916" y="3267"/>
                    </a:cubicBezTo>
                    <a:cubicBezTo>
                      <a:pt x="2614" y="2717"/>
                      <a:pt x="2280" y="2180"/>
                      <a:pt x="2014" y="1611"/>
                    </a:cubicBezTo>
                    <a:cubicBezTo>
                      <a:pt x="1794" y="1139"/>
                      <a:pt x="1616" y="638"/>
                      <a:pt x="1277" y="243"/>
                    </a:cubicBezTo>
                    <a:cubicBezTo>
                      <a:pt x="1204" y="156"/>
                      <a:pt x="1121" y="75"/>
                      <a:pt x="1018" y="31"/>
                    </a:cubicBezTo>
                    <a:cubicBezTo>
                      <a:pt x="970" y="10"/>
                      <a:pt x="922" y="0"/>
                      <a:pt x="8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6712469" y="1641089"/>
                <a:ext cx="184037" cy="97538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866" extrusionOk="0">
                    <a:moveTo>
                      <a:pt x="1587" y="1"/>
                    </a:moveTo>
                    <a:cubicBezTo>
                      <a:pt x="1570" y="1"/>
                      <a:pt x="1553" y="6"/>
                      <a:pt x="1549" y="17"/>
                    </a:cubicBezTo>
                    <a:cubicBezTo>
                      <a:pt x="1356" y="441"/>
                      <a:pt x="885" y="634"/>
                      <a:pt x="467" y="767"/>
                    </a:cubicBezTo>
                    <a:cubicBezTo>
                      <a:pt x="365" y="800"/>
                      <a:pt x="259" y="825"/>
                      <a:pt x="153" y="825"/>
                    </a:cubicBezTo>
                    <a:cubicBezTo>
                      <a:pt x="121" y="825"/>
                      <a:pt x="88" y="823"/>
                      <a:pt x="56" y="818"/>
                    </a:cubicBezTo>
                    <a:cubicBezTo>
                      <a:pt x="52" y="817"/>
                      <a:pt x="47" y="816"/>
                      <a:pt x="42" y="816"/>
                    </a:cubicBezTo>
                    <a:cubicBezTo>
                      <a:pt x="28" y="816"/>
                      <a:pt x="12" y="820"/>
                      <a:pt x="7" y="831"/>
                    </a:cubicBezTo>
                    <a:cubicBezTo>
                      <a:pt x="1" y="849"/>
                      <a:pt x="24" y="855"/>
                      <a:pt x="35" y="856"/>
                    </a:cubicBezTo>
                    <a:cubicBezTo>
                      <a:pt x="75" y="862"/>
                      <a:pt x="115" y="865"/>
                      <a:pt x="155" y="865"/>
                    </a:cubicBezTo>
                    <a:cubicBezTo>
                      <a:pt x="372" y="865"/>
                      <a:pt x="587" y="779"/>
                      <a:pt x="786" y="701"/>
                    </a:cubicBezTo>
                    <a:cubicBezTo>
                      <a:pt x="1010" y="613"/>
                      <a:pt x="1231" y="504"/>
                      <a:pt x="1404" y="334"/>
                    </a:cubicBezTo>
                    <a:cubicBezTo>
                      <a:pt x="1496" y="246"/>
                      <a:pt x="1573" y="143"/>
                      <a:pt x="1625" y="27"/>
                    </a:cubicBezTo>
                    <a:cubicBezTo>
                      <a:pt x="1633" y="10"/>
                      <a:pt x="1610" y="1"/>
                      <a:pt x="1587" y="1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7964352" y="1323472"/>
                <a:ext cx="617888" cy="144380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12819" extrusionOk="0">
                    <a:moveTo>
                      <a:pt x="534" y="0"/>
                    </a:moveTo>
                    <a:cubicBezTo>
                      <a:pt x="488" y="0"/>
                      <a:pt x="445" y="11"/>
                      <a:pt x="406" y="38"/>
                    </a:cubicBezTo>
                    <a:cubicBezTo>
                      <a:pt x="33" y="300"/>
                      <a:pt x="1" y="833"/>
                      <a:pt x="38" y="1286"/>
                    </a:cubicBezTo>
                    <a:cubicBezTo>
                      <a:pt x="195" y="3193"/>
                      <a:pt x="918" y="4994"/>
                      <a:pt x="1699" y="6722"/>
                    </a:cubicBezTo>
                    <a:cubicBezTo>
                      <a:pt x="2502" y="8501"/>
                      <a:pt x="3049" y="10382"/>
                      <a:pt x="3742" y="12208"/>
                    </a:cubicBezTo>
                    <a:cubicBezTo>
                      <a:pt x="3827" y="12439"/>
                      <a:pt x="3938" y="12690"/>
                      <a:pt x="4165" y="12783"/>
                    </a:cubicBezTo>
                    <a:cubicBezTo>
                      <a:pt x="4227" y="12808"/>
                      <a:pt x="4292" y="12819"/>
                      <a:pt x="4358" y="12819"/>
                    </a:cubicBezTo>
                    <a:cubicBezTo>
                      <a:pt x="4488" y="12819"/>
                      <a:pt x="4621" y="12777"/>
                      <a:pt x="4741" y="12723"/>
                    </a:cubicBezTo>
                    <a:cubicBezTo>
                      <a:pt x="5485" y="12387"/>
                      <a:pt x="5268" y="11663"/>
                      <a:pt x="5101" y="11030"/>
                    </a:cubicBezTo>
                    <a:cubicBezTo>
                      <a:pt x="4145" y="7428"/>
                      <a:pt x="3039" y="3837"/>
                      <a:pt x="1299" y="543"/>
                    </a:cubicBezTo>
                    <a:cubicBezTo>
                      <a:pt x="1205" y="364"/>
                      <a:pt x="1091" y="171"/>
                      <a:pt x="898" y="106"/>
                    </a:cubicBezTo>
                    <a:cubicBezTo>
                      <a:pt x="783" y="69"/>
                      <a:pt x="650" y="0"/>
                      <a:pt x="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7166819" y="1201043"/>
                <a:ext cx="946768" cy="1875064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16648" extrusionOk="0">
                    <a:moveTo>
                      <a:pt x="3847" y="1"/>
                    </a:moveTo>
                    <a:cubicBezTo>
                      <a:pt x="3276" y="1"/>
                      <a:pt x="2732" y="148"/>
                      <a:pt x="2145" y="298"/>
                    </a:cubicBezTo>
                    <a:cubicBezTo>
                      <a:pt x="1745" y="398"/>
                      <a:pt x="1342" y="500"/>
                      <a:pt x="969" y="679"/>
                    </a:cubicBezTo>
                    <a:cubicBezTo>
                      <a:pt x="923" y="701"/>
                      <a:pt x="878" y="722"/>
                      <a:pt x="834" y="746"/>
                    </a:cubicBezTo>
                    <a:cubicBezTo>
                      <a:pt x="400" y="976"/>
                      <a:pt x="14" y="1312"/>
                      <a:pt x="26" y="1836"/>
                    </a:cubicBezTo>
                    <a:cubicBezTo>
                      <a:pt x="35" y="2134"/>
                      <a:pt x="0" y="2437"/>
                      <a:pt x="14" y="2742"/>
                    </a:cubicBezTo>
                    <a:cubicBezTo>
                      <a:pt x="155" y="6087"/>
                      <a:pt x="351" y="9417"/>
                      <a:pt x="223" y="12768"/>
                    </a:cubicBezTo>
                    <a:cubicBezTo>
                      <a:pt x="215" y="12972"/>
                      <a:pt x="206" y="13173"/>
                      <a:pt x="197" y="13376"/>
                    </a:cubicBezTo>
                    <a:cubicBezTo>
                      <a:pt x="185" y="13630"/>
                      <a:pt x="117" y="13957"/>
                      <a:pt x="269" y="14182"/>
                    </a:cubicBezTo>
                    <a:cubicBezTo>
                      <a:pt x="426" y="14412"/>
                      <a:pt x="723" y="14657"/>
                      <a:pt x="930" y="14854"/>
                    </a:cubicBezTo>
                    <a:cubicBezTo>
                      <a:pt x="1434" y="15331"/>
                      <a:pt x="2004" y="15729"/>
                      <a:pt x="2577" y="16120"/>
                    </a:cubicBezTo>
                    <a:cubicBezTo>
                      <a:pt x="2841" y="16298"/>
                      <a:pt x="3111" y="16481"/>
                      <a:pt x="3419" y="16571"/>
                    </a:cubicBezTo>
                    <a:cubicBezTo>
                      <a:pt x="3619" y="16629"/>
                      <a:pt x="3828" y="16648"/>
                      <a:pt x="4036" y="16648"/>
                    </a:cubicBezTo>
                    <a:cubicBezTo>
                      <a:pt x="4069" y="16648"/>
                      <a:pt x="4102" y="16647"/>
                      <a:pt x="4134" y="16647"/>
                    </a:cubicBezTo>
                    <a:cubicBezTo>
                      <a:pt x="4609" y="16633"/>
                      <a:pt x="5079" y="16544"/>
                      <a:pt x="5528" y="16397"/>
                    </a:cubicBezTo>
                    <a:cubicBezTo>
                      <a:pt x="5837" y="16296"/>
                      <a:pt x="6138" y="16167"/>
                      <a:pt x="6405" y="15981"/>
                    </a:cubicBezTo>
                    <a:cubicBezTo>
                      <a:pt x="6710" y="15768"/>
                      <a:pt x="6958" y="15486"/>
                      <a:pt x="7202" y="15207"/>
                    </a:cubicBezTo>
                    <a:cubicBezTo>
                      <a:pt x="7476" y="14896"/>
                      <a:pt x="7751" y="14573"/>
                      <a:pt x="8038" y="14289"/>
                    </a:cubicBezTo>
                    <a:cubicBezTo>
                      <a:pt x="8289" y="14038"/>
                      <a:pt x="8226" y="13711"/>
                      <a:pt x="8210" y="13377"/>
                    </a:cubicBezTo>
                    <a:cubicBezTo>
                      <a:pt x="8201" y="13174"/>
                      <a:pt x="8193" y="12973"/>
                      <a:pt x="8184" y="12769"/>
                    </a:cubicBezTo>
                    <a:cubicBezTo>
                      <a:pt x="8056" y="9419"/>
                      <a:pt x="8251" y="6090"/>
                      <a:pt x="8394" y="2743"/>
                    </a:cubicBezTo>
                    <a:cubicBezTo>
                      <a:pt x="8405" y="2438"/>
                      <a:pt x="8371" y="2134"/>
                      <a:pt x="8380" y="1836"/>
                    </a:cubicBezTo>
                    <a:cubicBezTo>
                      <a:pt x="8392" y="1314"/>
                      <a:pt x="8007" y="976"/>
                      <a:pt x="7572" y="746"/>
                    </a:cubicBezTo>
                    <a:cubicBezTo>
                      <a:pt x="7528" y="722"/>
                      <a:pt x="7483" y="700"/>
                      <a:pt x="7438" y="679"/>
                    </a:cubicBezTo>
                    <a:cubicBezTo>
                      <a:pt x="7066" y="500"/>
                      <a:pt x="6661" y="398"/>
                      <a:pt x="6261" y="298"/>
                    </a:cubicBezTo>
                    <a:cubicBezTo>
                      <a:pt x="5673" y="149"/>
                      <a:pt x="5127" y="1"/>
                      <a:pt x="4555" y="1"/>
                    </a:cubicBezTo>
                    <a:cubicBezTo>
                      <a:pt x="4439" y="1"/>
                      <a:pt x="4322" y="7"/>
                      <a:pt x="4203" y="21"/>
                    </a:cubicBezTo>
                    <a:cubicBezTo>
                      <a:pt x="4083" y="7"/>
                      <a:pt x="3965" y="1"/>
                      <a:pt x="38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795069" y="4769837"/>
                <a:ext cx="406482" cy="12355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1097" extrusionOk="0">
                    <a:moveTo>
                      <a:pt x="1627" y="1"/>
                    </a:moveTo>
                    <a:cubicBezTo>
                      <a:pt x="1560" y="1"/>
                      <a:pt x="1496" y="2"/>
                      <a:pt x="1436" y="3"/>
                    </a:cubicBezTo>
                    <a:cubicBezTo>
                      <a:pt x="1086" y="10"/>
                      <a:pt x="782" y="126"/>
                      <a:pt x="487" y="304"/>
                    </a:cubicBezTo>
                    <a:cubicBezTo>
                      <a:pt x="325" y="401"/>
                      <a:pt x="1" y="900"/>
                      <a:pt x="157" y="1073"/>
                    </a:cubicBezTo>
                    <a:cubicBezTo>
                      <a:pt x="165" y="1082"/>
                      <a:pt x="174" y="1089"/>
                      <a:pt x="184" y="1097"/>
                    </a:cubicBezTo>
                    <a:lnTo>
                      <a:pt x="3605" y="1097"/>
                    </a:lnTo>
                    <a:cubicBezTo>
                      <a:pt x="3608" y="1083"/>
                      <a:pt x="3609" y="1071"/>
                      <a:pt x="3608" y="1055"/>
                    </a:cubicBezTo>
                    <a:cubicBezTo>
                      <a:pt x="3596" y="841"/>
                      <a:pt x="3530" y="502"/>
                      <a:pt x="3308" y="406"/>
                    </a:cubicBezTo>
                    <a:cubicBezTo>
                      <a:pt x="3256" y="384"/>
                      <a:pt x="3198" y="378"/>
                      <a:pt x="3142" y="373"/>
                    </a:cubicBezTo>
                    <a:cubicBezTo>
                      <a:pt x="2979" y="359"/>
                      <a:pt x="2814" y="351"/>
                      <a:pt x="2658" y="307"/>
                    </a:cubicBezTo>
                    <a:cubicBezTo>
                      <a:pt x="2508" y="265"/>
                      <a:pt x="2392" y="174"/>
                      <a:pt x="2255" y="105"/>
                    </a:cubicBezTo>
                    <a:cubicBezTo>
                      <a:pt x="2081" y="15"/>
                      <a:pt x="1842" y="1"/>
                      <a:pt x="1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7656309" y="2574454"/>
                <a:ext cx="467302" cy="2272536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0177" extrusionOk="0">
                    <a:moveTo>
                      <a:pt x="3307" y="0"/>
                    </a:moveTo>
                    <a:cubicBezTo>
                      <a:pt x="2991" y="0"/>
                      <a:pt x="2569" y="223"/>
                      <a:pt x="2291" y="298"/>
                    </a:cubicBezTo>
                    <a:cubicBezTo>
                      <a:pt x="1920" y="397"/>
                      <a:pt x="1557" y="533"/>
                      <a:pt x="1206" y="690"/>
                    </a:cubicBezTo>
                    <a:cubicBezTo>
                      <a:pt x="932" y="811"/>
                      <a:pt x="659" y="960"/>
                      <a:pt x="458" y="1189"/>
                    </a:cubicBezTo>
                    <a:cubicBezTo>
                      <a:pt x="4" y="1704"/>
                      <a:pt x="0" y="2484"/>
                      <a:pt x="28" y="3183"/>
                    </a:cubicBezTo>
                    <a:cubicBezTo>
                      <a:pt x="128" y="5800"/>
                      <a:pt x="291" y="8413"/>
                      <a:pt x="515" y="11021"/>
                    </a:cubicBezTo>
                    <a:cubicBezTo>
                      <a:pt x="628" y="12350"/>
                      <a:pt x="702" y="13711"/>
                      <a:pt x="907" y="15029"/>
                    </a:cubicBezTo>
                    <a:cubicBezTo>
                      <a:pt x="1073" y="16089"/>
                      <a:pt x="1110" y="17185"/>
                      <a:pt x="1170" y="18262"/>
                    </a:cubicBezTo>
                    <a:cubicBezTo>
                      <a:pt x="1201" y="18814"/>
                      <a:pt x="1237" y="19366"/>
                      <a:pt x="1301" y="19915"/>
                    </a:cubicBezTo>
                    <a:cubicBezTo>
                      <a:pt x="1325" y="20116"/>
                      <a:pt x="1369" y="20176"/>
                      <a:pt x="1500" y="20176"/>
                    </a:cubicBezTo>
                    <a:cubicBezTo>
                      <a:pt x="1542" y="20176"/>
                      <a:pt x="1591" y="20170"/>
                      <a:pt x="1652" y="20161"/>
                    </a:cubicBezTo>
                    <a:cubicBezTo>
                      <a:pt x="1924" y="20116"/>
                      <a:pt x="2195" y="20065"/>
                      <a:pt x="2465" y="20011"/>
                    </a:cubicBezTo>
                    <a:cubicBezTo>
                      <a:pt x="2628" y="19978"/>
                      <a:pt x="2789" y="19946"/>
                      <a:pt x="2953" y="19911"/>
                    </a:cubicBezTo>
                    <a:cubicBezTo>
                      <a:pt x="3141" y="19872"/>
                      <a:pt x="3394" y="19883"/>
                      <a:pt x="3564" y="19782"/>
                    </a:cubicBezTo>
                    <a:cubicBezTo>
                      <a:pt x="3697" y="19704"/>
                      <a:pt x="3781" y="19536"/>
                      <a:pt x="3848" y="19402"/>
                    </a:cubicBezTo>
                    <a:cubicBezTo>
                      <a:pt x="3997" y="19097"/>
                      <a:pt x="4148" y="18721"/>
                      <a:pt x="4147" y="18376"/>
                    </a:cubicBezTo>
                    <a:cubicBezTo>
                      <a:pt x="4128" y="14880"/>
                      <a:pt x="4112" y="11379"/>
                      <a:pt x="4035" y="7889"/>
                    </a:cubicBezTo>
                    <a:cubicBezTo>
                      <a:pt x="3984" y="5651"/>
                      <a:pt x="3958" y="3414"/>
                      <a:pt x="3957" y="1177"/>
                    </a:cubicBezTo>
                    <a:cubicBezTo>
                      <a:pt x="3955" y="1142"/>
                      <a:pt x="3955" y="1108"/>
                      <a:pt x="3955" y="1073"/>
                    </a:cubicBezTo>
                    <a:cubicBezTo>
                      <a:pt x="3953" y="874"/>
                      <a:pt x="3943" y="675"/>
                      <a:pt x="3881" y="488"/>
                    </a:cubicBezTo>
                    <a:cubicBezTo>
                      <a:pt x="3808" y="268"/>
                      <a:pt x="3647" y="66"/>
                      <a:pt x="3431" y="14"/>
                    </a:cubicBezTo>
                    <a:cubicBezTo>
                      <a:pt x="3392" y="5"/>
                      <a:pt x="3351" y="0"/>
                      <a:pt x="33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7806670" y="4861518"/>
                <a:ext cx="394881" cy="31987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84" extrusionOk="0">
                    <a:moveTo>
                      <a:pt x="34" y="1"/>
                    </a:moveTo>
                    <a:cubicBezTo>
                      <a:pt x="2" y="105"/>
                      <a:pt x="0" y="201"/>
                      <a:pt x="54" y="260"/>
                    </a:cubicBezTo>
                    <a:cubicBezTo>
                      <a:pt x="62" y="269"/>
                      <a:pt x="71" y="278"/>
                      <a:pt x="81" y="284"/>
                    </a:cubicBezTo>
                    <a:lnTo>
                      <a:pt x="3502" y="284"/>
                    </a:lnTo>
                    <a:cubicBezTo>
                      <a:pt x="3505" y="270"/>
                      <a:pt x="3506" y="258"/>
                      <a:pt x="3505" y="242"/>
                    </a:cubicBezTo>
                    <a:cubicBezTo>
                      <a:pt x="3501" y="171"/>
                      <a:pt x="3490" y="86"/>
                      <a:pt x="3471" y="1"/>
                    </a:cubicBezTo>
                    <a:close/>
                  </a:path>
                </a:pathLst>
              </a:custGeom>
              <a:solidFill>
                <a:srgbClr val="000000">
                  <a:alpha val="54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8378943" y="2581887"/>
                <a:ext cx="145856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576" extrusionOk="0">
                    <a:moveTo>
                      <a:pt x="1229" y="0"/>
                    </a:moveTo>
                    <a:cubicBezTo>
                      <a:pt x="1221" y="0"/>
                      <a:pt x="1214" y="2"/>
                      <a:pt x="1209" y="5"/>
                    </a:cubicBezTo>
                    <a:cubicBezTo>
                      <a:pt x="834" y="223"/>
                      <a:pt x="439" y="402"/>
                      <a:pt x="27" y="537"/>
                    </a:cubicBezTo>
                    <a:cubicBezTo>
                      <a:pt x="12" y="541"/>
                      <a:pt x="1" y="551"/>
                      <a:pt x="12" y="565"/>
                    </a:cubicBezTo>
                    <a:cubicBezTo>
                      <a:pt x="18" y="573"/>
                      <a:pt x="32" y="575"/>
                      <a:pt x="44" y="575"/>
                    </a:cubicBezTo>
                    <a:cubicBezTo>
                      <a:pt x="53" y="575"/>
                      <a:pt x="61" y="574"/>
                      <a:pt x="67" y="573"/>
                    </a:cubicBezTo>
                    <a:cubicBezTo>
                      <a:pt x="484" y="435"/>
                      <a:pt x="885" y="255"/>
                      <a:pt x="1265" y="35"/>
                    </a:cubicBezTo>
                    <a:cubicBezTo>
                      <a:pt x="1294" y="16"/>
                      <a:pt x="1257" y="0"/>
                      <a:pt x="1229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7088541" y="4769837"/>
                <a:ext cx="406482" cy="12355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1097" extrusionOk="0">
                    <a:moveTo>
                      <a:pt x="1983" y="1"/>
                    </a:moveTo>
                    <a:cubicBezTo>
                      <a:pt x="1768" y="1"/>
                      <a:pt x="1528" y="15"/>
                      <a:pt x="1355" y="105"/>
                    </a:cubicBezTo>
                    <a:cubicBezTo>
                      <a:pt x="1217" y="174"/>
                      <a:pt x="1102" y="265"/>
                      <a:pt x="952" y="307"/>
                    </a:cubicBezTo>
                    <a:cubicBezTo>
                      <a:pt x="796" y="351"/>
                      <a:pt x="630" y="359"/>
                      <a:pt x="468" y="373"/>
                    </a:cubicBezTo>
                    <a:cubicBezTo>
                      <a:pt x="411" y="378"/>
                      <a:pt x="353" y="384"/>
                      <a:pt x="302" y="406"/>
                    </a:cubicBezTo>
                    <a:cubicBezTo>
                      <a:pt x="80" y="502"/>
                      <a:pt x="13" y="841"/>
                      <a:pt x="2" y="1055"/>
                    </a:cubicBezTo>
                    <a:cubicBezTo>
                      <a:pt x="1" y="1071"/>
                      <a:pt x="2" y="1083"/>
                      <a:pt x="5" y="1097"/>
                    </a:cubicBezTo>
                    <a:lnTo>
                      <a:pt x="3426" y="1097"/>
                    </a:lnTo>
                    <a:cubicBezTo>
                      <a:pt x="3436" y="1089"/>
                      <a:pt x="3446" y="1082"/>
                      <a:pt x="3453" y="1073"/>
                    </a:cubicBezTo>
                    <a:cubicBezTo>
                      <a:pt x="3609" y="900"/>
                      <a:pt x="3284" y="401"/>
                      <a:pt x="3123" y="304"/>
                    </a:cubicBezTo>
                    <a:cubicBezTo>
                      <a:pt x="2827" y="126"/>
                      <a:pt x="2524" y="10"/>
                      <a:pt x="2173" y="3"/>
                    </a:cubicBezTo>
                    <a:cubicBezTo>
                      <a:pt x="2114" y="2"/>
                      <a:pt x="2050" y="1"/>
                      <a:pt x="19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7166593" y="2574454"/>
                <a:ext cx="467189" cy="2272536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0177" extrusionOk="0">
                    <a:moveTo>
                      <a:pt x="841" y="0"/>
                    </a:moveTo>
                    <a:cubicBezTo>
                      <a:pt x="798" y="0"/>
                      <a:pt x="756" y="5"/>
                      <a:pt x="718" y="14"/>
                    </a:cubicBezTo>
                    <a:cubicBezTo>
                      <a:pt x="502" y="66"/>
                      <a:pt x="341" y="268"/>
                      <a:pt x="268" y="488"/>
                    </a:cubicBezTo>
                    <a:cubicBezTo>
                      <a:pt x="206" y="675"/>
                      <a:pt x="196" y="874"/>
                      <a:pt x="194" y="1073"/>
                    </a:cubicBezTo>
                    <a:cubicBezTo>
                      <a:pt x="194" y="1108"/>
                      <a:pt x="194" y="1142"/>
                      <a:pt x="193" y="1177"/>
                    </a:cubicBezTo>
                    <a:cubicBezTo>
                      <a:pt x="192" y="3414"/>
                      <a:pt x="166" y="5651"/>
                      <a:pt x="115" y="7889"/>
                    </a:cubicBezTo>
                    <a:cubicBezTo>
                      <a:pt x="37" y="11379"/>
                      <a:pt x="21" y="14880"/>
                      <a:pt x="1" y="18376"/>
                    </a:cubicBezTo>
                    <a:cubicBezTo>
                      <a:pt x="0" y="18721"/>
                      <a:pt x="151" y="19097"/>
                      <a:pt x="301" y="19402"/>
                    </a:cubicBezTo>
                    <a:cubicBezTo>
                      <a:pt x="367" y="19536"/>
                      <a:pt x="452" y="19704"/>
                      <a:pt x="584" y="19782"/>
                    </a:cubicBezTo>
                    <a:cubicBezTo>
                      <a:pt x="755" y="19883"/>
                      <a:pt x="1008" y="19872"/>
                      <a:pt x="1196" y="19911"/>
                    </a:cubicBezTo>
                    <a:cubicBezTo>
                      <a:pt x="1359" y="19946"/>
                      <a:pt x="1521" y="19978"/>
                      <a:pt x="1683" y="20011"/>
                    </a:cubicBezTo>
                    <a:cubicBezTo>
                      <a:pt x="1954" y="20065"/>
                      <a:pt x="2224" y="20116"/>
                      <a:pt x="2497" y="20161"/>
                    </a:cubicBezTo>
                    <a:cubicBezTo>
                      <a:pt x="2557" y="20170"/>
                      <a:pt x="2607" y="20176"/>
                      <a:pt x="2648" y="20176"/>
                    </a:cubicBezTo>
                    <a:cubicBezTo>
                      <a:pt x="2780" y="20176"/>
                      <a:pt x="2824" y="20116"/>
                      <a:pt x="2848" y="19915"/>
                    </a:cubicBezTo>
                    <a:cubicBezTo>
                      <a:pt x="2912" y="19366"/>
                      <a:pt x="2948" y="18814"/>
                      <a:pt x="2979" y="18262"/>
                    </a:cubicBezTo>
                    <a:cubicBezTo>
                      <a:pt x="3039" y="17185"/>
                      <a:pt x="3076" y="16089"/>
                      <a:pt x="3241" y="15029"/>
                    </a:cubicBezTo>
                    <a:cubicBezTo>
                      <a:pt x="3447" y="13711"/>
                      <a:pt x="3520" y="12350"/>
                      <a:pt x="3634" y="11021"/>
                    </a:cubicBezTo>
                    <a:cubicBezTo>
                      <a:pt x="3857" y="8413"/>
                      <a:pt x="4020" y="5800"/>
                      <a:pt x="4121" y="3183"/>
                    </a:cubicBezTo>
                    <a:cubicBezTo>
                      <a:pt x="4148" y="2484"/>
                      <a:pt x="4144" y="1704"/>
                      <a:pt x="3691" y="1189"/>
                    </a:cubicBezTo>
                    <a:cubicBezTo>
                      <a:pt x="3489" y="960"/>
                      <a:pt x="3216" y="811"/>
                      <a:pt x="2943" y="690"/>
                    </a:cubicBezTo>
                    <a:cubicBezTo>
                      <a:pt x="2591" y="533"/>
                      <a:pt x="2228" y="397"/>
                      <a:pt x="1857" y="298"/>
                    </a:cubicBezTo>
                    <a:cubicBezTo>
                      <a:pt x="1579" y="223"/>
                      <a:pt x="1158" y="0"/>
                      <a:pt x="8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7088541" y="4861518"/>
                <a:ext cx="394993" cy="3198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84" extrusionOk="0">
                    <a:moveTo>
                      <a:pt x="36" y="1"/>
                    </a:moveTo>
                    <a:cubicBezTo>
                      <a:pt x="16" y="86"/>
                      <a:pt x="6" y="171"/>
                      <a:pt x="2" y="242"/>
                    </a:cubicBezTo>
                    <a:cubicBezTo>
                      <a:pt x="1" y="258"/>
                      <a:pt x="2" y="270"/>
                      <a:pt x="5" y="284"/>
                    </a:cubicBezTo>
                    <a:lnTo>
                      <a:pt x="3426" y="284"/>
                    </a:lnTo>
                    <a:cubicBezTo>
                      <a:pt x="3436" y="278"/>
                      <a:pt x="3444" y="269"/>
                      <a:pt x="3453" y="260"/>
                    </a:cubicBezTo>
                    <a:cubicBezTo>
                      <a:pt x="3506" y="201"/>
                      <a:pt x="3504" y="105"/>
                      <a:pt x="3472" y="1"/>
                    </a:cubicBezTo>
                    <a:close/>
                  </a:path>
                </a:pathLst>
              </a:custGeom>
              <a:solidFill>
                <a:srgbClr val="000000">
                  <a:alpha val="54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7406608" y="679904"/>
                <a:ext cx="467189" cy="629827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5592" extrusionOk="0">
                    <a:moveTo>
                      <a:pt x="2074" y="0"/>
                    </a:moveTo>
                    <a:cubicBezTo>
                      <a:pt x="1906" y="0"/>
                      <a:pt x="1738" y="23"/>
                      <a:pt x="1561" y="69"/>
                    </a:cubicBezTo>
                    <a:cubicBezTo>
                      <a:pt x="1131" y="183"/>
                      <a:pt x="741" y="426"/>
                      <a:pt x="467" y="756"/>
                    </a:cubicBezTo>
                    <a:cubicBezTo>
                      <a:pt x="65" y="1237"/>
                      <a:pt x="0" y="1813"/>
                      <a:pt x="11" y="2403"/>
                    </a:cubicBezTo>
                    <a:cubicBezTo>
                      <a:pt x="29" y="3385"/>
                      <a:pt x="507" y="4312"/>
                      <a:pt x="313" y="5297"/>
                    </a:cubicBezTo>
                    <a:cubicBezTo>
                      <a:pt x="303" y="5348"/>
                      <a:pt x="294" y="5409"/>
                      <a:pt x="331" y="5446"/>
                    </a:cubicBezTo>
                    <a:cubicBezTo>
                      <a:pt x="352" y="5468"/>
                      <a:pt x="383" y="5476"/>
                      <a:pt x="412" y="5483"/>
                    </a:cubicBezTo>
                    <a:cubicBezTo>
                      <a:pt x="712" y="5549"/>
                      <a:pt x="1018" y="5567"/>
                      <a:pt x="1325" y="5567"/>
                    </a:cubicBezTo>
                    <a:cubicBezTo>
                      <a:pt x="1673" y="5567"/>
                      <a:pt x="2023" y="5544"/>
                      <a:pt x="2371" y="5544"/>
                    </a:cubicBezTo>
                    <a:cubicBezTo>
                      <a:pt x="2375" y="5544"/>
                      <a:pt x="2379" y="5544"/>
                      <a:pt x="2383" y="5544"/>
                    </a:cubicBezTo>
                    <a:cubicBezTo>
                      <a:pt x="2657" y="5544"/>
                      <a:pt x="2967" y="5591"/>
                      <a:pt x="3262" y="5591"/>
                    </a:cubicBezTo>
                    <a:cubicBezTo>
                      <a:pt x="3412" y="5591"/>
                      <a:pt x="3558" y="5579"/>
                      <a:pt x="3693" y="5541"/>
                    </a:cubicBezTo>
                    <a:cubicBezTo>
                      <a:pt x="3817" y="5508"/>
                      <a:pt x="3886" y="5369"/>
                      <a:pt x="3890" y="5241"/>
                    </a:cubicBezTo>
                    <a:cubicBezTo>
                      <a:pt x="3894" y="5113"/>
                      <a:pt x="3849" y="4988"/>
                      <a:pt x="3818" y="4862"/>
                    </a:cubicBezTo>
                    <a:cubicBezTo>
                      <a:pt x="3710" y="4433"/>
                      <a:pt x="3832" y="4134"/>
                      <a:pt x="3944" y="3727"/>
                    </a:cubicBezTo>
                    <a:cubicBezTo>
                      <a:pt x="4064" y="3296"/>
                      <a:pt x="4128" y="2849"/>
                      <a:pt x="4137" y="2402"/>
                    </a:cubicBezTo>
                    <a:cubicBezTo>
                      <a:pt x="4148" y="1813"/>
                      <a:pt x="4082" y="1236"/>
                      <a:pt x="3679" y="756"/>
                    </a:cubicBezTo>
                    <a:cubicBezTo>
                      <a:pt x="3406" y="428"/>
                      <a:pt x="3016" y="183"/>
                      <a:pt x="2586" y="69"/>
                    </a:cubicBezTo>
                    <a:cubicBezTo>
                      <a:pt x="2410" y="23"/>
                      <a:pt x="2242" y="0"/>
                      <a:pt x="2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7482295" y="810105"/>
                <a:ext cx="319757" cy="301511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677" extrusionOk="0">
                    <a:moveTo>
                      <a:pt x="1355" y="0"/>
                    </a:moveTo>
                    <a:cubicBezTo>
                      <a:pt x="1072" y="0"/>
                      <a:pt x="790" y="65"/>
                      <a:pt x="536" y="190"/>
                    </a:cubicBezTo>
                    <a:cubicBezTo>
                      <a:pt x="397" y="260"/>
                      <a:pt x="264" y="349"/>
                      <a:pt x="170" y="473"/>
                    </a:cubicBezTo>
                    <a:cubicBezTo>
                      <a:pt x="46" y="637"/>
                      <a:pt x="0" y="851"/>
                      <a:pt x="14" y="1057"/>
                    </a:cubicBezTo>
                    <a:cubicBezTo>
                      <a:pt x="14" y="1070"/>
                      <a:pt x="15" y="1083"/>
                      <a:pt x="16" y="1096"/>
                    </a:cubicBezTo>
                    <a:cubicBezTo>
                      <a:pt x="40" y="1346"/>
                      <a:pt x="148" y="1559"/>
                      <a:pt x="245" y="1789"/>
                    </a:cubicBezTo>
                    <a:cubicBezTo>
                      <a:pt x="284" y="1885"/>
                      <a:pt x="325" y="1983"/>
                      <a:pt x="376" y="2074"/>
                    </a:cubicBezTo>
                    <a:cubicBezTo>
                      <a:pt x="584" y="2437"/>
                      <a:pt x="996" y="2677"/>
                      <a:pt x="1414" y="2677"/>
                    </a:cubicBezTo>
                    <a:cubicBezTo>
                      <a:pt x="1445" y="2677"/>
                      <a:pt x="1475" y="2676"/>
                      <a:pt x="1506" y="2673"/>
                    </a:cubicBezTo>
                    <a:cubicBezTo>
                      <a:pt x="1703" y="2657"/>
                      <a:pt x="1893" y="2587"/>
                      <a:pt x="2069" y="2497"/>
                    </a:cubicBezTo>
                    <a:cubicBezTo>
                      <a:pt x="2154" y="2453"/>
                      <a:pt x="2236" y="2403"/>
                      <a:pt x="2309" y="2341"/>
                    </a:cubicBezTo>
                    <a:cubicBezTo>
                      <a:pt x="2473" y="2200"/>
                      <a:pt x="2573" y="2005"/>
                      <a:pt x="2646" y="1805"/>
                    </a:cubicBezTo>
                    <a:cubicBezTo>
                      <a:pt x="2722" y="1593"/>
                      <a:pt x="2727" y="1360"/>
                      <a:pt x="2761" y="1135"/>
                    </a:cubicBezTo>
                    <a:cubicBezTo>
                      <a:pt x="2799" y="889"/>
                      <a:pt x="2839" y="658"/>
                      <a:pt x="2651" y="456"/>
                    </a:cubicBezTo>
                    <a:cubicBezTo>
                      <a:pt x="2522" y="318"/>
                      <a:pt x="2344" y="239"/>
                      <a:pt x="2167" y="172"/>
                    </a:cubicBezTo>
                    <a:cubicBezTo>
                      <a:pt x="2008" y="111"/>
                      <a:pt x="1844" y="58"/>
                      <a:pt x="1676" y="28"/>
                    </a:cubicBezTo>
                    <a:cubicBezTo>
                      <a:pt x="1570" y="10"/>
                      <a:pt x="1462" y="0"/>
                      <a:pt x="1355" y="0"/>
                    </a:cubicBezTo>
                    <a:close/>
                  </a:path>
                </a:pathLst>
              </a:custGeom>
              <a:solidFill>
                <a:srgbClr val="FFA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7483422" y="809992"/>
                <a:ext cx="318630" cy="301848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680" extrusionOk="0">
                    <a:moveTo>
                      <a:pt x="1349" y="1"/>
                    </a:moveTo>
                    <a:cubicBezTo>
                      <a:pt x="1213" y="1"/>
                      <a:pt x="1077" y="15"/>
                      <a:pt x="944" y="45"/>
                    </a:cubicBezTo>
                    <a:cubicBezTo>
                      <a:pt x="800" y="76"/>
                      <a:pt x="661" y="126"/>
                      <a:pt x="530" y="190"/>
                    </a:cubicBezTo>
                    <a:cubicBezTo>
                      <a:pt x="388" y="260"/>
                      <a:pt x="256" y="349"/>
                      <a:pt x="161" y="473"/>
                    </a:cubicBezTo>
                    <a:cubicBezTo>
                      <a:pt x="75" y="587"/>
                      <a:pt x="26" y="725"/>
                      <a:pt x="10" y="867"/>
                    </a:cubicBezTo>
                    <a:cubicBezTo>
                      <a:pt x="2" y="930"/>
                      <a:pt x="0" y="994"/>
                      <a:pt x="5" y="1057"/>
                    </a:cubicBezTo>
                    <a:cubicBezTo>
                      <a:pt x="5" y="1069"/>
                      <a:pt x="6" y="1083"/>
                      <a:pt x="8" y="1095"/>
                    </a:cubicBezTo>
                    <a:cubicBezTo>
                      <a:pt x="28" y="1304"/>
                      <a:pt x="106" y="1486"/>
                      <a:pt x="185" y="1673"/>
                    </a:cubicBezTo>
                    <a:cubicBezTo>
                      <a:pt x="202" y="1712"/>
                      <a:pt x="217" y="1750"/>
                      <a:pt x="235" y="1789"/>
                    </a:cubicBezTo>
                    <a:cubicBezTo>
                      <a:pt x="253" y="1832"/>
                      <a:pt x="269" y="1874"/>
                      <a:pt x="289" y="1917"/>
                    </a:cubicBezTo>
                    <a:cubicBezTo>
                      <a:pt x="313" y="1971"/>
                      <a:pt x="338" y="2024"/>
                      <a:pt x="366" y="2075"/>
                    </a:cubicBezTo>
                    <a:cubicBezTo>
                      <a:pt x="367" y="2079"/>
                      <a:pt x="370" y="2081"/>
                      <a:pt x="371" y="2084"/>
                    </a:cubicBezTo>
                    <a:cubicBezTo>
                      <a:pt x="581" y="2442"/>
                      <a:pt x="987" y="2679"/>
                      <a:pt x="1402" y="2679"/>
                    </a:cubicBezTo>
                    <a:cubicBezTo>
                      <a:pt x="1433" y="2679"/>
                      <a:pt x="1464" y="2678"/>
                      <a:pt x="1496" y="2675"/>
                    </a:cubicBezTo>
                    <a:cubicBezTo>
                      <a:pt x="1693" y="2659"/>
                      <a:pt x="1883" y="2590"/>
                      <a:pt x="2059" y="2499"/>
                    </a:cubicBezTo>
                    <a:cubicBezTo>
                      <a:pt x="2143" y="2456"/>
                      <a:pt x="2226" y="2405"/>
                      <a:pt x="2299" y="2343"/>
                    </a:cubicBezTo>
                    <a:cubicBezTo>
                      <a:pt x="2410" y="2247"/>
                      <a:pt x="2493" y="2125"/>
                      <a:pt x="2557" y="1994"/>
                    </a:cubicBezTo>
                    <a:cubicBezTo>
                      <a:pt x="2587" y="1934"/>
                      <a:pt x="2613" y="1870"/>
                      <a:pt x="2636" y="1807"/>
                    </a:cubicBezTo>
                    <a:cubicBezTo>
                      <a:pt x="2702" y="1625"/>
                      <a:pt x="2715" y="1429"/>
                      <a:pt x="2738" y="1234"/>
                    </a:cubicBezTo>
                    <a:cubicBezTo>
                      <a:pt x="2742" y="1202"/>
                      <a:pt x="2746" y="1170"/>
                      <a:pt x="2751" y="1138"/>
                    </a:cubicBezTo>
                    <a:cubicBezTo>
                      <a:pt x="2789" y="891"/>
                      <a:pt x="2829" y="660"/>
                      <a:pt x="2644" y="456"/>
                    </a:cubicBezTo>
                    <a:cubicBezTo>
                      <a:pt x="2577" y="385"/>
                      <a:pt x="2495" y="328"/>
                      <a:pt x="2408" y="282"/>
                    </a:cubicBezTo>
                    <a:cubicBezTo>
                      <a:pt x="2351" y="252"/>
                      <a:pt x="2292" y="225"/>
                      <a:pt x="2231" y="200"/>
                    </a:cubicBezTo>
                    <a:cubicBezTo>
                      <a:pt x="2207" y="190"/>
                      <a:pt x="2183" y="180"/>
                      <a:pt x="2159" y="172"/>
                    </a:cubicBezTo>
                    <a:cubicBezTo>
                      <a:pt x="2095" y="147"/>
                      <a:pt x="2029" y="124"/>
                      <a:pt x="1963" y="103"/>
                    </a:cubicBezTo>
                    <a:cubicBezTo>
                      <a:pt x="1866" y="72"/>
                      <a:pt x="1768" y="46"/>
                      <a:pt x="1668" y="28"/>
                    </a:cubicBezTo>
                    <a:cubicBezTo>
                      <a:pt x="1563" y="10"/>
                      <a:pt x="1456" y="1"/>
                      <a:pt x="1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7483309" y="810105"/>
                <a:ext cx="220980" cy="18843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673" extrusionOk="0">
                    <a:moveTo>
                      <a:pt x="1347" y="1"/>
                    </a:moveTo>
                    <a:cubicBezTo>
                      <a:pt x="1211" y="1"/>
                      <a:pt x="1075" y="16"/>
                      <a:pt x="942" y="45"/>
                    </a:cubicBezTo>
                    <a:lnTo>
                      <a:pt x="10" y="867"/>
                    </a:lnTo>
                    <a:cubicBezTo>
                      <a:pt x="1" y="931"/>
                      <a:pt x="0" y="994"/>
                      <a:pt x="5" y="1057"/>
                    </a:cubicBezTo>
                    <a:cubicBezTo>
                      <a:pt x="5" y="1070"/>
                      <a:pt x="6" y="1083"/>
                      <a:pt x="7" y="1096"/>
                    </a:cubicBezTo>
                    <a:cubicBezTo>
                      <a:pt x="27" y="1304"/>
                      <a:pt x="105" y="1486"/>
                      <a:pt x="185" y="1673"/>
                    </a:cubicBezTo>
                    <a:lnTo>
                      <a:pt x="1962" y="104"/>
                    </a:lnTo>
                    <a:cubicBezTo>
                      <a:pt x="1865" y="73"/>
                      <a:pt x="1767" y="47"/>
                      <a:pt x="1667" y="28"/>
                    </a:cubicBezTo>
                    <a:cubicBezTo>
                      <a:pt x="1562" y="10"/>
                      <a:pt x="1455" y="1"/>
                      <a:pt x="1347" y="1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7707330" y="948977"/>
                <a:ext cx="84360" cy="8683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71" extrusionOk="0">
                    <a:moveTo>
                      <a:pt x="749" y="0"/>
                    </a:moveTo>
                    <a:lnTo>
                      <a:pt x="1" y="664"/>
                    </a:lnTo>
                    <a:cubicBezTo>
                      <a:pt x="51" y="680"/>
                      <a:pt x="102" y="697"/>
                      <a:pt x="152" y="713"/>
                    </a:cubicBezTo>
                    <a:cubicBezTo>
                      <a:pt x="252" y="743"/>
                      <a:pt x="358" y="770"/>
                      <a:pt x="463" y="770"/>
                    </a:cubicBezTo>
                    <a:cubicBezTo>
                      <a:pt x="498" y="770"/>
                      <a:pt x="533" y="767"/>
                      <a:pt x="568" y="760"/>
                    </a:cubicBezTo>
                    <a:cubicBezTo>
                      <a:pt x="598" y="700"/>
                      <a:pt x="624" y="636"/>
                      <a:pt x="647" y="573"/>
                    </a:cubicBezTo>
                    <a:cubicBezTo>
                      <a:pt x="713" y="391"/>
                      <a:pt x="725" y="195"/>
                      <a:pt x="749" y="0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7515746" y="832293"/>
                <a:ext cx="238776" cy="21219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884" extrusionOk="0">
                    <a:moveTo>
                      <a:pt x="1940" y="1"/>
                    </a:moveTo>
                    <a:lnTo>
                      <a:pt x="1" y="1718"/>
                    </a:lnTo>
                    <a:cubicBezTo>
                      <a:pt x="23" y="1772"/>
                      <a:pt x="49" y="1825"/>
                      <a:pt x="78" y="1876"/>
                    </a:cubicBezTo>
                    <a:cubicBezTo>
                      <a:pt x="79" y="1879"/>
                      <a:pt x="81" y="1882"/>
                      <a:pt x="83" y="1884"/>
                    </a:cubicBezTo>
                    <a:lnTo>
                      <a:pt x="2119" y="85"/>
                    </a:lnTo>
                    <a:cubicBezTo>
                      <a:pt x="2061" y="54"/>
                      <a:pt x="2001" y="27"/>
                      <a:pt x="1940" y="1"/>
                    </a:cubicBezTo>
                    <a:close/>
                  </a:path>
                </a:pathLst>
              </a:custGeom>
              <a:solidFill>
                <a:srgbClr val="FFFFFF">
                  <a:alpha val="25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7472271" y="806613"/>
                <a:ext cx="332934" cy="309282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2746" extrusionOk="0">
                    <a:moveTo>
                      <a:pt x="1456" y="133"/>
                    </a:moveTo>
                    <a:cubicBezTo>
                      <a:pt x="1592" y="133"/>
                      <a:pt x="1730" y="152"/>
                      <a:pt x="1865" y="172"/>
                    </a:cubicBezTo>
                    <a:cubicBezTo>
                      <a:pt x="1900" y="177"/>
                      <a:pt x="1933" y="182"/>
                      <a:pt x="1967" y="187"/>
                    </a:cubicBezTo>
                    <a:cubicBezTo>
                      <a:pt x="2186" y="214"/>
                      <a:pt x="2346" y="257"/>
                      <a:pt x="2486" y="326"/>
                    </a:cubicBezTo>
                    <a:cubicBezTo>
                      <a:pt x="2553" y="359"/>
                      <a:pt x="2604" y="393"/>
                      <a:pt x="2646" y="432"/>
                    </a:cubicBezTo>
                    <a:cubicBezTo>
                      <a:pt x="2733" y="513"/>
                      <a:pt x="2790" y="626"/>
                      <a:pt x="2812" y="760"/>
                    </a:cubicBezTo>
                    <a:cubicBezTo>
                      <a:pt x="2820" y="808"/>
                      <a:pt x="2825" y="859"/>
                      <a:pt x="2825" y="915"/>
                    </a:cubicBezTo>
                    <a:cubicBezTo>
                      <a:pt x="2825" y="1128"/>
                      <a:pt x="2766" y="1362"/>
                      <a:pt x="2714" y="1569"/>
                    </a:cubicBezTo>
                    <a:cubicBezTo>
                      <a:pt x="2704" y="1610"/>
                      <a:pt x="2693" y="1651"/>
                      <a:pt x="2685" y="1690"/>
                    </a:cubicBezTo>
                    <a:cubicBezTo>
                      <a:pt x="2621" y="1954"/>
                      <a:pt x="2552" y="2207"/>
                      <a:pt x="2386" y="2395"/>
                    </a:cubicBezTo>
                    <a:cubicBezTo>
                      <a:pt x="2270" y="2528"/>
                      <a:pt x="2053" y="2574"/>
                      <a:pt x="1856" y="2600"/>
                    </a:cubicBezTo>
                    <a:cubicBezTo>
                      <a:pt x="1783" y="2609"/>
                      <a:pt x="1708" y="2614"/>
                      <a:pt x="1632" y="2614"/>
                    </a:cubicBezTo>
                    <a:cubicBezTo>
                      <a:pt x="1485" y="2614"/>
                      <a:pt x="1335" y="2596"/>
                      <a:pt x="1182" y="2559"/>
                    </a:cubicBezTo>
                    <a:cubicBezTo>
                      <a:pt x="1058" y="2529"/>
                      <a:pt x="961" y="2494"/>
                      <a:pt x="882" y="2450"/>
                    </a:cubicBezTo>
                    <a:cubicBezTo>
                      <a:pt x="683" y="2338"/>
                      <a:pt x="525" y="2140"/>
                      <a:pt x="407" y="1856"/>
                    </a:cubicBezTo>
                    <a:cubicBezTo>
                      <a:pt x="318" y="1640"/>
                      <a:pt x="197" y="1320"/>
                      <a:pt x="167" y="1046"/>
                    </a:cubicBezTo>
                    <a:cubicBezTo>
                      <a:pt x="146" y="855"/>
                      <a:pt x="159" y="593"/>
                      <a:pt x="334" y="430"/>
                    </a:cubicBezTo>
                    <a:cubicBezTo>
                      <a:pt x="375" y="391"/>
                      <a:pt x="427" y="357"/>
                      <a:pt x="492" y="324"/>
                    </a:cubicBezTo>
                    <a:cubicBezTo>
                      <a:pt x="632" y="256"/>
                      <a:pt x="792" y="213"/>
                      <a:pt x="1012" y="185"/>
                    </a:cubicBezTo>
                    <a:cubicBezTo>
                      <a:pt x="1055" y="179"/>
                      <a:pt x="1101" y="172"/>
                      <a:pt x="1146" y="166"/>
                    </a:cubicBezTo>
                    <a:cubicBezTo>
                      <a:pt x="1207" y="156"/>
                      <a:pt x="1269" y="146"/>
                      <a:pt x="1329" y="140"/>
                    </a:cubicBezTo>
                    <a:cubicBezTo>
                      <a:pt x="1371" y="135"/>
                      <a:pt x="1414" y="133"/>
                      <a:pt x="1456" y="133"/>
                    </a:cubicBezTo>
                    <a:close/>
                    <a:moveTo>
                      <a:pt x="1457" y="1"/>
                    </a:moveTo>
                    <a:cubicBezTo>
                      <a:pt x="1410" y="1"/>
                      <a:pt x="1363" y="3"/>
                      <a:pt x="1316" y="8"/>
                    </a:cubicBezTo>
                    <a:cubicBezTo>
                      <a:pt x="1252" y="14"/>
                      <a:pt x="1188" y="24"/>
                      <a:pt x="1126" y="34"/>
                    </a:cubicBezTo>
                    <a:cubicBezTo>
                      <a:pt x="1081" y="40"/>
                      <a:pt x="1038" y="48"/>
                      <a:pt x="993" y="53"/>
                    </a:cubicBezTo>
                    <a:cubicBezTo>
                      <a:pt x="836" y="74"/>
                      <a:pt x="630" y="109"/>
                      <a:pt x="433" y="205"/>
                    </a:cubicBezTo>
                    <a:cubicBezTo>
                      <a:pt x="356" y="243"/>
                      <a:pt x="293" y="285"/>
                      <a:pt x="242" y="332"/>
                    </a:cubicBezTo>
                    <a:cubicBezTo>
                      <a:pt x="72" y="491"/>
                      <a:pt x="0" y="743"/>
                      <a:pt x="34" y="1061"/>
                    </a:cubicBezTo>
                    <a:cubicBezTo>
                      <a:pt x="66" y="1351"/>
                      <a:pt x="192" y="1682"/>
                      <a:pt x="284" y="1905"/>
                    </a:cubicBezTo>
                    <a:cubicBezTo>
                      <a:pt x="413" y="2218"/>
                      <a:pt x="592" y="2439"/>
                      <a:pt x="817" y="2565"/>
                    </a:cubicBezTo>
                    <a:cubicBezTo>
                      <a:pt x="909" y="2616"/>
                      <a:pt x="1014" y="2654"/>
                      <a:pt x="1151" y="2688"/>
                    </a:cubicBezTo>
                    <a:cubicBezTo>
                      <a:pt x="1314" y="2726"/>
                      <a:pt x="1474" y="2745"/>
                      <a:pt x="1632" y="2745"/>
                    </a:cubicBezTo>
                    <a:cubicBezTo>
                      <a:pt x="1714" y="2745"/>
                      <a:pt x="1794" y="2740"/>
                      <a:pt x="1874" y="2730"/>
                    </a:cubicBezTo>
                    <a:cubicBezTo>
                      <a:pt x="2094" y="2700"/>
                      <a:pt x="2340" y="2648"/>
                      <a:pt x="2486" y="2482"/>
                    </a:cubicBezTo>
                    <a:cubicBezTo>
                      <a:pt x="2671" y="2270"/>
                      <a:pt x="2748" y="1990"/>
                      <a:pt x="2812" y="1719"/>
                    </a:cubicBezTo>
                    <a:cubicBezTo>
                      <a:pt x="2823" y="1681"/>
                      <a:pt x="2832" y="1642"/>
                      <a:pt x="2842" y="1600"/>
                    </a:cubicBezTo>
                    <a:cubicBezTo>
                      <a:pt x="2896" y="1386"/>
                      <a:pt x="2956" y="1144"/>
                      <a:pt x="2956" y="915"/>
                    </a:cubicBezTo>
                    <a:cubicBezTo>
                      <a:pt x="2956" y="851"/>
                      <a:pt x="2951" y="792"/>
                      <a:pt x="2941" y="737"/>
                    </a:cubicBezTo>
                    <a:cubicBezTo>
                      <a:pt x="2914" y="574"/>
                      <a:pt x="2843" y="435"/>
                      <a:pt x="2735" y="333"/>
                    </a:cubicBezTo>
                    <a:cubicBezTo>
                      <a:pt x="2685" y="286"/>
                      <a:pt x="2621" y="244"/>
                      <a:pt x="2543" y="205"/>
                    </a:cubicBezTo>
                    <a:cubicBezTo>
                      <a:pt x="2349" y="109"/>
                      <a:pt x="2143" y="74"/>
                      <a:pt x="1983" y="53"/>
                    </a:cubicBezTo>
                    <a:cubicBezTo>
                      <a:pt x="1949" y="49"/>
                      <a:pt x="1916" y="45"/>
                      <a:pt x="1882" y="40"/>
                    </a:cubicBezTo>
                    <a:cubicBezTo>
                      <a:pt x="1743" y="20"/>
                      <a:pt x="1601" y="1"/>
                      <a:pt x="1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7509552" y="939404"/>
                <a:ext cx="261189" cy="245984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184" extrusionOk="0">
                    <a:moveTo>
                      <a:pt x="1160" y="1"/>
                    </a:moveTo>
                    <a:cubicBezTo>
                      <a:pt x="1152" y="1"/>
                      <a:pt x="1145" y="1"/>
                      <a:pt x="1137" y="2"/>
                    </a:cubicBezTo>
                    <a:cubicBezTo>
                      <a:pt x="1088" y="7"/>
                      <a:pt x="1047" y="36"/>
                      <a:pt x="1016" y="73"/>
                    </a:cubicBezTo>
                    <a:cubicBezTo>
                      <a:pt x="995" y="94"/>
                      <a:pt x="976" y="116"/>
                      <a:pt x="959" y="139"/>
                    </a:cubicBezTo>
                    <a:cubicBezTo>
                      <a:pt x="894" y="219"/>
                      <a:pt x="815" y="286"/>
                      <a:pt x="732" y="344"/>
                    </a:cubicBezTo>
                    <a:cubicBezTo>
                      <a:pt x="557" y="466"/>
                      <a:pt x="360" y="551"/>
                      <a:pt x="177" y="659"/>
                    </a:cubicBezTo>
                    <a:cubicBezTo>
                      <a:pt x="135" y="684"/>
                      <a:pt x="94" y="711"/>
                      <a:pt x="68" y="750"/>
                    </a:cubicBezTo>
                    <a:cubicBezTo>
                      <a:pt x="1" y="850"/>
                      <a:pt x="60" y="1016"/>
                      <a:pt x="98" y="1117"/>
                    </a:cubicBezTo>
                    <a:cubicBezTo>
                      <a:pt x="264" y="1547"/>
                      <a:pt x="666" y="2184"/>
                      <a:pt x="1162" y="2184"/>
                    </a:cubicBezTo>
                    <a:cubicBezTo>
                      <a:pt x="1293" y="2184"/>
                      <a:pt x="1430" y="2140"/>
                      <a:pt x="1571" y="2037"/>
                    </a:cubicBezTo>
                    <a:cubicBezTo>
                      <a:pt x="1882" y="1808"/>
                      <a:pt x="2088" y="1466"/>
                      <a:pt x="2225" y="1117"/>
                    </a:cubicBezTo>
                    <a:cubicBezTo>
                      <a:pt x="2262" y="1016"/>
                      <a:pt x="2319" y="850"/>
                      <a:pt x="2252" y="750"/>
                    </a:cubicBezTo>
                    <a:cubicBezTo>
                      <a:pt x="2226" y="711"/>
                      <a:pt x="2185" y="684"/>
                      <a:pt x="2143" y="659"/>
                    </a:cubicBezTo>
                    <a:cubicBezTo>
                      <a:pt x="1961" y="549"/>
                      <a:pt x="1763" y="465"/>
                      <a:pt x="1589" y="344"/>
                    </a:cubicBezTo>
                    <a:cubicBezTo>
                      <a:pt x="1504" y="285"/>
                      <a:pt x="1425" y="219"/>
                      <a:pt x="1362" y="139"/>
                    </a:cubicBezTo>
                    <a:cubicBezTo>
                      <a:pt x="1343" y="116"/>
                      <a:pt x="1326" y="94"/>
                      <a:pt x="1305" y="73"/>
                    </a:cubicBezTo>
                    <a:cubicBezTo>
                      <a:pt x="1272" y="36"/>
                      <a:pt x="1233" y="7"/>
                      <a:pt x="1183" y="2"/>
                    </a:cubicBezTo>
                    <a:cubicBezTo>
                      <a:pt x="1176" y="1"/>
                      <a:pt x="1168" y="1"/>
                      <a:pt x="1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7474073" y="1060819"/>
                <a:ext cx="121640" cy="12501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110" extrusionOk="0">
                    <a:moveTo>
                      <a:pt x="429" y="1"/>
                    </a:moveTo>
                    <a:cubicBezTo>
                      <a:pt x="414" y="1"/>
                      <a:pt x="401" y="4"/>
                      <a:pt x="390" y="12"/>
                    </a:cubicBezTo>
                    <a:lnTo>
                      <a:pt x="253" y="110"/>
                    </a:lnTo>
                    <a:lnTo>
                      <a:pt x="215" y="138"/>
                    </a:lnTo>
                    <a:lnTo>
                      <a:pt x="77" y="236"/>
                    </a:lnTo>
                    <a:cubicBezTo>
                      <a:pt x="1" y="291"/>
                      <a:pt x="77" y="527"/>
                      <a:pt x="248" y="764"/>
                    </a:cubicBezTo>
                    <a:cubicBezTo>
                      <a:pt x="395" y="969"/>
                      <a:pt x="562" y="1109"/>
                      <a:pt x="654" y="1109"/>
                    </a:cubicBezTo>
                    <a:cubicBezTo>
                      <a:pt x="669" y="1109"/>
                      <a:pt x="682" y="1106"/>
                      <a:pt x="692" y="1098"/>
                    </a:cubicBezTo>
                    <a:lnTo>
                      <a:pt x="830" y="1000"/>
                    </a:lnTo>
                    <a:lnTo>
                      <a:pt x="868" y="971"/>
                    </a:lnTo>
                    <a:lnTo>
                      <a:pt x="1005" y="873"/>
                    </a:lnTo>
                    <a:cubicBezTo>
                      <a:pt x="1080" y="820"/>
                      <a:pt x="1003" y="582"/>
                      <a:pt x="835" y="345"/>
                    </a:cubicBezTo>
                    <a:cubicBezTo>
                      <a:pt x="689" y="140"/>
                      <a:pt x="521" y="1"/>
                      <a:pt x="4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7406833" y="1070280"/>
                <a:ext cx="166017" cy="17007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510" extrusionOk="0">
                    <a:moveTo>
                      <a:pt x="583" y="1"/>
                    </a:moveTo>
                    <a:cubicBezTo>
                      <a:pt x="562" y="1"/>
                      <a:pt x="545" y="5"/>
                      <a:pt x="531" y="16"/>
                    </a:cubicBezTo>
                    <a:lnTo>
                      <a:pt x="344" y="148"/>
                    </a:lnTo>
                    <a:lnTo>
                      <a:pt x="291" y="186"/>
                    </a:lnTo>
                    <a:lnTo>
                      <a:pt x="104" y="319"/>
                    </a:lnTo>
                    <a:cubicBezTo>
                      <a:pt x="0" y="393"/>
                      <a:pt x="104" y="715"/>
                      <a:pt x="334" y="1040"/>
                    </a:cubicBezTo>
                    <a:cubicBezTo>
                      <a:pt x="534" y="1320"/>
                      <a:pt x="763" y="1510"/>
                      <a:pt x="889" y="1510"/>
                    </a:cubicBezTo>
                    <a:cubicBezTo>
                      <a:pt x="909" y="1510"/>
                      <a:pt x="927" y="1505"/>
                      <a:pt x="941" y="1495"/>
                    </a:cubicBezTo>
                    <a:lnTo>
                      <a:pt x="1128" y="1361"/>
                    </a:lnTo>
                    <a:lnTo>
                      <a:pt x="1181" y="1324"/>
                    </a:lnTo>
                    <a:lnTo>
                      <a:pt x="1368" y="1191"/>
                    </a:lnTo>
                    <a:cubicBezTo>
                      <a:pt x="1473" y="1117"/>
                      <a:pt x="1368" y="794"/>
                      <a:pt x="1137" y="471"/>
                    </a:cubicBezTo>
                    <a:cubicBezTo>
                      <a:pt x="938" y="191"/>
                      <a:pt x="709" y="1"/>
                      <a:pt x="5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7406833" y="1104632"/>
                <a:ext cx="117698" cy="135832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06" extrusionOk="0">
                    <a:moveTo>
                      <a:pt x="156" y="0"/>
                    </a:moveTo>
                    <a:cubicBezTo>
                      <a:pt x="136" y="0"/>
                      <a:pt x="118" y="5"/>
                      <a:pt x="104" y="16"/>
                    </a:cubicBezTo>
                    <a:cubicBezTo>
                      <a:pt x="0" y="89"/>
                      <a:pt x="104" y="411"/>
                      <a:pt x="334" y="736"/>
                    </a:cubicBezTo>
                    <a:cubicBezTo>
                      <a:pt x="534" y="1016"/>
                      <a:pt x="763" y="1206"/>
                      <a:pt x="889" y="1206"/>
                    </a:cubicBezTo>
                    <a:cubicBezTo>
                      <a:pt x="909" y="1206"/>
                      <a:pt x="927" y="1201"/>
                      <a:pt x="941" y="1191"/>
                    </a:cubicBezTo>
                    <a:cubicBezTo>
                      <a:pt x="1044" y="1117"/>
                      <a:pt x="941" y="794"/>
                      <a:pt x="709" y="470"/>
                    </a:cubicBezTo>
                    <a:cubicBezTo>
                      <a:pt x="510" y="191"/>
                      <a:pt x="282" y="0"/>
                      <a:pt x="156" y="0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7418096" y="1127609"/>
                <a:ext cx="89203" cy="94271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37" extrusionOk="0">
                    <a:moveTo>
                      <a:pt x="144" y="66"/>
                    </a:moveTo>
                    <a:lnTo>
                      <a:pt x="144" y="66"/>
                    </a:lnTo>
                    <a:cubicBezTo>
                      <a:pt x="181" y="75"/>
                      <a:pt x="299" y="169"/>
                      <a:pt x="449" y="381"/>
                    </a:cubicBezTo>
                    <a:cubicBezTo>
                      <a:pt x="599" y="590"/>
                      <a:pt x="651" y="734"/>
                      <a:pt x="647" y="771"/>
                    </a:cubicBezTo>
                    <a:cubicBezTo>
                      <a:pt x="609" y="760"/>
                      <a:pt x="492" y="666"/>
                      <a:pt x="342" y="456"/>
                    </a:cubicBezTo>
                    <a:cubicBezTo>
                      <a:pt x="192" y="247"/>
                      <a:pt x="140" y="103"/>
                      <a:pt x="144" y="66"/>
                    </a:cubicBezTo>
                    <a:close/>
                    <a:moveTo>
                      <a:pt x="137" y="0"/>
                    </a:moveTo>
                    <a:cubicBezTo>
                      <a:pt x="125" y="0"/>
                      <a:pt x="114" y="3"/>
                      <a:pt x="105" y="10"/>
                    </a:cubicBezTo>
                    <a:cubicBezTo>
                      <a:pt x="1" y="83"/>
                      <a:pt x="259" y="453"/>
                      <a:pt x="289" y="495"/>
                    </a:cubicBezTo>
                    <a:cubicBezTo>
                      <a:pt x="316" y="532"/>
                      <a:pt x="537" y="836"/>
                      <a:pt x="656" y="836"/>
                    </a:cubicBezTo>
                    <a:cubicBezTo>
                      <a:pt x="668" y="836"/>
                      <a:pt x="678" y="833"/>
                      <a:pt x="688" y="827"/>
                    </a:cubicBezTo>
                    <a:cubicBezTo>
                      <a:pt x="791" y="753"/>
                      <a:pt x="533" y="383"/>
                      <a:pt x="503" y="342"/>
                    </a:cubicBezTo>
                    <a:cubicBezTo>
                      <a:pt x="477" y="304"/>
                      <a:pt x="255" y="0"/>
                      <a:pt x="137" y="0"/>
                    </a:cubicBezTo>
                    <a:close/>
                  </a:path>
                </a:pathLst>
              </a:custGeom>
              <a:solidFill>
                <a:srgbClr val="000000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7684579" y="1060819"/>
                <a:ext cx="121640" cy="12501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110" extrusionOk="0">
                    <a:moveTo>
                      <a:pt x="651" y="1"/>
                    </a:moveTo>
                    <a:cubicBezTo>
                      <a:pt x="559" y="1"/>
                      <a:pt x="391" y="140"/>
                      <a:pt x="245" y="345"/>
                    </a:cubicBezTo>
                    <a:cubicBezTo>
                      <a:pt x="75" y="582"/>
                      <a:pt x="0" y="820"/>
                      <a:pt x="75" y="873"/>
                    </a:cubicBezTo>
                    <a:lnTo>
                      <a:pt x="212" y="971"/>
                    </a:lnTo>
                    <a:lnTo>
                      <a:pt x="250" y="1000"/>
                    </a:lnTo>
                    <a:lnTo>
                      <a:pt x="388" y="1098"/>
                    </a:lnTo>
                    <a:cubicBezTo>
                      <a:pt x="398" y="1106"/>
                      <a:pt x="411" y="1109"/>
                      <a:pt x="426" y="1109"/>
                    </a:cubicBezTo>
                    <a:cubicBezTo>
                      <a:pt x="518" y="1109"/>
                      <a:pt x="686" y="969"/>
                      <a:pt x="832" y="764"/>
                    </a:cubicBezTo>
                    <a:cubicBezTo>
                      <a:pt x="1003" y="527"/>
                      <a:pt x="1079" y="291"/>
                      <a:pt x="1003" y="236"/>
                    </a:cubicBezTo>
                    <a:lnTo>
                      <a:pt x="865" y="138"/>
                    </a:lnTo>
                    <a:lnTo>
                      <a:pt x="827" y="110"/>
                    </a:lnTo>
                    <a:lnTo>
                      <a:pt x="689" y="12"/>
                    </a:lnTo>
                    <a:cubicBezTo>
                      <a:pt x="679" y="4"/>
                      <a:pt x="666" y="1"/>
                      <a:pt x="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7707443" y="1070280"/>
                <a:ext cx="165904" cy="170071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510" extrusionOk="0">
                    <a:moveTo>
                      <a:pt x="889" y="1"/>
                    </a:moveTo>
                    <a:cubicBezTo>
                      <a:pt x="763" y="1"/>
                      <a:pt x="535" y="191"/>
                      <a:pt x="336" y="471"/>
                    </a:cubicBezTo>
                    <a:cubicBezTo>
                      <a:pt x="104" y="794"/>
                      <a:pt x="1" y="1117"/>
                      <a:pt x="104" y="1191"/>
                    </a:cubicBezTo>
                    <a:lnTo>
                      <a:pt x="292" y="1324"/>
                    </a:lnTo>
                    <a:lnTo>
                      <a:pt x="345" y="1361"/>
                    </a:lnTo>
                    <a:lnTo>
                      <a:pt x="532" y="1495"/>
                    </a:lnTo>
                    <a:cubicBezTo>
                      <a:pt x="546" y="1505"/>
                      <a:pt x="564" y="1510"/>
                      <a:pt x="584" y="1510"/>
                    </a:cubicBezTo>
                    <a:cubicBezTo>
                      <a:pt x="709" y="1510"/>
                      <a:pt x="939" y="1320"/>
                      <a:pt x="1138" y="1040"/>
                    </a:cubicBezTo>
                    <a:cubicBezTo>
                      <a:pt x="1369" y="715"/>
                      <a:pt x="1472" y="393"/>
                      <a:pt x="1369" y="319"/>
                    </a:cubicBezTo>
                    <a:lnTo>
                      <a:pt x="1182" y="186"/>
                    </a:lnTo>
                    <a:lnTo>
                      <a:pt x="1129" y="148"/>
                    </a:lnTo>
                    <a:lnTo>
                      <a:pt x="941" y="16"/>
                    </a:lnTo>
                    <a:cubicBezTo>
                      <a:pt x="927" y="5"/>
                      <a:pt x="909" y="1"/>
                      <a:pt x="8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7755761" y="1104632"/>
                <a:ext cx="117698" cy="135832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06" extrusionOk="0">
                    <a:moveTo>
                      <a:pt x="889" y="0"/>
                    </a:moveTo>
                    <a:cubicBezTo>
                      <a:pt x="763" y="0"/>
                      <a:pt x="535" y="191"/>
                      <a:pt x="335" y="470"/>
                    </a:cubicBezTo>
                    <a:cubicBezTo>
                      <a:pt x="104" y="794"/>
                      <a:pt x="1" y="1117"/>
                      <a:pt x="104" y="1191"/>
                    </a:cubicBezTo>
                    <a:cubicBezTo>
                      <a:pt x="118" y="1201"/>
                      <a:pt x="136" y="1206"/>
                      <a:pt x="156" y="1206"/>
                    </a:cubicBezTo>
                    <a:cubicBezTo>
                      <a:pt x="281" y="1206"/>
                      <a:pt x="511" y="1016"/>
                      <a:pt x="711" y="736"/>
                    </a:cubicBezTo>
                    <a:cubicBezTo>
                      <a:pt x="941" y="411"/>
                      <a:pt x="1044" y="89"/>
                      <a:pt x="941" y="16"/>
                    </a:cubicBezTo>
                    <a:cubicBezTo>
                      <a:pt x="927" y="5"/>
                      <a:pt x="909" y="0"/>
                      <a:pt x="889" y="0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7773106" y="1127609"/>
                <a:ext cx="89090" cy="9427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837" extrusionOk="0">
                    <a:moveTo>
                      <a:pt x="647" y="65"/>
                    </a:moveTo>
                    <a:cubicBezTo>
                      <a:pt x="651" y="102"/>
                      <a:pt x="599" y="244"/>
                      <a:pt x="449" y="454"/>
                    </a:cubicBezTo>
                    <a:cubicBezTo>
                      <a:pt x="299" y="665"/>
                      <a:pt x="180" y="760"/>
                      <a:pt x="144" y="770"/>
                    </a:cubicBezTo>
                    <a:cubicBezTo>
                      <a:pt x="140" y="732"/>
                      <a:pt x="192" y="590"/>
                      <a:pt x="342" y="380"/>
                    </a:cubicBezTo>
                    <a:cubicBezTo>
                      <a:pt x="492" y="169"/>
                      <a:pt x="609" y="75"/>
                      <a:pt x="647" y="65"/>
                    </a:cubicBezTo>
                    <a:close/>
                    <a:moveTo>
                      <a:pt x="655" y="0"/>
                    </a:moveTo>
                    <a:cubicBezTo>
                      <a:pt x="537" y="0"/>
                      <a:pt x="316" y="304"/>
                      <a:pt x="289" y="342"/>
                    </a:cubicBezTo>
                    <a:cubicBezTo>
                      <a:pt x="258" y="383"/>
                      <a:pt x="1" y="753"/>
                      <a:pt x="104" y="827"/>
                    </a:cubicBezTo>
                    <a:cubicBezTo>
                      <a:pt x="113" y="833"/>
                      <a:pt x="124" y="836"/>
                      <a:pt x="136" y="836"/>
                    </a:cubicBezTo>
                    <a:cubicBezTo>
                      <a:pt x="254" y="836"/>
                      <a:pt x="475" y="532"/>
                      <a:pt x="503" y="495"/>
                    </a:cubicBezTo>
                    <a:cubicBezTo>
                      <a:pt x="533" y="453"/>
                      <a:pt x="790" y="83"/>
                      <a:pt x="687" y="10"/>
                    </a:cubicBezTo>
                    <a:cubicBezTo>
                      <a:pt x="677" y="3"/>
                      <a:pt x="666" y="0"/>
                      <a:pt x="655" y="0"/>
                    </a:cubicBezTo>
                    <a:close/>
                  </a:path>
                </a:pathLst>
              </a:custGeom>
              <a:solidFill>
                <a:srgbClr val="000000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7601345" y="1032661"/>
                <a:ext cx="77602" cy="129074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146" extrusionOk="0">
                    <a:moveTo>
                      <a:pt x="118" y="1"/>
                    </a:moveTo>
                    <a:cubicBezTo>
                      <a:pt x="90" y="1"/>
                      <a:pt x="68" y="21"/>
                      <a:pt x="67" y="48"/>
                    </a:cubicBezTo>
                    <a:lnTo>
                      <a:pt x="1" y="1019"/>
                    </a:lnTo>
                    <a:cubicBezTo>
                      <a:pt x="0" y="1048"/>
                      <a:pt x="10" y="1076"/>
                      <a:pt x="28" y="1099"/>
                    </a:cubicBezTo>
                    <a:lnTo>
                      <a:pt x="37" y="1109"/>
                    </a:lnTo>
                    <a:cubicBezTo>
                      <a:pt x="58" y="1132"/>
                      <a:pt x="87" y="1146"/>
                      <a:pt x="118" y="1146"/>
                    </a:cubicBezTo>
                    <a:lnTo>
                      <a:pt x="571" y="1146"/>
                    </a:lnTo>
                    <a:cubicBezTo>
                      <a:pt x="602" y="1146"/>
                      <a:pt x="631" y="1132"/>
                      <a:pt x="651" y="1109"/>
                    </a:cubicBezTo>
                    <a:lnTo>
                      <a:pt x="661" y="1099"/>
                    </a:lnTo>
                    <a:cubicBezTo>
                      <a:pt x="679" y="1076"/>
                      <a:pt x="689" y="1049"/>
                      <a:pt x="688" y="1019"/>
                    </a:cubicBezTo>
                    <a:lnTo>
                      <a:pt x="621" y="48"/>
                    </a:lnTo>
                    <a:cubicBezTo>
                      <a:pt x="620" y="21"/>
                      <a:pt x="597" y="1"/>
                      <a:pt x="571" y="1"/>
                    </a:cubicBezTo>
                    <a:close/>
                  </a:path>
                </a:pathLst>
              </a:custGeom>
              <a:solidFill>
                <a:srgbClr val="000000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7617902" y="1044037"/>
                <a:ext cx="44489" cy="4843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3" extrusionOk="0">
                    <a:moveTo>
                      <a:pt x="40" y="1"/>
                    </a:moveTo>
                    <a:cubicBezTo>
                      <a:pt x="29" y="1"/>
                      <a:pt x="0" y="4"/>
                      <a:pt x="0" y="21"/>
                    </a:cubicBezTo>
                    <a:cubicBezTo>
                      <a:pt x="0" y="38"/>
                      <a:pt x="30" y="42"/>
                      <a:pt x="40" y="42"/>
                    </a:cubicBezTo>
                    <a:lnTo>
                      <a:pt x="353" y="42"/>
                    </a:lnTo>
                    <a:cubicBezTo>
                      <a:pt x="365" y="42"/>
                      <a:pt x="393" y="38"/>
                      <a:pt x="393" y="21"/>
                    </a:cubicBezTo>
                    <a:cubicBezTo>
                      <a:pt x="395" y="4"/>
                      <a:pt x="365" y="1"/>
                      <a:pt x="3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7617902" y="1059017"/>
                <a:ext cx="44489" cy="473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2" extrusionOk="0">
                    <a:moveTo>
                      <a:pt x="40" y="0"/>
                    </a:moveTo>
                    <a:cubicBezTo>
                      <a:pt x="29" y="0"/>
                      <a:pt x="0" y="4"/>
                      <a:pt x="0" y="21"/>
                    </a:cubicBezTo>
                    <a:cubicBezTo>
                      <a:pt x="0" y="38"/>
                      <a:pt x="30" y="41"/>
                      <a:pt x="40" y="41"/>
                    </a:cubicBezTo>
                    <a:lnTo>
                      <a:pt x="353" y="41"/>
                    </a:lnTo>
                    <a:cubicBezTo>
                      <a:pt x="365" y="41"/>
                      <a:pt x="393" y="38"/>
                      <a:pt x="393" y="21"/>
                    </a:cubicBezTo>
                    <a:cubicBezTo>
                      <a:pt x="395" y="4"/>
                      <a:pt x="365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7617902" y="1073997"/>
                <a:ext cx="44489" cy="473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42" extrusionOk="0">
                    <a:moveTo>
                      <a:pt x="40" y="0"/>
                    </a:moveTo>
                    <a:cubicBezTo>
                      <a:pt x="29" y="0"/>
                      <a:pt x="0" y="5"/>
                      <a:pt x="0" y="21"/>
                    </a:cubicBezTo>
                    <a:cubicBezTo>
                      <a:pt x="0" y="38"/>
                      <a:pt x="30" y="42"/>
                      <a:pt x="40" y="42"/>
                    </a:cubicBezTo>
                    <a:lnTo>
                      <a:pt x="353" y="42"/>
                    </a:lnTo>
                    <a:cubicBezTo>
                      <a:pt x="365" y="42"/>
                      <a:pt x="393" y="38"/>
                      <a:pt x="393" y="21"/>
                    </a:cubicBezTo>
                    <a:cubicBezTo>
                      <a:pt x="395" y="5"/>
                      <a:pt x="365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17635" y="1402989"/>
                <a:ext cx="212645" cy="20983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63" extrusionOk="0">
                    <a:moveTo>
                      <a:pt x="930" y="1"/>
                    </a:moveTo>
                    <a:cubicBezTo>
                      <a:pt x="827" y="1"/>
                      <a:pt x="725" y="40"/>
                      <a:pt x="628" y="79"/>
                    </a:cubicBezTo>
                    <a:cubicBezTo>
                      <a:pt x="509" y="127"/>
                      <a:pt x="395" y="128"/>
                      <a:pt x="272" y="158"/>
                    </a:cubicBezTo>
                    <a:cubicBezTo>
                      <a:pt x="223" y="170"/>
                      <a:pt x="172" y="185"/>
                      <a:pt x="130" y="215"/>
                    </a:cubicBezTo>
                    <a:cubicBezTo>
                      <a:pt x="45" y="274"/>
                      <a:pt x="13" y="384"/>
                      <a:pt x="8" y="488"/>
                    </a:cubicBezTo>
                    <a:cubicBezTo>
                      <a:pt x="1" y="665"/>
                      <a:pt x="60" y="839"/>
                      <a:pt x="126" y="1002"/>
                    </a:cubicBezTo>
                    <a:cubicBezTo>
                      <a:pt x="178" y="1132"/>
                      <a:pt x="235" y="1260"/>
                      <a:pt x="282" y="1392"/>
                    </a:cubicBezTo>
                    <a:cubicBezTo>
                      <a:pt x="308" y="1462"/>
                      <a:pt x="328" y="1537"/>
                      <a:pt x="354" y="1607"/>
                    </a:cubicBezTo>
                    <a:cubicBezTo>
                      <a:pt x="375" y="1664"/>
                      <a:pt x="384" y="1736"/>
                      <a:pt x="419" y="1786"/>
                    </a:cubicBezTo>
                    <a:cubicBezTo>
                      <a:pt x="467" y="1854"/>
                      <a:pt x="561" y="1862"/>
                      <a:pt x="646" y="1862"/>
                    </a:cubicBezTo>
                    <a:cubicBezTo>
                      <a:pt x="653" y="1862"/>
                      <a:pt x="659" y="1862"/>
                      <a:pt x="665" y="1862"/>
                    </a:cubicBezTo>
                    <a:cubicBezTo>
                      <a:pt x="901" y="1859"/>
                      <a:pt x="1051" y="1833"/>
                      <a:pt x="1251" y="1697"/>
                    </a:cubicBezTo>
                    <a:cubicBezTo>
                      <a:pt x="1401" y="1593"/>
                      <a:pt x="1554" y="1488"/>
                      <a:pt x="1676" y="1353"/>
                    </a:cubicBezTo>
                    <a:cubicBezTo>
                      <a:pt x="1822" y="1190"/>
                      <a:pt x="1888" y="1105"/>
                      <a:pt x="1760" y="918"/>
                    </a:cubicBezTo>
                    <a:cubicBezTo>
                      <a:pt x="1635" y="733"/>
                      <a:pt x="1515" y="545"/>
                      <a:pt x="1372" y="370"/>
                    </a:cubicBezTo>
                    <a:cubicBezTo>
                      <a:pt x="1313" y="294"/>
                      <a:pt x="1257" y="220"/>
                      <a:pt x="1199" y="145"/>
                    </a:cubicBezTo>
                    <a:cubicBezTo>
                      <a:pt x="1148" y="79"/>
                      <a:pt x="1087" y="26"/>
                      <a:pt x="1003" y="8"/>
                    </a:cubicBezTo>
                    <a:cubicBezTo>
                      <a:pt x="979" y="3"/>
                      <a:pt x="954" y="1"/>
                      <a:pt x="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508496" y="728898"/>
                <a:ext cx="359177" cy="1699249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15087" extrusionOk="0">
                    <a:moveTo>
                      <a:pt x="394" y="0"/>
                    </a:moveTo>
                    <a:lnTo>
                      <a:pt x="0" y="74"/>
                    </a:lnTo>
                    <a:lnTo>
                      <a:pt x="2776" y="14943"/>
                    </a:lnTo>
                    <a:cubicBezTo>
                      <a:pt x="2792" y="15027"/>
                      <a:pt x="2866" y="15087"/>
                      <a:pt x="2949" y="15087"/>
                    </a:cubicBezTo>
                    <a:cubicBezTo>
                      <a:pt x="2960" y="15087"/>
                      <a:pt x="2971" y="15085"/>
                      <a:pt x="2982" y="15083"/>
                    </a:cubicBezTo>
                    <a:lnTo>
                      <a:pt x="3029" y="15074"/>
                    </a:lnTo>
                    <a:cubicBezTo>
                      <a:pt x="3125" y="15056"/>
                      <a:pt x="3188" y="14964"/>
                      <a:pt x="3171" y="14869"/>
                    </a:cubicBez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6384491" y="535062"/>
                <a:ext cx="188543" cy="22593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006" extrusionOk="0">
                    <a:moveTo>
                      <a:pt x="420" y="1"/>
                    </a:moveTo>
                    <a:cubicBezTo>
                      <a:pt x="347" y="1"/>
                      <a:pt x="275" y="30"/>
                      <a:pt x="222" y="87"/>
                    </a:cubicBezTo>
                    <a:lnTo>
                      <a:pt x="100" y="220"/>
                    </a:lnTo>
                    <a:cubicBezTo>
                      <a:pt x="1" y="330"/>
                      <a:pt x="9" y="500"/>
                      <a:pt x="117" y="599"/>
                    </a:cubicBezTo>
                    <a:lnTo>
                      <a:pt x="780" y="1205"/>
                    </a:lnTo>
                    <a:cubicBezTo>
                      <a:pt x="862" y="1279"/>
                      <a:pt x="915" y="1380"/>
                      <a:pt x="934" y="1490"/>
                    </a:cubicBezTo>
                    <a:lnTo>
                      <a:pt x="999" y="1903"/>
                    </a:lnTo>
                    <a:cubicBezTo>
                      <a:pt x="1010" y="1963"/>
                      <a:pt x="1062" y="2006"/>
                      <a:pt x="1120" y="2006"/>
                    </a:cubicBezTo>
                    <a:cubicBezTo>
                      <a:pt x="1126" y="2006"/>
                      <a:pt x="1132" y="2005"/>
                      <a:pt x="1139" y="2004"/>
                    </a:cubicBezTo>
                    <a:lnTo>
                      <a:pt x="1562" y="1935"/>
                    </a:lnTo>
                    <a:cubicBezTo>
                      <a:pt x="1628" y="1924"/>
                      <a:pt x="1674" y="1862"/>
                      <a:pt x="1663" y="1796"/>
                    </a:cubicBezTo>
                    <a:lnTo>
                      <a:pt x="1599" y="1400"/>
                    </a:lnTo>
                    <a:cubicBezTo>
                      <a:pt x="1586" y="1309"/>
                      <a:pt x="1570" y="1219"/>
                      <a:pt x="1556" y="1128"/>
                    </a:cubicBezTo>
                    <a:cubicBezTo>
                      <a:pt x="1542" y="1037"/>
                      <a:pt x="1528" y="946"/>
                      <a:pt x="1468" y="872"/>
                    </a:cubicBezTo>
                    <a:cubicBezTo>
                      <a:pt x="1452" y="850"/>
                      <a:pt x="1432" y="831"/>
                      <a:pt x="1412" y="813"/>
                    </a:cubicBezTo>
                    <a:lnTo>
                      <a:pt x="600" y="71"/>
                    </a:lnTo>
                    <a:cubicBezTo>
                      <a:pt x="549" y="24"/>
                      <a:pt x="485" y="1"/>
                      <a:pt x="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6584972" y="1379224"/>
                <a:ext cx="183249" cy="122204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085" extrusionOk="0">
                    <a:moveTo>
                      <a:pt x="933" y="0"/>
                    </a:moveTo>
                    <a:cubicBezTo>
                      <a:pt x="867" y="0"/>
                      <a:pt x="803" y="16"/>
                      <a:pt x="741" y="38"/>
                    </a:cubicBezTo>
                    <a:cubicBezTo>
                      <a:pt x="666" y="64"/>
                      <a:pt x="588" y="86"/>
                      <a:pt x="513" y="109"/>
                    </a:cubicBezTo>
                    <a:cubicBezTo>
                      <a:pt x="431" y="133"/>
                      <a:pt x="350" y="156"/>
                      <a:pt x="266" y="156"/>
                    </a:cubicBezTo>
                    <a:cubicBezTo>
                      <a:pt x="253" y="156"/>
                      <a:pt x="239" y="155"/>
                      <a:pt x="225" y="154"/>
                    </a:cubicBezTo>
                    <a:cubicBezTo>
                      <a:pt x="204" y="152"/>
                      <a:pt x="180" y="150"/>
                      <a:pt x="155" y="150"/>
                    </a:cubicBezTo>
                    <a:cubicBezTo>
                      <a:pt x="110" y="150"/>
                      <a:pt x="64" y="158"/>
                      <a:pt x="41" y="196"/>
                    </a:cubicBezTo>
                    <a:cubicBezTo>
                      <a:pt x="0" y="264"/>
                      <a:pt x="86" y="397"/>
                      <a:pt x="132" y="444"/>
                    </a:cubicBezTo>
                    <a:cubicBezTo>
                      <a:pt x="194" y="509"/>
                      <a:pt x="287" y="552"/>
                      <a:pt x="375" y="552"/>
                    </a:cubicBezTo>
                    <a:cubicBezTo>
                      <a:pt x="453" y="552"/>
                      <a:pt x="522" y="524"/>
                      <a:pt x="596" y="524"/>
                    </a:cubicBezTo>
                    <a:cubicBezTo>
                      <a:pt x="619" y="524"/>
                      <a:pt x="644" y="527"/>
                      <a:pt x="669" y="534"/>
                    </a:cubicBezTo>
                    <a:cubicBezTo>
                      <a:pt x="711" y="547"/>
                      <a:pt x="753" y="564"/>
                      <a:pt x="785" y="593"/>
                    </a:cubicBezTo>
                    <a:cubicBezTo>
                      <a:pt x="847" y="650"/>
                      <a:pt x="918" y="689"/>
                      <a:pt x="966" y="763"/>
                    </a:cubicBezTo>
                    <a:cubicBezTo>
                      <a:pt x="1020" y="845"/>
                      <a:pt x="1007" y="933"/>
                      <a:pt x="1087" y="1000"/>
                    </a:cubicBezTo>
                    <a:cubicBezTo>
                      <a:pt x="1153" y="1055"/>
                      <a:pt x="1241" y="1084"/>
                      <a:pt x="1326" y="1084"/>
                    </a:cubicBezTo>
                    <a:cubicBezTo>
                      <a:pt x="1340" y="1084"/>
                      <a:pt x="1354" y="1084"/>
                      <a:pt x="1368" y="1082"/>
                    </a:cubicBezTo>
                    <a:cubicBezTo>
                      <a:pt x="1430" y="1074"/>
                      <a:pt x="1493" y="1051"/>
                      <a:pt x="1537" y="1006"/>
                    </a:cubicBezTo>
                    <a:cubicBezTo>
                      <a:pt x="1589" y="954"/>
                      <a:pt x="1609" y="880"/>
                      <a:pt x="1616" y="805"/>
                    </a:cubicBezTo>
                    <a:cubicBezTo>
                      <a:pt x="1627" y="679"/>
                      <a:pt x="1603" y="550"/>
                      <a:pt x="1546" y="436"/>
                    </a:cubicBezTo>
                    <a:cubicBezTo>
                      <a:pt x="1479" y="303"/>
                      <a:pt x="1373" y="232"/>
                      <a:pt x="1253" y="151"/>
                    </a:cubicBezTo>
                    <a:cubicBezTo>
                      <a:pt x="1175" y="99"/>
                      <a:pt x="1099" y="27"/>
                      <a:pt x="1005" y="7"/>
                    </a:cubicBezTo>
                    <a:cubicBezTo>
                      <a:pt x="980" y="3"/>
                      <a:pt x="956" y="0"/>
                      <a:pt x="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6628898" y="1561459"/>
                <a:ext cx="75575" cy="5834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18" extrusionOk="0">
                    <a:moveTo>
                      <a:pt x="190" y="0"/>
                    </a:moveTo>
                    <a:cubicBezTo>
                      <a:pt x="142" y="0"/>
                      <a:pt x="94" y="13"/>
                      <a:pt x="59" y="50"/>
                    </a:cubicBezTo>
                    <a:cubicBezTo>
                      <a:pt x="10" y="102"/>
                      <a:pt x="1" y="189"/>
                      <a:pt x="26" y="254"/>
                    </a:cubicBezTo>
                    <a:cubicBezTo>
                      <a:pt x="48" y="318"/>
                      <a:pt x="100" y="365"/>
                      <a:pt x="155" y="403"/>
                    </a:cubicBezTo>
                    <a:cubicBezTo>
                      <a:pt x="224" y="449"/>
                      <a:pt x="341" y="517"/>
                      <a:pt x="441" y="517"/>
                    </a:cubicBezTo>
                    <a:cubicBezTo>
                      <a:pt x="460" y="517"/>
                      <a:pt x="479" y="515"/>
                      <a:pt x="497" y="509"/>
                    </a:cubicBezTo>
                    <a:cubicBezTo>
                      <a:pt x="615" y="471"/>
                      <a:pt x="671" y="319"/>
                      <a:pt x="611" y="213"/>
                    </a:cubicBezTo>
                    <a:cubicBezTo>
                      <a:pt x="578" y="152"/>
                      <a:pt x="519" y="113"/>
                      <a:pt x="460" y="83"/>
                    </a:cubicBezTo>
                    <a:cubicBezTo>
                      <a:pt x="405" y="55"/>
                      <a:pt x="350" y="34"/>
                      <a:pt x="293" y="17"/>
                    </a:cubicBezTo>
                    <a:cubicBezTo>
                      <a:pt x="261" y="7"/>
                      <a:pt x="225" y="0"/>
                      <a:pt x="190" y="0"/>
                    </a:cubicBezTo>
                    <a:close/>
                  </a:path>
                </a:pathLst>
              </a:custGeom>
              <a:solidFill>
                <a:srgbClr val="51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6617184" y="1518547"/>
                <a:ext cx="75462" cy="5823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89" y="0"/>
                    </a:moveTo>
                    <a:cubicBezTo>
                      <a:pt x="141" y="0"/>
                      <a:pt x="94" y="13"/>
                      <a:pt x="58" y="51"/>
                    </a:cubicBezTo>
                    <a:cubicBezTo>
                      <a:pt x="10" y="102"/>
                      <a:pt x="1" y="188"/>
                      <a:pt x="25" y="253"/>
                    </a:cubicBezTo>
                    <a:cubicBezTo>
                      <a:pt x="48" y="317"/>
                      <a:pt x="100" y="366"/>
                      <a:pt x="155" y="403"/>
                    </a:cubicBezTo>
                    <a:cubicBezTo>
                      <a:pt x="224" y="451"/>
                      <a:pt x="340" y="517"/>
                      <a:pt x="440" y="517"/>
                    </a:cubicBezTo>
                    <a:cubicBezTo>
                      <a:pt x="459" y="517"/>
                      <a:pt x="479" y="514"/>
                      <a:pt x="497" y="509"/>
                    </a:cubicBezTo>
                    <a:cubicBezTo>
                      <a:pt x="615" y="470"/>
                      <a:pt x="669" y="319"/>
                      <a:pt x="610" y="213"/>
                    </a:cubicBezTo>
                    <a:cubicBezTo>
                      <a:pt x="576" y="152"/>
                      <a:pt x="518" y="114"/>
                      <a:pt x="459" y="83"/>
                    </a:cubicBezTo>
                    <a:cubicBezTo>
                      <a:pt x="406" y="55"/>
                      <a:pt x="349" y="33"/>
                      <a:pt x="292" y="17"/>
                    </a:cubicBezTo>
                    <a:cubicBezTo>
                      <a:pt x="260" y="7"/>
                      <a:pt x="224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6608061" y="1475072"/>
                <a:ext cx="75575" cy="5823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17" extrusionOk="0">
                    <a:moveTo>
                      <a:pt x="191" y="0"/>
                    </a:moveTo>
                    <a:cubicBezTo>
                      <a:pt x="142" y="0"/>
                      <a:pt x="95" y="13"/>
                      <a:pt x="60" y="50"/>
                    </a:cubicBezTo>
                    <a:cubicBezTo>
                      <a:pt x="10" y="102"/>
                      <a:pt x="1" y="189"/>
                      <a:pt x="26" y="253"/>
                    </a:cubicBezTo>
                    <a:cubicBezTo>
                      <a:pt x="51" y="318"/>
                      <a:pt x="102" y="365"/>
                      <a:pt x="156" y="403"/>
                    </a:cubicBezTo>
                    <a:cubicBezTo>
                      <a:pt x="225" y="450"/>
                      <a:pt x="344" y="517"/>
                      <a:pt x="443" y="517"/>
                    </a:cubicBezTo>
                    <a:cubicBezTo>
                      <a:pt x="462" y="517"/>
                      <a:pt x="480" y="515"/>
                      <a:pt x="497" y="509"/>
                    </a:cubicBezTo>
                    <a:cubicBezTo>
                      <a:pt x="616" y="470"/>
                      <a:pt x="671" y="319"/>
                      <a:pt x="611" y="212"/>
                    </a:cubicBezTo>
                    <a:cubicBezTo>
                      <a:pt x="578" y="153"/>
                      <a:pt x="520" y="113"/>
                      <a:pt x="460" y="82"/>
                    </a:cubicBezTo>
                    <a:cubicBezTo>
                      <a:pt x="407" y="55"/>
                      <a:pt x="350" y="34"/>
                      <a:pt x="293" y="16"/>
                    </a:cubicBezTo>
                    <a:cubicBezTo>
                      <a:pt x="261" y="7"/>
                      <a:pt x="226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6578327" y="1420784"/>
                <a:ext cx="75575" cy="5823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17" extrusionOk="0">
                    <a:moveTo>
                      <a:pt x="190" y="0"/>
                    </a:moveTo>
                    <a:cubicBezTo>
                      <a:pt x="141" y="0"/>
                      <a:pt x="94" y="13"/>
                      <a:pt x="58" y="51"/>
                    </a:cubicBezTo>
                    <a:cubicBezTo>
                      <a:pt x="10" y="102"/>
                      <a:pt x="0" y="187"/>
                      <a:pt x="25" y="253"/>
                    </a:cubicBezTo>
                    <a:cubicBezTo>
                      <a:pt x="50" y="317"/>
                      <a:pt x="102" y="366"/>
                      <a:pt x="155" y="403"/>
                    </a:cubicBezTo>
                    <a:cubicBezTo>
                      <a:pt x="224" y="451"/>
                      <a:pt x="340" y="517"/>
                      <a:pt x="440" y="517"/>
                    </a:cubicBezTo>
                    <a:cubicBezTo>
                      <a:pt x="460" y="517"/>
                      <a:pt x="479" y="514"/>
                      <a:pt x="496" y="508"/>
                    </a:cubicBezTo>
                    <a:cubicBezTo>
                      <a:pt x="615" y="470"/>
                      <a:pt x="670" y="319"/>
                      <a:pt x="610" y="213"/>
                    </a:cubicBezTo>
                    <a:cubicBezTo>
                      <a:pt x="577" y="152"/>
                      <a:pt x="518" y="114"/>
                      <a:pt x="459" y="83"/>
                    </a:cubicBezTo>
                    <a:cubicBezTo>
                      <a:pt x="407" y="56"/>
                      <a:pt x="350" y="33"/>
                      <a:pt x="293" y="17"/>
                    </a:cubicBezTo>
                    <a:cubicBezTo>
                      <a:pt x="260" y="7"/>
                      <a:pt x="225" y="0"/>
                      <a:pt x="1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6598262" y="1428669"/>
                <a:ext cx="131439" cy="90442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803" extrusionOk="0">
                    <a:moveTo>
                      <a:pt x="47" y="0"/>
                    </a:moveTo>
                    <a:cubicBezTo>
                      <a:pt x="27" y="0"/>
                      <a:pt x="0" y="11"/>
                      <a:pt x="23" y="24"/>
                    </a:cubicBezTo>
                    <a:cubicBezTo>
                      <a:pt x="80" y="56"/>
                      <a:pt x="137" y="90"/>
                      <a:pt x="200" y="107"/>
                    </a:cubicBezTo>
                    <a:cubicBezTo>
                      <a:pt x="231" y="115"/>
                      <a:pt x="263" y="119"/>
                      <a:pt x="294" y="119"/>
                    </a:cubicBezTo>
                    <a:cubicBezTo>
                      <a:pt x="319" y="119"/>
                      <a:pt x="345" y="117"/>
                      <a:pt x="371" y="112"/>
                    </a:cubicBezTo>
                    <a:cubicBezTo>
                      <a:pt x="401" y="107"/>
                      <a:pt x="432" y="99"/>
                      <a:pt x="463" y="99"/>
                    </a:cubicBezTo>
                    <a:cubicBezTo>
                      <a:pt x="470" y="99"/>
                      <a:pt x="477" y="100"/>
                      <a:pt x="484" y="101"/>
                    </a:cubicBezTo>
                    <a:cubicBezTo>
                      <a:pt x="521" y="106"/>
                      <a:pt x="555" y="123"/>
                      <a:pt x="588" y="141"/>
                    </a:cubicBezTo>
                    <a:cubicBezTo>
                      <a:pt x="643" y="170"/>
                      <a:pt x="701" y="200"/>
                      <a:pt x="743" y="245"/>
                    </a:cubicBezTo>
                    <a:cubicBezTo>
                      <a:pt x="824" y="332"/>
                      <a:pt x="832" y="463"/>
                      <a:pt x="886" y="566"/>
                    </a:cubicBezTo>
                    <a:cubicBezTo>
                      <a:pt x="935" y="663"/>
                      <a:pt x="1011" y="743"/>
                      <a:pt x="1105" y="798"/>
                    </a:cubicBezTo>
                    <a:cubicBezTo>
                      <a:pt x="1109" y="801"/>
                      <a:pt x="1115" y="802"/>
                      <a:pt x="1122" y="802"/>
                    </a:cubicBezTo>
                    <a:cubicBezTo>
                      <a:pt x="1142" y="802"/>
                      <a:pt x="1166" y="791"/>
                      <a:pt x="1146" y="780"/>
                    </a:cubicBezTo>
                    <a:cubicBezTo>
                      <a:pt x="1044" y="721"/>
                      <a:pt x="969" y="628"/>
                      <a:pt x="922" y="520"/>
                    </a:cubicBezTo>
                    <a:cubicBezTo>
                      <a:pt x="875" y="417"/>
                      <a:pt x="863" y="296"/>
                      <a:pt x="775" y="215"/>
                    </a:cubicBezTo>
                    <a:cubicBezTo>
                      <a:pt x="733" y="177"/>
                      <a:pt x="680" y="148"/>
                      <a:pt x="628" y="121"/>
                    </a:cubicBezTo>
                    <a:cubicBezTo>
                      <a:pt x="575" y="92"/>
                      <a:pt x="518" y="71"/>
                      <a:pt x="458" y="71"/>
                    </a:cubicBezTo>
                    <a:cubicBezTo>
                      <a:pt x="457" y="71"/>
                      <a:pt x="455" y="71"/>
                      <a:pt x="454" y="71"/>
                    </a:cubicBezTo>
                    <a:cubicBezTo>
                      <a:pt x="398" y="71"/>
                      <a:pt x="344" y="91"/>
                      <a:pt x="289" y="91"/>
                    </a:cubicBezTo>
                    <a:cubicBezTo>
                      <a:pt x="278" y="91"/>
                      <a:pt x="268" y="91"/>
                      <a:pt x="257" y="89"/>
                    </a:cubicBezTo>
                    <a:cubicBezTo>
                      <a:pt x="186" y="78"/>
                      <a:pt x="123" y="40"/>
                      <a:pt x="62" y="3"/>
                    </a:cubicBezTo>
                    <a:cubicBezTo>
                      <a:pt x="59" y="1"/>
                      <a:pt x="53" y="0"/>
                      <a:pt x="47" y="0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6627208" y="1520800"/>
                <a:ext cx="42349" cy="1171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4" extrusionOk="0">
                    <a:moveTo>
                      <a:pt x="32" y="0"/>
                    </a:moveTo>
                    <a:cubicBezTo>
                      <a:pt x="24" y="0"/>
                      <a:pt x="15" y="2"/>
                      <a:pt x="10" y="8"/>
                    </a:cubicBezTo>
                    <a:cubicBezTo>
                      <a:pt x="0" y="17"/>
                      <a:pt x="11" y="25"/>
                      <a:pt x="20" y="28"/>
                    </a:cubicBezTo>
                    <a:cubicBezTo>
                      <a:pt x="122" y="61"/>
                      <a:pt x="228" y="87"/>
                      <a:pt x="334" y="102"/>
                    </a:cubicBezTo>
                    <a:cubicBezTo>
                      <a:pt x="337" y="103"/>
                      <a:pt x="341" y="103"/>
                      <a:pt x="345" y="103"/>
                    </a:cubicBezTo>
                    <a:cubicBezTo>
                      <a:pt x="354" y="103"/>
                      <a:pt x="365" y="101"/>
                      <a:pt x="368" y="92"/>
                    </a:cubicBezTo>
                    <a:cubicBezTo>
                      <a:pt x="376" y="82"/>
                      <a:pt x="357" y="77"/>
                      <a:pt x="350" y="75"/>
                    </a:cubicBezTo>
                    <a:cubicBezTo>
                      <a:pt x="247" y="60"/>
                      <a:pt x="146" y="35"/>
                      <a:pt x="48" y="3"/>
                    </a:cubicBezTo>
                    <a:cubicBezTo>
                      <a:pt x="43" y="1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6638697" y="1566528"/>
                <a:ext cx="41673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93" extrusionOk="0">
                    <a:moveTo>
                      <a:pt x="30" y="0"/>
                    </a:moveTo>
                    <a:cubicBezTo>
                      <a:pt x="23" y="0"/>
                      <a:pt x="16" y="2"/>
                      <a:pt x="11" y="5"/>
                    </a:cubicBezTo>
                    <a:cubicBezTo>
                      <a:pt x="1" y="10"/>
                      <a:pt x="1" y="20"/>
                      <a:pt x="11" y="26"/>
                    </a:cubicBezTo>
                    <a:cubicBezTo>
                      <a:pt x="65" y="57"/>
                      <a:pt x="126" y="77"/>
                      <a:pt x="189" y="87"/>
                    </a:cubicBezTo>
                    <a:cubicBezTo>
                      <a:pt x="213" y="91"/>
                      <a:pt x="237" y="92"/>
                      <a:pt x="261" y="92"/>
                    </a:cubicBezTo>
                    <a:cubicBezTo>
                      <a:pt x="268" y="92"/>
                      <a:pt x="275" y="92"/>
                      <a:pt x="282" y="92"/>
                    </a:cubicBezTo>
                    <a:cubicBezTo>
                      <a:pt x="311" y="91"/>
                      <a:pt x="345" y="91"/>
                      <a:pt x="364" y="66"/>
                    </a:cubicBezTo>
                    <a:cubicBezTo>
                      <a:pt x="370" y="57"/>
                      <a:pt x="348" y="51"/>
                      <a:pt x="343" y="49"/>
                    </a:cubicBezTo>
                    <a:cubicBezTo>
                      <a:pt x="341" y="49"/>
                      <a:pt x="338" y="49"/>
                      <a:pt x="336" y="49"/>
                    </a:cubicBezTo>
                    <a:cubicBezTo>
                      <a:pt x="326" y="49"/>
                      <a:pt x="314" y="51"/>
                      <a:pt x="308" y="60"/>
                    </a:cubicBezTo>
                    <a:cubicBezTo>
                      <a:pt x="305" y="64"/>
                      <a:pt x="298" y="64"/>
                      <a:pt x="292" y="64"/>
                    </a:cubicBezTo>
                    <a:cubicBezTo>
                      <a:pt x="290" y="64"/>
                      <a:pt x="287" y="64"/>
                      <a:pt x="286" y="64"/>
                    </a:cubicBezTo>
                    <a:lnTo>
                      <a:pt x="249" y="64"/>
                    </a:lnTo>
                    <a:cubicBezTo>
                      <a:pt x="226" y="62"/>
                      <a:pt x="203" y="60"/>
                      <a:pt x="183" y="56"/>
                    </a:cubicBezTo>
                    <a:cubicBezTo>
                      <a:pt x="136" y="46"/>
                      <a:pt x="92" y="29"/>
                      <a:pt x="50" y="5"/>
                    </a:cubicBezTo>
                    <a:cubicBezTo>
                      <a:pt x="45" y="2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6619099" y="1475185"/>
                <a:ext cx="16444" cy="4618"/>
              </a:xfrm>
              <a:custGeom>
                <a:avLst/>
                <a:gdLst/>
                <a:ahLst/>
                <a:cxnLst/>
                <a:rect l="l" t="t" r="r" b="b"/>
                <a:pathLst>
                  <a:path w="146" h="41" extrusionOk="0">
                    <a:moveTo>
                      <a:pt x="118" y="1"/>
                    </a:moveTo>
                    <a:cubicBezTo>
                      <a:pt x="110" y="1"/>
                      <a:pt x="103" y="2"/>
                      <a:pt x="97" y="5"/>
                    </a:cubicBezTo>
                    <a:cubicBezTo>
                      <a:pt x="97" y="5"/>
                      <a:pt x="96" y="5"/>
                      <a:pt x="96" y="7"/>
                    </a:cubicBezTo>
                    <a:cubicBezTo>
                      <a:pt x="94" y="7"/>
                      <a:pt x="93" y="8"/>
                      <a:pt x="92" y="8"/>
                    </a:cubicBezTo>
                    <a:cubicBezTo>
                      <a:pt x="89" y="9"/>
                      <a:pt x="86" y="9"/>
                      <a:pt x="83" y="10"/>
                    </a:cubicBezTo>
                    <a:lnTo>
                      <a:pt x="79" y="10"/>
                    </a:lnTo>
                    <a:cubicBezTo>
                      <a:pt x="78" y="10"/>
                      <a:pt x="76" y="10"/>
                      <a:pt x="73" y="12"/>
                    </a:cubicBezTo>
                    <a:lnTo>
                      <a:pt x="62" y="12"/>
                    </a:lnTo>
                    <a:cubicBezTo>
                      <a:pt x="60" y="12"/>
                      <a:pt x="57" y="10"/>
                      <a:pt x="56" y="10"/>
                    </a:cubicBezTo>
                    <a:lnTo>
                      <a:pt x="53" y="10"/>
                    </a:lnTo>
                    <a:cubicBezTo>
                      <a:pt x="52" y="10"/>
                      <a:pt x="50" y="9"/>
                      <a:pt x="48" y="9"/>
                    </a:cubicBezTo>
                    <a:cubicBezTo>
                      <a:pt x="44" y="8"/>
                      <a:pt x="40" y="7"/>
                      <a:pt x="36" y="7"/>
                    </a:cubicBezTo>
                    <a:cubicBezTo>
                      <a:pt x="33" y="7"/>
                      <a:pt x="29" y="7"/>
                      <a:pt x="26" y="8"/>
                    </a:cubicBezTo>
                    <a:cubicBezTo>
                      <a:pt x="21" y="9"/>
                      <a:pt x="14" y="10"/>
                      <a:pt x="9" y="14"/>
                    </a:cubicBezTo>
                    <a:cubicBezTo>
                      <a:pt x="0" y="23"/>
                      <a:pt x="10" y="31"/>
                      <a:pt x="20" y="34"/>
                    </a:cubicBezTo>
                    <a:cubicBezTo>
                      <a:pt x="35" y="38"/>
                      <a:pt x="52" y="41"/>
                      <a:pt x="69" y="41"/>
                    </a:cubicBezTo>
                    <a:cubicBezTo>
                      <a:pt x="93" y="41"/>
                      <a:pt x="117" y="36"/>
                      <a:pt x="139" y="25"/>
                    </a:cubicBezTo>
                    <a:cubicBezTo>
                      <a:pt x="143" y="24"/>
                      <a:pt x="146" y="20"/>
                      <a:pt x="146" y="15"/>
                    </a:cubicBezTo>
                    <a:cubicBezTo>
                      <a:pt x="146" y="10"/>
                      <a:pt x="141" y="7"/>
                      <a:pt x="138" y="5"/>
                    </a:cubicBezTo>
                    <a:cubicBezTo>
                      <a:pt x="131" y="2"/>
                      <a:pt x="124" y="1"/>
                      <a:pt x="118" y="1"/>
                    </a:cubicBez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6974109" y="1791450"/>
                <a:ext cx="118599" cy="34036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3022" extrusionOk="0">
                    <a:moveTo>
                      <a:pt x="47" y="1"/>
                    </a:moveTo>
                    <a:cubicBezTo>
                      <a:pt x="24" y="1"/>
                      <a:pt x="0" y="10"/>
                      <a:pt x="6" y="26"/>
                    </a:cubicBezTo>
                    <a:cubicBezTo>
                      <a:pt x="301" y="786"/>
                      <a:pt x="735" y="1504"/>
                      <a:pt x="861" y="2320"/>
                    </a:cubicBezTo>
                    <a:cubicBezTo>
                      <a:pt x="895" y="2544"/>
                      <a:pt x="904" y="2773"/>
                      <a:pt x="880" y="3000"/>
                    </a:cubicBezTo>
                    <a:cubicBezTo>
                      <a:pt x="878" y="3014"/>
                      <a:pt x="898" y="3021"/>
                      <a:pt x="919" y="3021"/>
                    </a:cubicBezTo>
                    <a:cubicBezTo>
                      <a:pt x="938" y="3021"/>
                      <a:pt x="958" y="3014"/>
                      <a:pt x="960" y="3000"/>
                    </a:cubicBezTo>
                    <a:cubicBezTo>
                      <a:pt x="1052" y="2172"/>
                      <a:pt x="690" y="1392"/>
                      <a:pt x="358" y="657"/>
                    </a:cubicBezTo>
                    <a:cubicBezTo>
                      <a:pt x="263" y="445"/>
                      <a:pt x="169" y="233"/>
                      <a:pt x="84" y="16"/>
                    </a:cubicBezTo>
                    <a:cubicBezTo>
                      <a:pt x="80" y="6"/>
                      <a:pt x="64" y="1"/>
                      <a:pt x="47" y="1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7177631" y="1713397"/>
                <a:ext cx="19260" cy="34464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060" extrusionOk="0">
                    <a:moveTo>
                      <a:pt x="40" y="0"/>
                    </a:moveTo>
                    <a:cubicBezTo>
                      <a:pt x="20" y="0"/>
                      <a:pt x="1" y="7"/>
                      <a:pt x="1" y="22"/>
                    </a:cubicBezTo>
                    <a:lnTo>
                      <a:pt x="70" y="2374"/>
                    </a:lnTo>
                    <a:cubicBezTo>
                      <a:pt x="77" y="2596"/>
                      <a:pt x="83" y="2817"/>
                      <a:pt x="89" y="3038"/>
                    </a:cubicBezTo>
                    <a:cubicBezTo>
                      <a:pt x="90" y="3052"/>
                      <a:pt x="110" y="3059"/>
                      <a:pt x="130" y="3059"/>
                    </a:cubicBezTo>
                    <a:cubicBezTo>
                      <a:pt x="150" y="3059"/>
                      <a:pt x="170" y="3052"/>
                      <a:pt x="170" y="3038"/>
                    </a:cubicBezTo>
                    <a:lnTo>
                      <a:pt x="100" y="685"/>
                    </a:lnTo>
                    <a:cubicBezTo>
                      <a:pt x="94" y="463"/>
                      <a:pt x="87" y="243"/>
                      <a:pt x="80" y="22"/>
                    </a:cubicBezTo>
                    <a:cubicBezTo>
                      <a:pt x="80" y="7"/>
                      <a:pt x="60" y="0"/>
                      <a:pt x="40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7972461" y="1579367"/>
                <a:ext cx="111053" cy="328316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915" extrusionOk="0">
                    <a:moveTo>
                      <a:pt x="42" y="0"/>
                    </a:moveTo>
                    <a:cubicBezTo>
                      <a:pt x="21" y="0"/>
                      <a:pt x="0" y="8"/>
                      <a:pt x="3" y="20"/>
                    </a:cubicBezTo>
                    <a:cubicBezTo>
                      <a:pt x="185" y="784"/>
                      <a:pt x="407" y="1537"/>
                      <a:pt x="671" y="2277"/>
                    </a:cubicBezTo>
                    <a:cubicBezTo>
                      <a:pt x="745" y="2485"/>
                      <a:pt x="823" y="2693"/>
                      <a:pt x="902" y="2899"/>
                    </a:cubicBezTo>
                    <a:cubicBezTo>
                      <a:pt x="906" y="2909"/>
                      <a:pt x="922" y="2914"/>
                      <a:pt x="939" y="2914"/>
                    </a:cubicBezTo>
                    <a:cubicBezTo>
                      <a:pt x="961" y="2914"/>
                      <a:pt x="985" y="2905"/>
                      <a:pt x="979" y="2888"/>
                    </a:cubicBezTo>
                    <a:cubicBezTo>
                      <a:pt x="696" y="2163"/>
                      <a:pt x="453" y="1423"/>
                      <a:pt x="249" y="670"/>
                    </a:cubicBezTo>
                    <a:cubicBezTo>
                      <a:pt x="190" y="454"/>
                      <a:pt x="135" y="237"/>
                      <a:pt x="84" y="20"/>
                    </a:cubicBezTo>
                    <a:cubicBezTo>
                      <a:pt x="80" y="6"/>
                      <a:pt x="61" y="0"/>
                      <a:pt x="42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7588168" y="1274929"/>
                <a:ext cx="105084" cy="1597994"/>
              </a:xfrm>
              <a:custGeom>
                <a:avLst/>
                <a:gdLst/>
                <a:ahLst/>
                <a:cxnLst/>
                <a:rect l="l" t="t" r="r" b="b"/>
                <a:pathLst>
                  <a:path w="933" h="14188" extrusionOk="0">
                    <a:moveTo>
                      <a:pt x="814" y="0"/>
                    </a:moveTo>
                    <a:cubicBezTo>
                      <a:pt x="788" y="5"/>
                      <a:pt x="762" y="9"/>
                      <a:pt x="734" y="11"/>
                    </a:cubicBezTo>
                    <a:cubicBezTo>
                      <a:pt x="736" y="25"/>
                      <a:pt x="736" y="39"/>
                      <a:pt x="736" y="53"/>
                    </a:cubicBezTo>
                    <a:cubicBezTo>
                      <a:pt x="790" y="1786"/>
                      <a:pt x="822" y="3518"/>
                      <a:pt x="838" y="5250"/>
                    </a:cubicBezTo>
                    <a:cubicBezTo>
                      <a:pt x="853" y="7155"/>
                      <a:pt x="847" y="9058"/>
                      <a:pt x="817" y="10961"/>
                    </a:cubicBezTo>
                    <a:cubicBezTo>
                      <a:pt x="801" y="12010"/>
                      <a:pt x="778" y="13061"/>
                      <a:pt x="748" y="14110"/>
                    </a:cubicBezTo>
                    <a:cubicBezTo>
                      <a:pt x="443" y="13898"/>
                      <a:pt x="274" y="13536"/>
                      <a:pt x="209" y="13176"/>
                    </a:cubicBezTo>
                    <a:cubicBezTo>
                      <a:pt x="123" y="12720"/>
                      <a:pt x="159" y="12240"/>
                      <a:pt x="160" y="11777"/>
                    </a:cubicBezTo>
                    <a:cubicBezTo>
                      <a:pt x="163" y="10805"/>
                      <a:pt x="164" y="9832"/>
                      <a:pt x="163" y="8860"/>
                    </a:cubicBezTo>
                    <a:cubicBezTo>
                      <a:pt x="160" y="6914"/>
                      <a:pt x="147" y="4969"/>
                      <a:pt x="123" y="3023"/>
                    </a:cubicBezTo>
                    <a:cubicBezTo>
                      <a:pt x="112" y="2041"/>
                      <a:pt x="98" y="1060"/>
                      <a:pt x="81" y="79"/>
                    </a:cubicBezTo>
                    <a:lnTo>
                      <a:pt x="81" y="39"/>
                    </a:lnTo>
                    <a:cubicBezTo>
                      <a:pt x="54" y="37"/>
                      <a:pt x="28" y="36"/>
                      <a:pt x="1" y="34"/>
                    </a:cubicBezTo>
                    <a:lnTo>
                      <a:pt x="1" y="73"/>
                    </a:lnTo>
                    <a:cubicBezTo>
                      <a:pt x="16" y="950"/>
                      <a:pt x="29" y="1824"/>
                      <a:pt x="40" y="2700"/>
                    </a:cubicBezTo>
                    <a:cubicBezTo>
                      <a:pt x="51" y="3683"/>
                      <a:pt x="61" y="4665"/>
                      <a:pt x="68" y="5648"/>
                    </a:cubicBezTo>
                    <a:cubicBezTo>
                      <a:pt x="76" y="6630"/>
                      <a:pt x="80" y="7613"/>
                      <a:pt x="82" y="8595"/>
                    </a:cubicBezTo>
                    <a:cubicBezTo>
                      <a:pt x="85" y="9582"/>
                      <a:pt x="83" y="10570"/>
                      <a:pt x="81" y="11557"/>
                    </a:cubicBezTo>
                    <a:cubicBezTo>
                      <a:pt x="80" y="11801"/>
                      <a:pt x="80" y="12044"/>
                      <a:pt x="78" y="12287"/>
                    </a:cubicBezTo>
                    <a:cubicBezTo>
                      <a:pt x="77" y="12520"/>
                      <a:pt x="76" y="12755"/>
                      <a:pt x="102" y="12987"/>
                    </a:cubicBezTo>
                    <a:cubicBezTo>
                      <a:pt x="143" y="13367"/>
                      <a:pt x="267" y="13754"/>
                      <a:pt x="550" y="14025"/>
                    </a:cubicBezTo>
                    <a:cubicBezTo>
                      <a:pt x="613" y="14086"/>
                      <a:pt x="683" y="14138"/>
                      <a:pt x="758" y="14182"/>
                    </a:cubicBezTo>
                    <a:cubicBezTo>
                      <a:pt x="764" y="14185"/>
                      <a:pt x="778" y="14188"/>
                      <a:pt x="791" y="14188"/>
                    </a:cubicBezTo>
                    <a:cubicBezTo>
                      <a:pt x="809" y="14188"/>
                      <a:pt x="826" y="14183"/>
                      <a:pt x="826" y="14169"/>
                    </a:cubicBezTo>
                    <a:cubicBezTo>
                      <a:pt x="881" y="12266"/>
                      <a:pt x="914" y="10363"/>
                      <a:pt x="923" y="8459"/>
                    </a:cubicBezTo>
                    <a:cubicBezTo>
                      <a:pt x="933" y="6555"/>
                      <a:pt x="919" y="4651"/>
                      <a:pt x="882" y="2748"/>
                    </a:cubicBezTo>
                    <a:cubicBezTo>
                      <a:pt x="863" y="1846"/>
                      <a:pt x="842" y="945"/>
                      <a:pt x="815" y="42"/>
                    </a:cubicBezTo>
                    <a:cubicBezTo>
                      <a:pt x="815" y="29"/>
                      <a:pt x="814" y="15"/>
                      <a:pt x="814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7189795" y="4608777"/>
                <a:ext cx="271664" cy="70394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625" extrusionOk="0">
                    <a:moveTo>
                      <a:pt x="42" y="0"/>
                    </a:moveTo>
                    <a:cubicBezTo>
                      <a:pt x="30" y="0"/>
                      <a:pt x="18" y="3"/>
                      <a:pt x="11" y="11"/>
                    </a:cubicBezTo>
                    <a:cubicBezTo>
                      <a:pt x="0" y="24"/>
                      <a:pt x="11" y="36"/>
                      <a:pt x="26" y="39"/>
                    </a:cubicBezTo>
                    <a:cubicBezTo>
                      <a:pt x="627" y="191"/>
                      <a:pt x="1230" y="341"/>
                      <a:pt x="1831" y="492"/>
                    </a:cubicBezTo>
                    <a:cubicBezTo>
                      <a:pt x="2003" y="534"/>
                      <a:pt x="2175" y="579"/>
                      <a:pt x="2347" y="621"/>
                    </a:cubicBezTo>
                    <a:cubicBezTo>
                      <a:pt x="2353" y="623"/>
                      <a:pt x="2362" y="624"/>
                      <a:pt x="2370" y="624"/>
                    </a:cubicBezTo>
                    <a:cubicBezTo>
                      <a:pt x="2382" y="624"/>
                      <a:pt x="2394" y="621"/>
                      <a:pt x="2401" y="613"/>
                    </a:cubicBezTo>
                    <a:cubicBezTo>
                      <a:pt x="2411" y="599"/>
                      <a:pt x="2401" y="587"/>
                      <a:pt x="2387" y="585"/>
                    </a:cubicBezTo>
                    <a:cubicBezTo>
                      <a:pt x="1785" y="434"/>
                      <a:pt x="1183" y="284"/>
                      <a:pt x="581" y="132"/>
                    </a:cubicBezTo>
                    <a:cubicBezTo>
                      <a:pt x="409" y="90"/>
                      <a:pt x="238" y="46"/>
                      <a:pt x="65" y="3"/>
                    </a:cubicBezTo>
                    <a:cubicBezTo>
                      <a:pt x="59" y="2"/>
                      <a:pt x="50" y="0"/>
                      <a:pt x="42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7805093" y="4596950"/>
                <a:ext cx="289797" cy="105196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934" extrusionOk="0">
                    <a:moveTo>
                      <a:pt x="2529" y="0"/>
                    </a:moveTo>
                    <a:cubicBezTo>
                      <a:pt x="2519" y="0"/>
                      <a:pt x="2508" y="3"/>
                      <a:pt x="2500" y="7"/>
                    </a:cubicBezTo>
                    <a:cubicBezTo>
                      <a:pt x="1870" y="279"/>
                      <a:pt x="1229" y="520"/>
                      <a:pt x="575" y="728"/>
                    </a:cubicBezTo>
                    <a:cubicBezTo>
                      <a:pt x="394" y="787"/>
                      <a:pt x="211" y="842"/>
                      <a:pt x="27" y="896"/>
                    </a:cubicBezTo>
                    <a:cubicBezTo>
                      <a:pt x="12" y="899"/>
                      <a:pt x="1" y="909"/>
                      <a:pt x="12" y="923"/>
                    </a:cubicBezTo>
                    <a:cubicBezTo>
                      <a:pt x="20" y="931"/>
                      <a:pt x="34" y="934"/>
                      <a:pt x="47" y="934"/>
                    </a:cubicBezTo>
                    <a:cubicBezTo>
                      <a:pt x="54" y="934"/>
                      <a:pt x="62" y="933"/>
                      <a:pt x="67" y="932"/>
                    </a:cubicBezTo>
                    <a:cubicBezTo>
                      <a:pt x="727" y="741"/>
                      <a:pt x="1376" y="516"/>
                      <a:pt x="2014" y="261"/>
                    </a:cubicBezTo>
                    <a:cubicBezTo>
                      <a:pt x="2195" y="189"/>
                      <a:pt x="2376" y="112"/>
                      <a:pt x="2554" y="35"/>
                    </a:cubicBezTo>
                    <a:cubicBezTo>
                      <a:pt x="2572" y="28"/>
                      <a:pt x="2569" y="14"/>
                      <a:pt x="2557" y="7"/>
                    </a:cubicBezTo>
                    <a:cubicBezTo>
                      <a:pt x="2549" y="2"/>
                      <a:pt x="2539" y="0"/>
                      <a:pt x="2529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7399512" y="2997604"/>
                <a:ext cx="149235" cy="5507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9" extrusionOk="0">
                    <a:moveTo>
                      <a:pt x="67" y="1"/>
                    </a:moveTo>
                    <a:cubicBezTo>
                      <a:pt x="37" y="1"/>
                      <a:pt x="1" y="23"/>
                      <a:pt x="42" y="38"/>
                    </a:cubicBezTo>
                    <a:cubicBezTo>
                      <a:pt x="443" y="188"/>
                      <a:pt x="843" y="338"/>
                      <a:pt x="1244" y="486"/>
                    </a:cubicBezTo>
                    <a:cubicBezTo>
                      <a:pt x="1248" y="488"/>
                      <a:pt x="1254" y="489"/>
                      <a:pt x="1260" y="489"/>
                    </a:cubicBezTo>
                    <a:cubicBezTo>
                      <a:pt x="1289" y="489"/>
                      <a:pt x="1324" y="466"/>
                      <a:pt x="1283" y="452"/>
                    </a:cubicBezTo>
                    <a:cubicBezTo>
                      <a:pt x="883" y="302"/>
                      <a:pt x="482" y="152"/>
                      <a:pt x="82" y="3"/>
                    </a:cubicBezTo>
                    <a:cubicBezTo>
                      <a:pt x="78" y="2"/>
                      <a:pt x="72" y="1"/>
                      <a:pt x="67" y="1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7824240" y="3001772"/>
                <a:ext cx="71520" cy="3018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68" extrusionOk="0">
                    <a:moveTo>
                      <a:pt x="590" y="0"/>
                    </a:moveTo>
                    <a:cubicBezTo>
                      <a:pt x="586" y="0"/>
                      <a:pt x="582" y="1"/>
                      <a:pt x="579" y="1"/>
                    </a:cubicBezTo>
                    <a:cubicBezTo>
                      <a:pt x="378" y="44"/>
                      <a:pt x="187" y="122"/>
                      <a:pt x="16" y="236"/>
                    </a:cubicBezTo>
                    <a:cubicBezTo>
                      <a:pt x="0" y="246"/>
                      <a:pt x="20" y="261"/>
                      <a:pt x="30" y="265"/>
                    </a:cubicBezTo>
                    <a:cubicBezTo>
                      <a:pt x="36" y="267"/>
                      <a:pt x="42" y="268"/>
                      <a:pt x="48" y="268"/>
                    </a:cubicBezTo>
                    <a:cubicBezTo>
                      <a:pt x="61" y="268"/>
                      <a:pt x="73" y="264"/>
                      <a:pt x="84" y="257"/>
                    </a:cubicBezTo>
                    <a:cubicBezTo>
                      <a:pt x="240" y="152"/>
                      <a:pt x="416" y="78"/>
                      <a:pt x="600" y="40"/>
                    </a:cubicBezTo>
                    <a:cubicBezTo>
                      <a:pt x="611" y="38"/>
                      <a:pt x="635" y="32"/>
                      <a:pt x="628" y="15"/>
                    </a:cubicBezTo>
                    <a:cubicBezTo>
                      <a:pt x="623" y="4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7191147" y="1336312"/>
                <a:ext cx="19372" cy="13087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162" extrusionOk="0">
                    <a:moveTo>
                      <a:pt x="131" y="0"/>
                    </a:moveTo>
                    <a:cubicBezTo>
                      <a:pt x="111" y="0"/>
                      <a:pt x="92" y="7"/>
                      <a:pt x="89" y="21"/>
                    </a:cubicBezTo>
                    <a:cubicBezTo>
                      <a:pt x="25" y="390"/>
                      <a:pt x="0" y="766"/>
                      <a:pt x="16" y="1140"/>
                    </a:cubicBezTo>
                    <a:cubicBezTo>
                      <a:pt x="16" y="1154"/>
                      <a:pt x="37" y="1161"/>
                      <a:pt x="57" y="1161"/>
                    </a:cubicBezTo>
                    <a:cubicBezTo>
                      <a:pt x="77" y="1161"/>
                      <a:pt x="97" y="1154"/>
                      <a:pt x="96" y="1140"/>
                    </a:cubicBezTo>
                    <a:cubicBezTo>
                      <a:pt x="79" y="767"/>
                      <a:pt x="104" y="390"/>
                      <a:pt x="170" y="21"/>
                    </a:cubicBezTo>
                    <a:cubicBezTo>
                      <a:pt x="172" y="8"/>
                      <a:pt x="151" y="0"/>
                      <a:pt x="131" y="0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7450196" y="1238211"/>
                <a:ext cx="325726" cy="46404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412" extrusionOk="0">
                    <a:moveTo>
                      <a:pt x="50" y="1"/>
                    </a:moveTo>
                    <a:cubicBezTo>
                      <a:pt x="43" y="1"/>
                      <a:pt x="36" y="2"/>
                      <a:pt x="30" y="4"/>
                    </a:cubicBezTo>
                    <a:cubicBezTo>
                      <a:pt x="17" y="6"/>
                      <a:pt x="1" y="19"/>
                      <a:pt x="15" y="31"/>
                    </a:cubicBezTo>
                    <a:cubicBezTo>
                      <a:pt x="161" y="149"/>
                      <a:pt x="336" y="224"/>
                      <a:pt x="516" y="278"/>
                    </a:cubicBezTo>
                    <a:cubicBezTo>
                      <a:pt x="699" y="331"/>
                      <a:pt x="890" y="366"/>
                      <a:pt x="1080" y="388"/>
                    </a:cubicBezTo>
                    <a:cubicBezTo>
                      <a:pt x="1127" y="393"/>
                      <a:pt x="1176" y="397"/>
                      <a:pt x="1224" y="402"/>
                    </a:cubicBezTo>
                    <a:cubicBezTo>
                      <a:pt x="1251" y="404"/>
                      <a:pt x="1277" y="405"/>
                      <a:pt x="1305" y="407"/>
                    </a:cubicBezTo>
                    <a:cubicBezTo>
                      <a:pt x="1366" y="410"/>
                      <a:pt x="1428" y="411"/>
                      <a:pt x="1489" y="411"/>
                    </a:cubicBezTo>
                    <a:cubicBezTo>
                      <a:pt x="1646" y="411"/>
                      <a:pt x="1803" y="401"/>
                      <a:pt x="1959" y="382"/>
                    </a:cubicBezTo>
                    <a:cubicBezTo>
                      <a:pt x="1987" y="378"/>
                      <a:pt x="2014" y="375"/>
                      <a:pt x="2040" y="371"/>
                    </a:cubicBezTo>
                    <a:cubicBezTo>
                      <a:pt x="2107" y="360"/>
                      <a:pt x="2174" y="349"/>
                      <a:pt x="2241" y="334"/>
                    </a:cubicBezTo>
                    <a:cubicBezTo>
                      <a:pt x="2458" y="289"/>
                      <a:pt x="2669" y="225"/>
                      <a:pt x="2874" y="142"/>
                    </a:cubicBezTo>
                    <a:cubicBezTo>
                      <a:pt x="2891" y="135"/>
                      <a:pt x="2887" y="121"/>
                      <a:pt x="2872" y="115"/>
                    </a:cubicBezTo>
                    <a:cubicBezTo>
                      <a:pt x="2864" y="111"/>
                      <a:pt x="2855" y="109"/>
                      <a:pt x="2847" y="109"/>
                    </a:cubicBezTo>
                    <a:cubicBezTo>
                      <a:pt x="2835" y="109"/>
                      <a:pt x="2824" y="112"/>
                      <a:pt x="2815" y="115"/>
                    </a:cubicBezTo>
                    <a:cubicBezTo>
                      <a:pt x="2565" y="217"/>
                      <a:pt x="2303" y="289"/>
                      <a:pt x="2036" y="330"/>
                    </a:cubicBezTo>
                    <a:cubicBezTo>
                      <a:pt x="2010" y="335"/>
                      <a:pt x="1984" y="340"/>
                      <a:pt x="1957" y="342"/>
                    </a:cubicBezTo>
                    <a:cubicBezTo>
                      <a:pt x="1803" y="362"/>
                      <a:pt x="1647" y="372"/>
                      <a:pt x="1491" y="372"/>
                    </a:cubicBezTo>
                    <a:cubicBezTo>
                      <a:pt x="1428" y="372"/>
                      <a:pt x="1366" y="371"/>
                      <a:pt x="1303" y="367"/>
                    </a:cubicBezTo>
                    <a:cubicBezTo>
                      <a:pt x="1276" y="366"/>
                      <a:pt x="1250" y="365"/>
                      <a:pt x="1223" y="362"/>
                    </a:cubicBezTo>
                    <a:cubicBezTo>
                      <a:pt x="1023" y="347"/>
                      <a:pt x="826" y="315"/>
                      <a:pt x="631" y="264"/>
                    </a:cubicBezTo>
                    <a:cubicBezTo>
                      <a:pt x="435" y="213"/>
                      <a:pt x="243" y="140"/>
                      <a:pt x="84" y="11"/>
                    </a:cubicBezTo>
                    <a:cubicBezTo>
                      <a:pt x="74" y="4"/>
                      <a:pt x="62" y="1"/>
                      <a:pt x="50" y="1"/>
                    </a:cubicBezTo>
                    <a:close/>
                  </a:path>
                </a:pathLst>
              </a:custGeom>
              <a:solidFill>
                <a:srgbClr val="3D85C6">
                  <a:alpha val="39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7979669" y="2089131"/>
                <a:ext cx="284278" cy="137634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222" extrusionOk="0">
                    <a:moveTo>
                      <a:pt x="2329" y="148"/>
                    </a:moveTo>
                    <a:lnTo>
                      <a:pt x="2347" y="312"/>
                    </a:lnTo>
                    <a:cubicBezTo>
                      <a:pt x="2383" y="643"/>
                      <a:pt x="2144" y="939"/>
                      <a:pt x="1814" y="976"/>
                    </a:cubicBezTo>
                    <a:lnTo>
                      <a:pt x="832" y="1083"/>
                    </a:lnTo>
                    <a:cubicBezTo>
                      <a:pt x="810" y="1086"/>
                      <a:pt x="788" y="1087"/>
                      <a:pt x="766" y="1087"/>
                    </a:cubicBezTo>
                    <a:cubicBezTo>
                      <a:pt x="462" y="1087"/>
                      <a:pt x="201" y="858"/>
                      <a:pt x="167" y="550"/>
                    </a:cubicBezTo>
                    <a:lnTo>
                      <a:pt x="150" y="386"/>
                    </a:lnTo>
                    <a:lnTo>
                      <a:pt x="2329" y="148"/>
                    </a:lnTo>
                    <a:close/>
                    <a:moveTo>
                      <a:pt x="2448" y="0"/>
                    </a:moveTo>
                    <a:lnTo>
                      <a:pt x="1" y="267"/>
                    </a:lnTo>
                    <a:lnTo>
                      <a:pt x="33" y="565"/>
                    </a:lnTo>
                    <a:cubicBezTo>
                      <a:pt x="75" y="942"/>
                      <a:pt x="395" y="1222"/>
                      <a:pt x="767" y="1222"/>
                    </a:cubicBezTo>
                    <a:cubicBezTo>
                      <a:pt x="793" y="1222"/>
                      <a:pt x="820" y="1220"/>
                      <a:pt x="846" y="1217"/>
                    </a:cubicBezTo>
                    <a:lnTo>
                      <a:pt x="1828" y="1110"/>
                    </a:lnTo>
                    <a:cubicBezTo>
                      <a:pt x="2231" y="1067"/>
                      <a:pt x="2524" y="702"/>
                      <a:pt x="2480" y="299"/>
                    </a:cubicBezTo>
                    <a:lnTo>
                      <a:pt x="24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8002646" y="2070997"/>
                <a:ext cx="231455" cy="8131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22" extrusionOk="0">
                    <a:moveTo>
                      <a:pt x="1993" y="1"/>
                    </a:moveTo>
                    <a:lnTo>
                      <a:pt x="8" y="217"/>
                    </a:lnTo>
                    <a:cubicBezTo>
                      <a:pt x="4" y="218"/>
                      <a:pt x="1" y="221"/>
                      <a:pt x="1" y="225"/>
                    </a:cubicBezTo>
                    <a:lnTo>
                      <a:pt x="54" y="714"/>
                    </a:lnTo>
                    <a:cubicBezTo>
                      <a:pt x="55" y="718"/>
                      <a:pt x="58" y="721"/>
                      <a:pt x="62" y="721"/>
                    </a:cubicBezTo>
                    <a:lnTo>
                      <a:pt x="2048" y="505"/>
                    </a:lnTo>
                    <a:cubicBezTo>
                      <a:pt x="2051" y="504"/>
                      <a:pt x="2054" y="501"/>
                      <a:pt x="2054" y="497"/>
                    </a:cubicBezTo>
                    <a:lnTo>
                      <a:pt x="2001" y="8"/>
                    </a:lnTo>
                    <a:cubicBezTo>
                      <a:pt x="1999" y="4"/>
                      <a:pt x="1997" y="1"/>
                      <a:pt x="19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8116402" y="2210884"/>
                <a:ext cx="40096" cy="11116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87" extrusionOk="0">
                    <a:moveTo>
                      <a:pt x="251" y="0"/>
                    </a:moveTo>
                    <a:lnTo>
                      <a:pt x="0" y="27"/>
                    </a:lnTo>
                    <a:lnTo>
                      <a:pt x="105" y="987"/>
                    </a:lnTo>
                    <a:lnTo>
                      <a:pt x="356" y="95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7898688" y="2383546"/>
                <a:ext cx="591420" cy="820847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7288" extrusionOk="0">
                    <a:moveTo>
                      <a:pt x="3018" y="1"/>
                    </a:moveTo>
                    <a:lnTo>
                      <a:pt x="2905" y="14"/>
                    </a:lnTo>
                    <a:lnTo>
                      <a:pt x="1526" y="164"/>
                    </a:lnTo>
                    <a:lnTo>
                      <a:pt x="1412" y="176"/>
                    </a:lnTo>
                    <a:lnTo>
                      <a:pt x="1412" y="181"/>
                    </a:lnTo>
                    <a:cubicBezTo>
                      <a:pt x="576" y="344"/>
                      <a:pt x="1" y="1255"/>
                      <a:pt x="111" y="2281"/>
                    </a:cubicBezTo>
                    <a:lnTo>
                      <a:pt x="582" y="6613"/>
                    </a:lnTo>
                    <a:cubicBezTo>
                      <a:pt x="623" y="6998"/>
                      <a:pt x="906" y="7287"/>
                      <a:pt x="1224" y="7287"/>
                    </a:cubicBezTo>
                    <a:cubicBezTo>
                      <a:pt x="1243" y="7287"/>
                      <a:pt x="1262" y="7286"/>
                      <a:pt x="1281" y="7284"/>
                    </a:cubicBezTo>
                    <a:lnTo>
                      <a:pt x="2172" y="7187"/>
                    </a:lnTo>
                    <a:lnTo>
                      <a:pt x="3777" y="7013"/>
                    </a:lnTo>
                    <a:lnTo>
                      <a:pt x="4668" y="6916"/>
                    </a:lnTo>
                    <a:cubicBezTo>
                      <a:pt x="5010" y="6878"/>
                      <a:pt x="5251" y="6519"/>
                      <a:pt x="5206" y="6110"/>
                    </a:cubicBezTo>
                    <a:lnTo>
                      <a:pt x="4736" y="1778"/>
                    </a:lnTo>
                    <a:cubicBezTo>
                      <a:pt x="4629" y="764"/>
                      <a:pt x="3891" y="5"/>
                      <a:pt x="3054" y="5"/>
                    </a:cubicBezTo>
                    <a:cubicBezTo>
                      <a:pt x="3042" y="5"/>
                      <a:pt x="3030" y="6"/>
                      <a:pt x="3018" y="6"/>
                    </a:cubicBezTo>
                    <a:lnTo>
                      <a:pt x="30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7961085" y="3041417"/>
                <a:ext cx="529248" cy="162638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444" extrusionOk="0">
                    <a:moveTo>
                      <a:pt x="4626" y="1"/>
                    </a:moveTo>
                    <a:lnTo>
                      <a:pt x="1" y="503"/>
                    </a:lnTo>
                    <a:lnTo>
                      <a:pt x="30" y="769"/>
                    </a:lnTo>
                    <a:cubicBezTo>
                      <a:pt x="70" y="1153"/>
                      <a:pt x="352" y="1444"/>
                      <a:pt x="670" y="1444"/>
                    </a:cubicBezTo>
                    <a:cubicBezTo>
                      <a:pt x="689" y="1444"/>
                      <a:pt x="709" y="1442"/>
                      <a:pt x="728" y="1440"/>
                    </a:cubicBezTo>
                    <a:lnTo>
                      <a:pt x="4117" y="1072"/>
                    </a:lnTo>
                    <a:cubicBezTo>
                      <a:pt x="4459" y="1035"/>
                      <a:pt x="4699" y="674"/>
                      <a:pt x="4655" y="266"/>
                    </a:cubicBezTo>
                    <a:lnTo>
                      <a:pt x="46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7974601" y="2278124"/>
                <a:ext cx="326176" cy="13403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1190" extrusionOk="0">
                    <a:moveTo>
                      <a:pt x="2895" y="0"/>
                    </a:moveTo>
                    <a:lnTo>
                      <a:pt x="2250" y="72"/>
                    </a:lnTo>
                    <a:lnTo>
                      <a:pt x="645" y="246"/>
                    </a:lnTo>
                    <a:lnTo>
                      <a:pt x="1" y="316"/>
                    </a:lnTo>
                    <a:lnTo>
                      <a:pt x="352" y="862"/>
                    </a:lnTo>
                    <a:cubicBezTo>
                      <a:pt x="444" y="1004"/>
                      <a:pt x="584" y="1104"/>
                      <a:pt x="744" y="1146"/>
                    </a:cubicBezTo>
                    <a:lnTo>
                      <a:pt x="749" y="1190"/>
                    </a:lnTo>
                    <a:lnTo>
                      <a:pt x="985" y="1164"/>
                    </a:lnTo>
                    <a:lnTo>
                      <a:pt x="2117" y="1042"/>
                    </a:lnTo>
                    <a:lnTo>
                      <a:pt x="2353" y="1016"/>
                    </a:lnTo>
                    <a:lnTo>
                      <a:pt x="2347" y="972"/>
                    </a:lnTo>
                    <a:cubicBezTo>
                      <a:pt x="2494" y="897"/>
                      <a:pt x="2610" y="770"/>
                      <a:pt x="2670" y="610"/>
                    </a:cubicBezTo>
                    <a:lnTo>
                      <a:pt x="289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7950611" y="2247376"/>
                <a:ext cx="370891" cy="70957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630" extrusionOk="0">
                    <a:moveTo>
                      <a:pt x="3172" y="0"/>
                    </a:moveTo>
                    <a:cubicBezTo>
                      <a:pt x="3169" y="0"/>
                      <a:pt x="3166" y="0"/>
                      <a:pt x="3163" y="1"/>
                    </a:cubicBezTo>
                    <a:lnTo>
                      <a:pt x="2538" y="70"/>
                    </a:lnTo>
                    <a:lnTo>
                      <a:pt x="724" y="267"/>
                    </a:lnTo>
                    <a:lnTo>
                      <a:pt x="99" y="335"/>
                    </a:lnTo>
                    <a:cubicBezTo>
                      <a:pt x="42" y="342"/>
                      <a:pt x="1" y="397"/>
                      <a:pt x="7" y="460"/>
                    </a:cubicBezTo>
                    <a:lnTo>
                      <a:pt x="14" y="526"/>
                    </a:lnTo>
                    <a:cubicBezTo>
                      <a:pt x="20" y="585"/>
                      <a:pt x="68" y="629"/>
                      <a:pt x="121" y="629"/>
                    </a:cubicBezTo>
                    <a:cubicBezTo>
                      <a:pt x="124" y="629"/>
                      <a:pt x="127" y="629"/>
                      <a:pt x="130" y="629"/>
                    </a:cubicBezTo>
                    <a:lnTo>
                      <a:pt x="755" y="561"/>
                    </a:lnTo>
                    <a:lnTo>
                      <a:pt x="2569" y="362"/>
                    </a:lnTo>
                    <a:lnTo>
                      <a:pt x="3194" y="294"/>
                    </a:lnTo>
                    <a:cubicBezTo>
                      <a:pt x="3251" y="288"/>
                      <a:pt x="3292" y="232"/>
                      <a:pt x="3286" y="169"/>
                    </a:cubicBezTo>
                    <a:lnTo>
                      <a:pt x="3280" y="104"/>
                    </a:lnTo>
                    <a:cubicBezTo>
                      <a:pt x="3273" y="44"/>
                      <a:pt x="3225" y="0"/>
                      <a:pt x="31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8063691" y="2386024"/>
                <a:ext cx="167706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88" extrusionOk="0">
                    <a:moveTo>
                      <a:pt x="1419" y="1"/>
                    </a:moveTo>
                    <a:cubicBezTo>
                      <a:pt x="1411" y="1"/>
                      <a:pt x="1403" y="1"/>
                      <a:pt x="1393" y="2"/>
                    </a:cubicBezTo>
                    <a:lnTo>
                      <a:pt x="91" y="143"/>
                    </a:lnTo>
                    <a:cubicBezTo>
                      <a:pt x="7" y="152"/>
                      <a:pt x="1" y="188"/>
                      <a:pt x="69" y="188"/>
                    </a:cubicBezTo>
                    <a:cubicBezTo>
                      <a:pt x="77" y="188"/>
                      <a:pt x="86" y="187"/>
                      <a:pt x="96" y="186"/>
                    </a:cubicBezTo>
                    <a:lnTo>
                      <a:pt x="1398" y="46"/>
                    </a:lnTo>
                    <a:cubicBezTo>
                      <a:pt x="1483" y="38"/>
                      <a:pt x="1488" y="1"/>
                      <a:pt x="1419" y="1"/>
                    </a:cubicBezTo>
                    <a:close/>
                  </a:path>
                </a:pathLst>
              </a:custGeom>
              <a:solidFill>
                <a:srgbClr val="FAA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7854763" y="1211631"/>
                <a:ext cx="229765" cy="119568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0616" extrusionOk="0">
                    <a:moveTo>
                      <a:pt x="131" y="1"/>
                    </a:moveTo>
                    <a:cubicBezTo>
                      <a:pt x="125" y="1"/>
                      <a:pt x="120" y="1"/>
                      <a:pt x="114" y="2"/>
                    </a:cubicBezTo>
                    <a:cubicBezTo>
                      <a:pt x="47" y="11"/>
                      <a:pt x="0" y="71"/>
                      <a:pt x="9" y="138"/>
                    </a:cubicBezTo>
                    <a:cubicBezTo>
                      <a:pt x="34" y="322"/>
                      <a:pt x="59" y="504"/>
                      <a:pt x="85" y="688"/>
                    </a:cubicBezTo>
                    <a:cubicBezTo>
                      <a:pt x="526" y="3857"/>
                      <a:pt x="1038" y="7242"/>
                      <a:pt x="1786" y="10519"/>
                    </a:cubicBezTo>
                    <a:cubicBezTo>
                      <a:pt x="1798" y="10576"/>
                      <a:pt x="1849" y="10615"/>
                      <a:pt x="1905" y="10615"/>
                    </a:cubicBezTo>
                    <a:cubicBezTo>
                      <a:pt x="1914" y="10615"/>
                      <a:pt x="1922" y="10615"/>
                      <a:pt x="1932" y="10611"/>
                    </a:cubicBezTo>
                    <a:cubicBezTo>
                      <a:pt x="1998" y="10597"/>
                      <a:pt x="2039" y="10532"/>
                      <a:pt x="2024" y="10466"/>
                    </a:cubicBezTo>
                    <a:cubicBezTo>
                      <a:pt x="1278" y="7197"/>
                      <a:pt x="768" y="3817"/>
                      <a:pt x="326" y="654"/>
                    </a:cubicBezTo>
                    <a:cubicBezTo>
                      <a:pt x="302" y="472"/>
                      <a:pt x="276" y="290"/>
                      <a:pt x="251" y="106"/>
                    </a:cubicBezTo>
                    <a:cubicBezTo>
                      <a:pt x="243" y="45"/>
                      <a:pt x="191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8023145" y="2368341"/>
                <a:ext cx="253305" cy="50233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446" extrusionOk="0">
                    <a:moveTo>
                      <a:pt x="2115" y="1"/>
                    </a:moveTo>
                    <a:cubicBezTo>
                      <a:pt x="2107" y="1"/>
                      <a:pt x="2098" y="1"/>
                      <a:pt x="2089" y="3"/>
                    </a:cubicBezTo>
                    <a:cubicBezTo>
                      <a:pt x="1458" y="136"/>
                      <a:pt x="811" y="202"/>
                      <a:pt x="167" y="202"/>
                    </a:cubicBezTo>
                    <a:cubicBezTo>
                      <a:pt x="152" y="202"/>
                      <a:pt x="137" y="202"/>
                      <a:pt x="122" y="202"/>
                    </a:cubicBezTo>
                    <a:cubicBezTo>
                      <a:pt x="55" y="202"/>
                      <a:pt x="0" y="257"/>
                      <a:pt x="0" y="324"/>
                    </a:cubicBezTo>
                    <a:cubicBezTo>
                      <a:pt x="0" y="391"/>
                      <a:pt x="54" y="446"/>
                      <a:pt x="121" y="446"/>
                    </a:cubicBezTo>
                    <a:lnTo>
                      <a:pt x="169" y="446"/>
                    </a:lnTo>
                    <a:cubicBezTo>
                      <a:pt x="829" y="446"/>
                      <a:pt x="1492" y="376"/>
                      <a:pt x="2140" y="242"/>
                    </a:cubicBezTo>
                    <a:cubicBezTo>
                      <a:pt x="2205" y="228"/>
                      <a:pt x="2248" y="164"/>
                      <a:pt x="2234" y="97"/>
                    </a:cubicBezTo>
                    <a:cubicBezTo>
                      <a:pt x="2221" y="40"/>
                      <a:pt x="2171" y="1"/>
                      <a:pt x="2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4" name="Google Shape;4524;p41"/>
          <p:cNvSpPr txBox="1">
            <a:spLocks noGrp="1"/>
          </p:cNvSpPr>
          <p:nvPr>
            <p:ph type="title" idx="8"/>
          </p:nvPr>
        </p:nvSpPr>
        <p:spPr>
          <a:xfrm>
            <a:off x="720000" y="535000"/>
            <a:ext cx="77040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HAMA PENTING TANAMAN BAWANG MERAH</a:t>
            </a:r>
            <a:endParaRPr dirty="0"/>
          </a:p>
        </p:txBody>
      </p:sp>
      <p:sp>
        <p:nvSpPr>
          <p:cNvPr id="4525" name="Google Shape;4525;p41"/>
          <p:cNvSpPr txBox="1">
            <a:spLocks noGrp="1"/>
          </p:cNvSpPr>
          <p:nvPr>
            <p:ph type="title"/>
          </p:nvPr>
        </p:nvSpPr>
        <p:spPr>
          <a:xfrm>
            <a:off x="825075" y="1337219"/>
            <a:ext cx="580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26" name="Google Shape;4526;p41"/>
          <p:cNvSpPr txBox="1">
            <a:spLocks noGrp="1"/>
          </p:cNvSpPr>
          <p:nvPr>
            <p:ph type="subTitle" idx="1"/>
          </p:nvPr>
        </p:nvSpPr>
        <p:spPr>
          <a:xfrm>
            <a:off x="4118860" y="1364731"/>
            <a:ext cx="2271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latsi" panose="020B0604020202020204" charset="0"/>
              </a:rPr>
              <a:t>Thrip</a:t>
            </a:r>
            <a:endParaRPr sz="2000" b="1" dirty="0">
              <a:latin typeface="Alatsi" panose="020B0604020202020204" charset="0"/>
            </a:endParaRPr>
          </a:p>
        </p:txBody>
      </p:sp>
      <p:sp>
        <p:nvSpPr>
          <p:cNvPr id="4527" name="Google Shape;4527;p41"/>
          <p:cNvSpPr txBox="1">
            <a:spLocks noGrp="1"/>
          </p:cNvSpPr>
          <p:nvPr>
            <p:ph type="title" idx="2"/>
          </p:nvPr>
        </p:nvSpPr>
        <p:spPr>
          <a:xfrm>
            <a:off x="825075" y="2158300"/>
            <a:ext cx="580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28" name="Google Shape;4528;p41"/>
          <p:cNvSpPr txBox="1">
            <a:spLocks noGrp="1"/>
          </p:cNvSpPr>
          <p:nvPr>
            <p:ph type="subTitle" idx="3"/>
          </p:nvPr>
        </p:nvSpPr>
        <p:spPr>
          <a:xfrm>
            <a:off x="4145576" y="2144994"/>
            <a:ext cx="2271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Alatsi" panose="020B0604020202020204" charset="0"/>
              </a:rPr>
              <a:t>Tungau</a:t>
            </a:r>
            <a:endParaRPr sz="2000" dirty="0">
              <a:latin typeface="Alatsi" panose="020B0604020202020204" charset="0"/>
            </a:endParaRPr>
          </a:p>
        </p:txBody>
      </p:sp>
      <p:sp>
        <p:nvSpPr>
          <p:cNvPr id="4529" name="Google Shape;4529;p41"/>
          <p:cNvSpPr txBox="1">
            <a:spLocks noGrp="1"/>
          </p:cNvSpPr>
          <p:nvPr>
            <p:ph type="title" idx="4"/>
          </p:nvPr>
        </p:nvSpPr>
        <p:spPr>
          <a:xfrm>
            <a:off x="825075" y="2979381"/>
            <a:ext cx="580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531" name="Google Shape;4531;p41"/>
          <p:cNvSpPr txBox="1">
            <a:spLocks noGrp="1"/>
          </p:cNvSpPr>
          <p:nvPr>
            <p:ph type="title" idx="6"/>
          </p:nvPr>
        </p:nvSpPr>
        <p:spPr>
          <a:xfrm>
            <a:off x="825075" y="3800463"/>
            <a:ext cx="580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533" name="Google Shape;4533;p41"/>
          <p:cNvSpPr txBox="1">
            <a:spLocks noGrp="1"/>
          </p:cNvSpPr>
          <p:nvPr>
            <p:ph type="subTitle" idx="9"/>
          </p:nvPr>
        </p:nvSpPr>
        <p:spPr>
          <a:xfrm>
            <a:off x="1476250" y="1337219"/>
            <a:ext cx="2011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Ulat</a:t>
            </a:r>
            <a:r>
              <a:rPr lang="en-ID" dirty="0"/>
              <a:t> </a:t>
            </a:r>
            <a:r>
              <a:rPr lang="en-ID" dirty="0" err="1"/>
              <a:t>grayak</a:t>
            </a:r>
            <a:endParaRPr lang="en-ID" dirty="0"/>
          </a:p>
        </p:txBody>
      </p:sp>
      <p:sp>
        <p:nvSpPr>
          <p:cNvPr id="4534" name="Google Shape;4534;p41"/>
          <p:cNvSpPr txBox="1">
            <a:spLocks noGrp="1"/>
          </p:cNvSpPr>
          <p:nvPr>
            <p:ph type="subTitle" idx="13"/>
          </p:nvPr>
        </p:nvSpPr>
        <p:spPr>
          <a:xfrm>
            <a:off x="1476250" y="2158300"/>
            <a:ext cx="2011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Ulat Tanah</a:t>
            </a:r>
            <a:endParaRPr dirty="0"/>
          </a:p>
        </p:txBody>
      </p:sp>
      <p:sp>
        <p:nvSpPr>
          <p:cNvPr id="4535" name="Google Shape;4535;p41"/>
          <p:cNvSpPr txBox="1">
            <a:spLocks noGrp="1"/>
          </p:cNvSpPr>
          <p:nvPr>
            <p:ph type="subTitle" idx="14"/>
          </p:nvPr>
        </p:nvSpPr>
        <p:spPr>
          <a:xfrm>
            <a:off x="1476250" y="2979381"/>
            <a:ext cx="2011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Kutu Tanaman</a:t>
            </a:r>
            <a:endParaRPr dirty="0"/>
          </a:p>
        </p:txBody>
      </p:sp>
      <p:sp>
        <p:nvSpPr>
          <p:cNvPr id="4536" name="Google Shape;4536;p41"/>
          <p:cNvSpPr txBox="1">
            <a:spLocks noGrp="1"/>
          </p:cNvSpPr>
          <p:nvPr>
            <p:ph type="subTitle" idx="15"/>
          </p:nvPr>
        </p:nvSpPr>
        <p:spPr>
          <a:xfrm>
            <a:off x="1476250" y="3800463"/>
            <a:ext cx="2011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Lalat Penggorok daun</a:t>
            </a:r>
            <a:endParaRPr dirty="0"/>
          </a:p>
        </p:txBody>
      </p:sp>
      <p:sp>
        <p:nvSpPr>
          <p:cNvPr id="2" name="Google Shape;4525;p41">
            <a:extLst>
              <a:ext uri="{FF2B5EF4-FFF2-40B4-BE49-F238E27FC236}">
                <a16:creationId xmlns:a16="http://schemas.microsoft.com/office/drawing/2014/main" id="{BA706E28-6D39-2344-79CA-D3F782C53AFA}"/>
              </a:ext>
            </a:extLst>
          </p:cNvPr>
          <p:cNvSpPr txBox="1">
            <a:spLocks/>
          </p:cNvSpPr>
          <p:nvPr/>
        </p:nvSpPr>
        <p:spPr>
          <a:xfrm>
            <a:off x="3420358" y="1364731"/>
            <a:ext cx="580200" cy="5934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3" name="Google Shape;4525;p41">
            <a:extLst>
              <a:ext uri="{FF2B5EF4-FFF2-40B4-BE49-F238E27FC236}">
                <a16:creationId xmlns:a16="http://schemas.microsoft.com/office/drawing/2014/main" id="{1E125483-8F2F-066E-47B8-9DD34003060B}"/>
              </a:ext>
            </a:extLst>
          </p:cNvPr>
          <p:cNvSpPr txBox="1">
            <a:spLocks/>
          </p:cNvSpPr>
          <p:nvPr/>
        </p:nvSpPr>
        <p:spPr>
          <a:xfrm>
            <a:off x="3417500" y="2144994"/>
            <a:ext cx="580200" cy="593400"/>
          </a:xfrm>
          <a:prstGeom prst="rect">
            <a:avLst/>
          </a:prstGeom>
          <a:solidFill>
            <a:srgbClr val="000000">
              <a:alpha val="5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lt2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si"/>
              <a:buNone/>
              <a:defRPr sz="24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r>
              <a:rPr lang="en" dirty="0"/>
              <a:t>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6F21-878D-C967-94CB-52C01857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2B5AD-7AF4-555B-306F-3CBD70C9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46" y="719080"/>
            <a:ext cx="5768554" cy="39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42AA-BAEC-54B0-9B96-88F1796C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ULAT GRAYAK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C7365-CD19-F59E-0318-2FD4AD9E6BBF}"/>
              </a:ext>
            </a:extLst>
          </p:cNvPr>
          <p:cNvSpPr txBox="1"/>
          <p:nvPr/>
        </p:nvSpPr>
        <p:spPr>
          <a:xfrm>
            <a:off x="470902" y="1107700"/>
            <a:ext cx="3980890" cy="253229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sz="1200" dirty="0" err="1">
                <a:solidFill>
                  <a:schemeClr val="tx1"/>
                </a:solidFill>
                <a:highlight>
                  <a:srgbClr val="F4F1E6"/>
                </a:highlight>
                <a:latin typeface="Alatsi" panose="020B0604020202020204" charset="0"/>
                <a:ea typeface="PT Sans" panose="020B0503020203020204" pitchFamily="34" charset="0"/>
                <a:cs typeface="Poppins Light" panose="00000400000000000000" pitchFamily="2" charset="0"/>
              </a:rPr>
              <a:t>Gejala</a:t>
            </a:r>
            <a:r>
              <a:rPr lang="en-US" sz="1200" dirty="0">
                <a:solidFill>
                  <a:schemeClr val="tx1"/>
                </a:solidFill>
                <a:highlight>
                  <a:srgbClr val="F4F1E6"/>
                </a:highlight>
                <a:latin typeface="Alatsi" panose="020B0604020202020204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4F1E6"/>
                </a:highlight>
                <a:latin typeface="Alatsi" panose="020B0604020202020204" charset="0"/>
                <a:ea typeface="PT Sans" panose="020B0503020203020204" pitchFamily="34" charset="0"/>
                <a:cs typeface="Poppins Light" panose="00000400000000000000" pitchFamily="2" charset="0"/>
              </a:rPr>
              <a:t>serangan</a:t>
            </a:r>
            <a:r>
              <a:rPr lang="en-US" sz="1200" dirty="0">
                <a:solidFill>
                  <a:schemeClr val="tx1"/>
                </a:solidFill>
                <a:highlight>
                  <a:srgbClr val="F4F1E6"/>
                </a:highlight>
                <a:latin typeface="Alatsi" panose="020B0604020202020204" charset="0"/>
                <a:ea typeface="PT Sans" panose="020B0503020203020204" pitchFamily="34" charset="0"/>
                <a:cs typeface="Poppins Light" panose="00000400000000000000" pitchFamily="2" charset="0"/>
              </a:rPr>
              <a:t>:</a:t>
            </a:r>
          </a:p>
          <a:p>
            <a:pPr marL="257175" indent="-257175" algn="just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Bagian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yang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terserang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adalah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terutama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daunnya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,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baik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daun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pada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yang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masih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muda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maupun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yang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sudah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tua</a:t>
            </a:r>
            <a:endParaRPr lang="en-US" sz="1050" dirty="0">
              <a:solidFill>
                <a:schemeClr val="tx1"/>
              </a:solidFill>
              <a:latin typeface="Alatsi" panose="020B0604020202020204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Setelah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telur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yang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menetas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,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biasanya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larva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akan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segera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melubangi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ujung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daun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lalu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masuk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ke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dalam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daun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bawang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.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Akibatnya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ujung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daun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nampak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berlubang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/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terpotong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.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Ulat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bergerak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ke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permukaan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bagian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dalam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daun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,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sedang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epidermis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luar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ditinggalkannya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.</a:t>
            </a:r>
          </a:p>
          <a:p>
            <a:pPr marL="257175" indent="-257175" algn="just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Akibat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serangan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tersebut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daun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bawang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terlihat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menerawang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tembus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cahaya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atau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terlihat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bercak-bercak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putih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, yang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akhirnya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latsi" panose="020B0604020202020204" charset="0"/>
              </a:rPr>
              <a:t>terkulai</a:t>
            </a:r>
            <a:r>
              <a:rPr lang="en-US" sz="1350" dirty="0">
                <a:solidFill>
                  <a:schemeClr val="tx1"/>
                </a:solidFill>
                <a:latin typeface="Alatsi" panose="020B0604020202020204" charset="0"/>
              </a:rPr>
              <a:t>.</a:t>
            </a:r>
          </a:p>
        </p:txBody>
      </p:sp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62E0A258-E3F7-9B99-8D54-8D9E09A9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7702"/>
          <a:stretch>
            <a:fillRect/>
          </a:stretch>
        </p:blipFill>
        <p:spPr>
          <a:xfrm>
            <a:off x="5173438" y="990601"/>
            <a:ext cx="2471057" cy="2541012"/>
          </a:xfrm>
          <a:custGeom>
            <a:avLst/>
            <a:gdLst>
              <a:gd name="connsiteX0" fmla="*/ 0 w 3294743"/>
              <a:gd name="connsiteY0" fmla="*/ 0 h 3388016"/>
              <a:gd name="connsiteX1" fmla="*/ 3294743 w 3294743"/>
              <a:gd name="connsiteY1" fmla="*/ 0 h 3388016"/>
              <a:gd name="connsiteX2" fmla="*/ 3294743 w 3294743"/>
              <a:gd name="connsiteY2" fmla="*/ 3388016 h 3388016"/>
              <a:gd name="connsiteX3" fmla="*/ 0 w 3294743"/>
              <a:gd name="connsiteY3" fmla="*/ 3388016 h 338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4743" h="3388016">
                <a:moveTo>
                  <a:pt x="0" y="0"/>
                </a:moveTo>
                <a:lnTo>
                  <a:pt x="3294743" y="0"/>
                </a:lnTo>
                <a:lnTo>
                  <a:pt x="3294743" y="3388016"/>
                </a:lnTo>
                <a:lnTo>
                  <a:pt x="0" y="3388016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A92E0-A613-1EE4-B2A7-D115C4E21CB3}"/>
              </a:ext>
            </a:extLst>
          </p:cNvPr>
          <p:cNvSpPr txBox="1"/>
          <p:nvPr/>
        </p:nvSpPr>
        <p:spPr>
          <a:xfrm>
            <a:off x="243269" y="3864136"/>
            <a:ext cx="5116001" cy="85677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Hama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ini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menyerang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tanaman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bawang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pada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malam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sedang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siang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bersembunyi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di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balik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mulsa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tanah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Poppins Light" panose="00000400000000000000" pitchFamily="2" charset="0"/>
              <a:ea typeface="PT Sans" panose="020B0503020203020204" pitchFamily="34" charset="0"/>
              <a:cs typeface="Poppins Light" panose="00000400000000000000" pitchFamily="2" charset="0"/>
            </a:endParaRPr>
          </a:p>
          <a:p>
            <a:pPr algn="ctr">
              <a:lnSpc>
                <a:spcPts val="1500"/>
              </a:lnSpc>
            </a:pP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Ngengat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berwarna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agak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gelap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garis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putih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pada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sayap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depannya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. Larva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berwarna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variasi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. Pupa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coklat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  <a:latin typeface="Poppins Light" panose="00000400000000000000" pitchFamily="2" charset="0"/>
                <a:ea typeface="PT Sans" panose="020B0503020203020204" pitchFamily="34" charset="0"/>
                <a:cs typeface="Poppins Light" panose="00000400000000000000" pitchFamily="2" charset="0"/>
              </a:rPr>
              <a:t>gelap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Poppins Light" panose="00000400000000000000" pitchFamily="2" charset="0"/>
              <a:ea typeface="PT Sans" panose="020B0503020203020204" pitchFamily="34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7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0476-A90E-4165-B989-43C785BA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Pengendaliannya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80125-8176-44F5-8953-62A9D2C0370E}"/>
              </a:ext>
            </a:extLst>
          </p:cNvPr>
          <p:cNvSpPr txBox="1"/>
          <p:nvPr/>
        </p:nvSpPr>
        <p:spPr>
          <a:xfrm>
            <a:off x="640416" y="1309176"/>
            <a:ext cx="8137824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Penerapan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teknologi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pemasangan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kelambu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/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jaring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untuk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mencegah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masuknya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ngengat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bawang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merah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Pemerangkapan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ngengat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ulat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bawang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dengan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pemasangan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neon di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lahan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Kultur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teknis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: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sanitasi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dan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pengolahan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tanah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secara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intensif</a:t>
            </a:r>
            <a:endParaRPr lang="en-US" sz="1350" b="1" dirty="0">
              <a:solidFill>
                <a:schemeClr val="tx1"/>
              </a:solidFill>
              <a:latin typeface="Alatsi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Fisik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mekanis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: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Mengumpulkan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larva/pupa dan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bagian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yang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terserang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dan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dimusnahkanPergiliran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dengan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bukan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inang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Tanam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serempak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Penyemprotan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insektisida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efektif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pada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umur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15, 30, 45, 60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Hst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bila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ditemukan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ullat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muda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berturut-turut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13, 27, 22, 38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ekor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/baris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atau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ulat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tua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(instar 4 – 5 )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bila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ditemukan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3, 7, 10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ekor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/baris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tanaman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atau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 </a:t>
            </a:r>
            <a:r>
              <a:rPr lang="en-US" sz="1350" b="1" dirty="0" err="1">
                <a:solidFill>
                  <a:schemeClr val="tx1"/>
                </a:solidFill>
                <a:latin typeface="Alatsi" panose="020B0604020202020204" charset="0"/>
              </a:rPr>
              <a:t>rpn</a:t>
            </a:r>
            <a:r>
              <a:rPr lang="en-US" sz="1350" b="1" dirty="0">
                <a:solidFill>
                  <a:schemeClr val="tx1"/>
                </a:solidFill>
                <a:latin typeface="Alatsi" panose="020B0604020202020204" charset="0"/>
              </a:rPr>
              <a:t>. </a:t>
            </a:r>
            <a:endParaRPr lang="en-GB" sz="1350" b="1" dirty="0">
              <a:solidFill>
                <a:schemeClr val="tx1"/>
              </a:solidFill>
              <a:latin typeface="Alatsi" panose="020B0604020202020204" charset="0"/>
            </a:endParaRPr>
          </a:p>
          <a:p>
            <a:pPr eaLnBrk="1" hangingPunct="1"/>
            <a:endParaRPr lang="en-US" sz="1350" b="1" dirty="0">
              <a:solidFill>
                <a:schemeClr val="tx1"/>
              </a:solidFill>
              <a:latin typeface="Alats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1C94-0553-E4D3-9B47-2F1AAFB7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pengendalian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F074C-12AA-E657-0957-9F919E015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Secara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kimiawi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menggunakan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insektisida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berbahan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aktif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sipermetrin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,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deltametrin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,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profenofos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,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klorpirifos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,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metomil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,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kartophidroklorida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,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atau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dimehipo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.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Dosis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/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konsentrasi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sesuai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petunjuk</a:t>
            </a:r>
            <a:r>
              <a:rPr lang="en-ID" sz="1400" dirty="0">
                <a:highlight>
                  <a:srgbClr val="E9B48B"/>
                </a:highlight>
                <a:latin typeface="Alatsi" panose="020B0604020202020204" charset="0"/>
              </a:rPr>
              <a:t> di </a:t>
            </a:r>
            <a:r>
              <a:rPr lang="en-ID" sz="1400" dirty="0" err="1">
                <a:highlight>
                  <a:srgbClr val="E9B48B"/>
                </a:highlight>
                <a:latin typeface="Alatsi" panose="020B0604020202020204" charset="0"/>
              </a:rPr>
              <a:t>kemasan</a:t>
            </a:r>
            <a:endParaRPr lang="en-ID" sz="1400" dirty="0">
              <a:highlight>
                <a:srgbClr val="E9B48B"/>
              </a:highlight>
              <a:latin typeface="Alatsi" panose="020B0604020202020204" charset="0"/>
            </a:endParaRPr>
          </a:p>
          <a:p>
            <a:endParaRPr lang="en-ID" dirty="0">
              <a:latin typeface="Alatsi" panose="020B060402020202020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F82ECA4-D691-348B-6D45-BD386702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1188719"/>
            <a:ext cx="3064975" cy="18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AF9DDD8-16B3-28A3-2AD1-920CB4D2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3096139"/>
            <a:ext cx="3109141" cy="182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58913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Day for the Non-Use of Pesticides by Slidesgo">
  <a:themeElements>
    <a:clrScheme name="Simple Light">
      <a:dk1>
        <a:srgbClr val="000000"/>
      </a:dk1>
      <a:lt1>
        <a:srgbClr val="3D85C6"/>
      </a:lt1>
      <a:dk2>
        <a:srgbClr val="666666"/>
      </a:dk2>
      <a:lt2>
        <a:srgbClr val="FFFFFF"/>
      </a:lt2>
      <a:accent1>
        <a:srgbClr val="FF9900"/>
      </a:accent1>
      <a:accent2>
        <a:srgbClr val="DD8773"/>
      </a:accent2>
      <a:accent3>
        <a:srgbClr val="A55947"/>
      </a:accent3>
      <a:accent4>
        <a:srgbClr val="FF2E00"/>
      </a:accent4>
      <a:accent5>
        <a:srgbClr val="06AE2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1657</Words>
  <Application>Microsoft Office PowerPoint</Application>
  <PresentationFormat>On-screen Show (16:9)</PresentationFormat>
  <Paragraphs>228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Archivo</vt:lpstr>
      <vt:lpstr>Arial</vt:lpstr>
      <vt:lpstr>Bebas Neue</vt:lpstr>
      <vt:lpstr>Poppins Light</vt:lpstr>
      <vt:lpstr>Alatsi</vt:lpstr>
      <vt:lpstr>Wingdings</vt:lpstr>
      <vt:lpstr>World Day for the Non-Use of Pesticides by Slidesgo</vt:lpstr>
      <vt:lpstr>PENGENDALIAN OPT BAWANG MERAH</vt:lpstr>
      <vt:lpstr>MEET OUR TEAM</vt:lpstr>
      <vt:lpstr>INDIKATOR HASIL BELAJAR</vt:lpstr>
      <vt:lpstr>INTRODUCTION</vt:lpstr>
      <vt:lpstr>HAMA PENTING TANAMAN BAWANG MERAH</vt:lpstr>
      <vt:lpstr>PowerPoint Presentation</vt:lpstr>
      <vt:lpstr>ULAT GRAYAK</vt:lpstr>
      <vt:lpstr>Cara Pengendaliannya</vt:lpstr>
      <vt:lpstr>Cara pengendalian</vt:lpstr>
      <vt:lpstr>LALAT PENGGOROK DAUN (Liriomyza huidobrensis )</vt:lpstr>
      <vt:lpstr>Morfologi Ulat Hama Bawang Merah</vt:lpstr>
      <vt:lpstr>Morfologi Kutu dan Trip Hama pada Bawang</vt:lpstr>
      <vt:lpstr>PowerPoint Presentation</vt:lpstr>
      <vt:lpstr>PENYAKIT PADA BAWANG MERAH</vt:lpstr>
      <vt:lpstr>Penyakit Bercak Ungu/ Trotol ( Alternia porii)</vt:lpstr>
      <vt:lpstr>Pengendaliannya</vt:lpstr>
      <vt:lpstr>PENYAKIT MOLER ( Fussarium oxysporum)</vt:lpstr>
      <vt:lpstr>Pengendaliannya</vt:lpstr>
      <vt:lpstr>Penyakit Antraknosa (Coletotrichum gloeospoiroides ) </vt:lpstr>
      <vt:lpstr>Prinsip Pengendalian OPT</vt:lpstr>
      <vt:lpstr>1</vt:lpstr>
      <vt:lpstr>IMPLEMENTASI PHT DALAM BUDI DAYA BENIH  BAWANG MERAH</vt:lpstr>
      <vt:lpstr>Pendekatan Ekologi dalam Pengendalian Hama pada Bawang Merah</vt:lpstr>
      <vt:lpstr>Penerapan Teknik Pengamatan</vt:lpstr>
      <vt:lpstr>Pengendalian OPT Berdasarkan Pendekatan Ekologi</vt:lpstr>
      <vt:lpstr>Perbaikan Mutu Bawang Merah melalui Pendekatan Non Kimiawi</vt:lpstr>
      <vt:lpstr>1</vt:lpstr>
      <vt:lpstr>PENGENDALIAN HAMA DENGAN PESTISIDA </vt:lpstr>
      <vt:lpstr>Tepat Cara dan Waktu Aplikasi Pestisida</vt:lpstr>
      <vt:lpstr>PowerPoint Presentation</vt:lpstr>
      <vt:lpstr>Dosis/Konsentrasi Pestisida</vt:lpstr>
      <vt:lpstr>—BJ HABIBIE  </vt:lpstr>
      <vt:lpstr>PRAKTEK PERBANYAKAN AGEN HAYATI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PENGENDALIAN OPT BAWANG MERAH</dc:title>
  <dc:creator>Chesara</dc:creator>
  <cp:lastModifiedBy>shinta andayani</cp:lastModifiedBy>
  <cp:revision>8</cp:revision>
  <dcterms:modified xsi:type="dcterms:W3CDTF">2024-02-16T08:45:04Z</dcterms:modified>
</cp:coreProperties>
</file>