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5" r:id="rId2"/>
    <p:sldMasterId id="2147483709" r:id="rId3"/>
    <p:sldMasterId id="2147483725" r:id="rId4"/>
  </p:sldMasterIdLst>
  <p:notesMasterIdLst>
    <p:notesMasterId r:id="rId17"/>
  </p:notesMasterIdLst>
  <p:sldIdLst>
    <p:sldId id="2147472951" r:id="rId5"/>
    <p:sldId id="2147472952" r:id="rId6"/>
    <p:sldId id="2147472973" r:id="rId7"/>
    <p:sldId id="266" r:id="rId8"/>
    <p:sldId id="2147477170" r:id="rId9"/>
    <p:sldId id="286" r:id="rId10"/>
    <p:sldId id="2147477072" r:id="rId11"/>
    <p:sldId id="2147477169" r:id="rId12"/>
    <p:sldId id="2147477167" r:id="rId13"/>
    <p:sldId id="2147477161" r:id="rId14"/>
    <p:sldId id="2147472961" r:id="rId15"/>
    <p:sldId id="214747712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DD88AF-5975-4678-8418-5B412DA59ED6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F7609F-95FF-4D02-99DC-DEE80F0E936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Distribusi</a:t>
          </a:r>
          <a:r>
            <a:rPr lang="en-US" b="1" dirty="0">
              <a:solidFill>
                <a:schemeClr val="tx1"/>
              </a:solidFill>
            </a:rPr>
            <a:t> / </a:t>
          </a:r>
          <a:r>
            <a:rPr lang="en-US" b="1" dirty="0" err="1">
              <a:solidFill>
                <a:schemeClr val="tx1"/>
              </a:solidFill>
            </a:rPr>
            <a:t>Akses</a:t>
          </a:r>
          <a:endParaRPr lang="en-US" b="1" dirty="0">
            <a:solidFill>
              <a:schemeClr val="tx1"/>
            </a:solidFill>
          </a:endParaRPr>
        </a:p>
      </dgm:t>
    </dgm:pt>
    <dgm:pt modelId="{8A84ECD6-A2BE-421B-BC4C-D572F00561C0}" type="parTrans" cxnId="{AE7C818F-FC62-4848-B04D-B0B21E3ED3AA}">
      <dgm:prSet/>
      <dgm:spPr/>
      <dgm:t>
        <a:bodyPr/>
        <a:lstStyle/>
        <a:p>
          <a:endParaRPr lang="en-US"/>
        </a:p>
      </dgm:t>
    </dgm:pt>
    <dgm:pt modelId="{A7A662CF-5B9B-47E7-AC95-FE6FA8E0BF9E}" type="sibTrans" cxnId="{AE7C818F-FC62-4848-B04D-B0B21E3ED3AA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5D1E92C9-4421-4FF6-8587-71184FA1934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Konsumsi</a:t>
          </a:r>
          <a:r>
            <a:rPr lang="en-US" b="1" dirty="0">
              <a:solidFill>
                <a:schemeClr val="tx1"/>
              </a:solidFill>
            </a:rPr>
            <a:t> (</a:t>
          </a:r>
          <a:r>
            <a:rPr lang="en-US" b="1" dirty="0" err="1">
              <a:solidFill>
                <a:schemeClr val="tx1"/>
              </a:solidFill>
            </a:rPr>
            <a:t>Gizi</a:t>
          </a:r>
          <a:r>
            <a:rPr lang="en-US" b="1" dirty="0">
              <a:solidFill>
                <a:schemeClr val="tx1"/>
              </a:solidFill>
            </a:rPr>
            <a:t>, </a:t>
          </a:r>
          <a:r>
            <a:rPr lang="en-US" b="1" dirty="0" err="1">
              <a:solidFill>
                <a:schemeClr val="tx1"/>
              </a:solidFill>
            </a:rPr>
            <a:t>Kesehatan</a:t>
          </a:r>
          <a:r>
            <a:rPr lang="en-US" b="1" dirty="0">
              <a:solidFill>
                <a:schemeClr val="tx1"/>
              </a:solidFill>
            </a:rPr>
            <a:t>, </a:t>
          </a:r>
          <a:r>
            <a:rPr lang="en-US" b="1" dirty="0" err="1">
              <a:solidFill>
                <a:schemeClr val="tx1"/>
              </a:solidFill>
            </a:rPr>
            <a:t>dan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Pendidikan</a:t>
          </a:r>
          <a:r>
            <a:rPr lang="en-US" b="1" dirty="0">
              <a:solidFill>
                <a:schemeClr val="tx1"/>
              </a:solidFill>
            </a:rPr>
            <a:t>)</a:t>
          </a:r>
        </a:p>
      </dgm:t>
    </dgm:pt>
    <dgm:pt modelId="{D3780992-4452-4FBE-9ECD-A3F814C9F142}" type="parTrans" cxnId="{E35CDFC2-B022-4123-822A-FD39A64D8724}">
      <dgm:prSet/>
      <dgm:spPr/>
      <dgm:t>
        <a:bodyPr/>
        <a:lstStyle/>
        <a:p>
          <a:endParaRPr lang="en-US"/>
        </a:p>
      </dgm:t>
    </dgm:pt>
    <dgm:pt modelId="{B3915070-606B-44E9-95A0-32B0AA4FC0F3}" type="sibTrans" cxnId="{E35CDFC2-B022-4123-822A-FD39A64D8724}">
      <dgm:prSet/>
      <dgm:spPr/>
      <dgm:t>
        <a:bodyPr/>
        <a:lstStyle/>
        <a:p>
          <a:endParaRPr lang="en-US"/>
        </a:p>
      </dgm:t>
    </dgm:pt>
    <dgm:pt modelId="{6C078D8E-B2D5-48A2-9DD7-BADDD5742A9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Politik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Pangan</a:t>
          </a:r>
          <a:endParaRPr lang="en-US" b="1" dirty="0">
            <a:solidFill>
              <a:schemeClr val="tx1"/>
            </a:solidFill>
          </a:endParaRPr>
        </a:p>
      </dgm:t>
    </dgm:pt>
    <dgm:pt modelId="{2CA2C796-EE67-439C-B0D4-59F819040844}" type="parTrans" cxnId="{6A435BA9-7D8D-4C83-BCAB-6AE844894401}">
      <dgm:prSet/>
      <dgm:spPr/>
      <dgm:t>
        <a:bodyPr/>
        <a:lstStyle/>
        <a:p>
          <a:endParaRPr lang="en-US"/>
        </a:p>
      </dgm:t>
    </dgm:pt>
    <dgm:pt modelId="{35D50DA5-7C4D-42E5-8E26-5B92E4CCE3D1}" type="sibTrans" cxnId="{6A435BA9-7D8D-4C83-BCAB-6AE844894401}">
      <dgm:prSet/>
      <dgm:spPr/>
      <dgm:t>
        <a:bodyPr/>
        <a:lstStyle/>
        <a:p>
          <a:endParaRPr lang="en-US"/>
        </a:p>
      </dgm:t>
    </dgm:pt>
    <dgm:pt modelId="{E2D5D5CC-A3BF-451D-8C42-0534496F96D4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Kebijakan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Pemerintah</a:t>
          </a:r>
          <a:r>
            <a:rPr lang="en-US" b="1" dirty="0">
              <a:solidFill>
                <a:schemeClr val="tx1"/>
              </a:solidFill>
            </a:rPr>
            <a:t> (</a:t>
          </a:r>
          <a:r>
            <a:rPr lang="en-US" b="1" dirty="0" err="1">
              <a:solidFill>
                <a:schemeClr val="tx1"/>
              </a:solidFill>
            </a:rPr>
            <a:t>Disparitas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Harga</a:t>
          </a:r>
          <a:r>
            <a:rPr lang="en-US" b="1" dirty="0">
              <a:solidFill>
                <a:schemeClr val="tx1"/>
              </a:solidFill>
            </a:rPr>
            <a:t>, </a:t>
          </a:r>
          <a:r>
            <a:rPr lang="en-US" b="1" dirty="0" err="1">
              <a:solidFill>
                <a:schemeClr val="tx1"/>
              </a:solidFill>
            </a:rPr>
            <a:t>Intelijen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Pasar</a:t>
          </a:r>
          <a:r>
            <a:rPr lang="en-US" b="1" dirty="0">
              <a:solidFill>
                <a:schemeClr val="tx1"/>
              </a:solidFill>
            </a:rPr>
            <a:t>)</a:t>
          </a:r>
        </a:p>
      </dgm:t>
    </dgm:pt>
    <dgm:pt modelId="{416795A3-4696-4F4A-B3C7-8EF04CF672C6}" type="parTrans" cxnId="{BAD487EE-0B22-4998-AD33-B5189E309FB0}">
      <dgm:prSet/>
      <dgm:spPr/>
      <dgm:t>
        <a:bodyPr/>
        <a:lstStyle/>
        <a:p>
          <a:endParaRPr lang="en-US"/>
        </a:p>
      </dgm:t>
    </dgm:pt>
    <dgm:pt modelId="{7F3B2586-DB38-4FA8-A976-96CA9308EEE8}" type="sibTrans" cxnId="{BAD487EE-0B22-4998-AD33-B5189E309FB0}">
      <dgm:prSet/>
      <dgm:spPr/>
      <dgm:t>
        <a:bodyPr/>
        <a:lstStyle/>
        <a:p>
          <a:endParaRPr lang="en-US"/>
        </a:p>
      </dgm:t>
    </dgm:pt>
    <dgm:pt modelId="{280BA995-2B2C-487C-A0D2-7B60A5E4FC3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Ketersediaan</a:t>
          </a:r>
          <a:r>
            <a:rPr lang="en-US" b="1" dirty="0">
              <a:solidFill>
                <a:srgbClr val="FF0000"/>
              </a:solidFill>
            </a:rPr>
            <a:t> / </a:t>
          </a:r>
          <a:r>
            <a:rPr lang="en-US" b="1" dirty="0" err="1">
              <a:solidFill>
                <a:srgbClr val="FF0000"/>
              </a:solidFill>
            </a:rPr>
            <a:t>Produksi</a:t>
          </a:r>
          <a:endParaRPr lang="en-US" b="1" dirty="0">
            <a:solidFill>
              <a:srgbClr val="FF0000"/>
            </a:solidFill>
          </a:endParaRPr>
        </a:p>
      </dgm:t>
    </dgm:pt>
    <dgm:pt modelId="{3A739C32-778B-444F-A8F6-EF820EF0BD0F}" type="parTrans" cxnId="{69D42C80-51B2-4F99-857A-F634ECBA8C92}">
      <dgm:prSet/>
      <dgm:spPr/>
      <dgm:t>
        <a:bodyPr/>
        <a:lstStyle/>
        <a:p>
          <a:endParaRPr lang="en-US"/>
        </a:p>
      </dgm:t>
    </dgm:pt>
    <dgm:pt modelId="{E5E8CFAE-0D3E-4F97-BFAE-387186A9539C}" type="sibTrans" cxnId="{69D42C80-51B2-4F99-857A-F634ECBA8C92}">
      <dgm:prSet/>
      <dgm:spPr/>
      <dgm:t>
        <a:bodyPr/>
        <a:lstStyle/>
        <a:p>
          <a:endParaRPr lang="en-US"/>
        </a:p>
      </dgm:t>
    </dgm:pt>
    <dgm:pt modelId="{DAAB72D9-061C-416D-B303-36DE921DED2F}" type="pres">
      <dgm:prSet presAssocID="{E6DD88AF-5975-4678-8418-5B412DA59ED6}" presName="cycle" presStyleCnt="0">
        <dgm:presLayoutVars>
          <dgm:dir/>
          <dgm:resizeHandles val="exact"/>
        </dgm:presLayoutVars>
      </dgm:prSet>
      <dgm:spPr/>
    </dgm:pt>
    <dgm:pt modelId="{EF4BBD7A-92D8-47D7-BFAE-63415B4ED848}" type="pres">
      <dgm:prSet presAssocID="{39F7609F-95FF-4D02-99DC-DEE80F0E936E}" presName="node" presStyleLbl="node1" presStyleIdx="0" presStyleCnt="5">
        <dgm:presLayoutVars>
          <dgm:bulletEnabled val="1"/>
        </dgm:presLayoutVars>
      </dgm:prSet>
      <dgm:spPr/>
    </dgm:pt>
    <dgm:pt modelId="{2E7A74A2-95AE-44AA-A65B-8A2F827D1E9E}" type="pres">
      <dgm:prSet presAssocID="{39F7609F-95FF-4D02-99DC-DEE80F0E936E}" presName="spNode" presStyleCnt="0"/>
      <dgm:spPr/>
    </dgm:pt>
    <dgm:pt modelId="{EE8BAED2-C1AA-419E-AE15-1EC503B99424}" type="pres">
      <dgm:prSet presAssocID="{A7A662CF-5B9B-47E7-AC95-FE6FA8E0BF9E}" presName="sibTrans" presStyleLbl="sibTrans1D1" presStyleIdx="0" presStyleCnt="5"/>
      <dgm:spPr/>
    </dgm:pt>
    <dgm:pt modelId="{8949B148-62AA-4B5E-A2FA-B3B79943DF63}" type="pres">
      <dgm:prSet presAssocID="{5D1E92C9-4421-4FF6-8587-71184FA1934A}" presName="node" presStyleLbl="node1" presStyleIdx="1" presStyleCnt="5">
        <dgm:presLayoutVars>
          <dgm:bulletEnabled val="1"/>
        </dgm:presLayoutVars>
      </dgm:prSet>
      <dgm:spPr/>
    </dgm:pt>
    <dgm:pt modelId="{FA920E19-8A5D-45B3-A823-3D3AE204E320}" type="pres">
      <dgm:prSet presAssocID="{5D1E92C9-4421-4FF6-8587-71184FA1934A}" presName="spNode" presStyleCnt="0"/>
      <dgm:spPr/>
    </dgm:pt>
    <dgm:pt modelId="{4E08F8F7-220F-4A6F-B74B-B80604FA0372}" type="pres">
      <dgm:prSet presAssocID="{B3915070-606B-44E9-95A0-32B0AA4FC0F3}" presName="sibTrans" presStyleLbl="sibTrans1D1" presStyleIdx="1" presStyleCnt="5"/>
      <dgm:spPr/>
    </dgm:pt>
    <dgm:pt modelId="{45F2B489-7A10-4E03-A7FC-8E9C6184E1E2}" type="pres">
      <dgm:prSet presAssocID="{6C078D8E-B2D5-48A2-9DD7-BADDD5742A9B}" presName="node" presStyleLbl="node1" presStyleIdx="2" presStyleCnt="5">
        <dgm:presLayoutVars>
          <dgm:bulletEnabled val="1"/>
        </dgm:presLayoutVars>
      </dgm:prSet>
      <dgm:spPr/>
    </dgm:pt>
    <dgm:pt modelId="{32700363-9C64-42E3-97F2-FBF32F32E45C}" type="pres">
      <dgm:prSet presAssocID="{6C078D8E-B2D5-48A2-9DD7-BADDD5742A9B}" presName="spNode" presStyleCnt="0"/>
      <dgm:spPr/>
    </dgm:pt>
    <dgm:pt modelId="{C487B2C6-62F7-4057-B456-290284BF6312}" type="pres">
      <dgm:prSet presAssocID="{35D50DA5-7C4D-42E5-8E26-5B92E4CCE3D1}" presName="sibTrans" presStyleLbl="sibTrans1D1" presStyleIdx="2" presStyleCnt="5"/>
      <dgm:spPr/>
    </dgm:pt>
    <dgm:pt modelId="{C898DB3A-AC9D-4D42-BFDE-4806848F71E8}" type="pres">
      <dgm:prSet presAssocID="{E2D5D5CC-A3BF-451D-8C42-0534496F96D4}" presName="node" presStyleLbl="node1" presStyleIdx="3" presStyleCnt="5">
        <dgm:presLayoutVars>
          <dgm:bulletEnabled val="1"/>
        </dgm:presLayoutVars>
      </dgm:prSet>
      <dgm:spPr/>
    </dgm:pt>
    <dgm:pt modelId="{66669094-F436-4169-9956-9454BA53ECBE}" type="pres">
      <dgm:prSet presAssocID="{E2D5D5CC-A3BF-451D-8C42-0534496F96D4}" presName="spNode" presStyleCnt="0"/>
      <dgm:spPr/>
    </dgm:pt>
    <dgm:pt modelId="{E25BDB37-E819-468C-A979-D721608DFC9C}" type="pres">
      <dgm:prSet presAssocID="{7F3B2586-DB38-4FA8-A976-96CA9308EEE8}" presName="sibTrans" presStyleLbl="sibTrans1D1" presStyleIdx="3" presStyleCnt="5"/>
      <dgm:spPr/>
    </dgm:pt>
    <dgm:pt modelId="{37266BD1-88CD-4224-AA89-3BBFFA169DA5}" type="pres">
      <dgm:prSet presAssocID="{280BA995-2B2C-487C-A0D2-7B60A5E4FC32}" presName="node" presStyleLbl="node1" presStyleIdx="4" presStyleCnt="5">
        <dgm:presLayoutVars>
          <dgm:bulletEnabled val="1"/>
        </dgm:presLayoutVars>
      </dgm:prSet>
      <dgm:spPr/>
    </dgm:pt>
    <dgm:pt modelId="{41DB0A1B-40BE-4635-8917-8E17A42A8DC7}" type="pres">
      <dgm:prSet presAssocID="{280BA995-2B2C-487C-A0D2-7B60A5E4FC32}" presName="spNode" presStyleCnt="0"/>
      <dgm:spPr/>
    </dgm:pt>
    <dgm:pt modelId="{212634FF-64FF-4CE9-AB6D-A59728512017}" type="pres">
      <dgm:prSet presAssocID="{E5E8CFAE-0D3E-4F97-BFAE-387186A9539C}" presName="sibTrans" presStyleLbl="sibTrans1D1" presStyleIdx="4" presStyleCnt="5"/>
      <dgm:spPr/>
    </dgm:pt>
  </dgm:ptLst>
  <dgm:cxnLst>
    <dgm:cxn modelId="{6FEA8407-A9CD-4822-B27A-7056C2B3F22D}" type="presOf" srcId="{E6DD88AF-5975-4678-8418-5B412DA59ED6}" destId="{DAAB72D9-061C-416D-B303-36DE921DED2F}" srcOrd="0" destOrd="0" presId="urn:microsoft.com/office/officeart/2005/8/layout/cycle6"/>
    <dgm:cxn modelId="{D2129D26-E428-43A9-9B39-7449B4F4E3EF}" type="presOf" srcId="{7F3B2586-DB38-4FA8-A976-96CA9308EEE8}" destId="{E25BDB37-E819-468C-A979-D721608DFC9C}" srcOrd="0" destOrd="0" presId="urn:microsoft.com/office/officeart/2005/8/layout/cycle6"/>
    <dgm:cxn modelId="{B219FC2E-350C-4AF7-ADB8-17A7A05EE4FF}" type="presOf" srcId="{280BA995-2B2C-487C-A0D2-7B60A5E4FC32}" destId="{37266BD1-88CD-4224-AA89-3BBFFA169DA5}" srcOrd="0" destOrd="0" presId="urn:microsoft.com/office/officeart/2005/8/layout/cycle6"/>
    <dgm:cxn modelId="{DF495E36-B37F-4D31-8BCA-86E31ADBAA4C}" type="presOf" srcId="{6C078D8E-B2D5-48A2-9DD7-BADDD5742A9B}" destId="{45F2B489-7A10-4E03-A7FC-8E9C6184E1E2}" srcOrd="0" destOrd="0" presId="urn:microsoft.com/office/officeart/2005/8/layout/cycle6"/>
    <dgm:cxn modelId="{35E6F35B-54D7-4191-91B4-6A817D292A14}" type="presOf" srcId="{B3915070-606B-44E9-95A0-32B0AA4FC0F3}" destId="{4E08F8F7-220F-4A6F-B74B-B80604FA0372}" srcOrd="0" destOrd="0" presId="urn:microsoft.com/office/officeart/2005/8/layout/cycle6"/>
    <dgm:cxn modelId="{DBF54853-F5E0-4EFF-B461-1CD7BDA3E8EC}" type="presOf" srcId="{E5E8CFAE-0D3E-4F97-BFAE-387186A9539C}" destId="{212634FF-64FF-4CE9-AB6D-A59728512017}" srcOrd="0" destOrd="0" presId="urn:microsoft.com/office/officeart/2005/8/layout/cycle6"/>
    <dgm:cxn modelId="{69D42C80-51B2-4F99-857A-F634ECBA8C92}" srcId="{E6DD88AF-5975-4678-8418-5B412DA59ED6}" destId="{280BA995-2B2C-487C-A0D2-7B60A5E4FC32}" srcOrd="4" destOrd="0" parTransId="{3A739C32-778B-444F-A8F6-EF820EF0BD0F}" sibTransId="{E5E8CFAE-0D3E-4F97-BFAE-387186A9539C}"/>
    <dgm:cxn modelId="{AE7C818F-FC62-4848-B04D-B0B21E3ED3AA}" srcId="{E6DD88AF-5975-4678-8418-5B412DA59ED6}" destId="{39F7609F-95FF-4D02-99DC-DEE80F0E936E}" srcOrd="0" destOrd="0" parTransId="{8A84ECD6-A2BE-421B-BC4C-D572F00561C0}" sibTransId="{A7A662CF-5B9B-47E7-AC95-FE6FA8E0BF9E}"/>
    <dgm:cxn modelId="{8A647A96-F6B6-41D3-8ADD-3EA5026F82AE}" type="presOf" srcId="{E2D5D5CC-A3BF-451D-8C42-0534496F96D4}" destId="{C898DB3A-AC9D-4D42-BFDE-4806848F71E8}" srcOrd="0" destOrd="0" presId="urn:microsoft.com/office/officeart/2005/8/layout/cycle6"/>
    <dgm:cxn modelId="{C3901A9A-D2D6-4D1D-8492-7422ED0EFDEA}" type="presOf" srcId="{39F7609F-95FF-4D02-99DC-DEE80F0E936E}" destId="{EF4BBD7A-92D8-47D7-BFAE-63415B4ED848}" srcOrd="0" destOrd="0" presId="urn:microsoft.com/office/officeart/2005/8/layout/cycle6"/>
    <dgm:cxn modelId="{6A435BA9-7D8D-4C83-BCAB-6AE844894401}" srcId="{E6DD88AF-5975-4678-8418-5B412DA59ED6}" destId="{6C078D8E-B2D5-48A2-9DD7-BADDD5742A9B}" srcOrd="2" destOrd="0" parTransId="{2CA2C796-EE67-439C-B0D4-59F819040844}" sibTransId="{35D50DA5-7C4D-42E5-8E26-5B92E4CCE3D1}"/>
    <dgm:cxn modelId="{10DCA5B2-B728-4FD2-BCF6-58C052D5896D}" type="presOf" srcId="{A7A662CF-5B9B-47E7-AC95-FE6FA8E0BF9E}" destId="{EE8BAED2-C1AA-419E-AE15-1EC503B99424}" srcOrd="0" destOrd="0" presId="urn:microsoft.com/office/officeart/2005/8/layout/cycle6"/>
    <dgm:cxn modelId="{E35CDFC2-B022-4123-822A-FD39A64D8724}" srcId="{E6DD88AF-5975-4678-8418-5B412DA59ED6}" destId="{5D1E92C9-4421-4FF6-8587-71184FA1934A}" srcOrd="1" destOrd="0" parTransId="{D3780992-4452-4FBE-9ECD-A3F814C9F142}" sibTransId="{B3915070-606B-44E9-95A0-32B0AA4FC0F3}"/>
    <dgm:cxn modelId="{6AA593D1-8FC4-4EDE-AED5-D57941C30AB4}" type="presOf" srcId="{35D50DA5-7C4D-42E5-8E26-5B92E4CCE3D1}" destId="{C487B2C6-62F7-4057-B456-290284BF6312}" srcOrd="0" destOrd="0" presId="urn:microsoft.com/office/officeart/2005/8/layout/cycle6"/>
    <dgm:cxn modelId="{9B4178D9-5904-41D5-BE51-4C656DE22F97}" type="presOf" srcId="{5D1E92C9-4421-4FF6-8587-71184FA1934A}" destId="{8949B148-62AA-4B5E-A2FA-B3B79943DF63}" srcOrd="0" destOrd="0" presId="urn:microsoft.com/office/officeart/2005/8/layout/cycle6"/>
    <dgm:cxn modelId="{BAD487EE-0B22-4998-AD33-B5189E309FB0}" srcId="{E6DD88AF-5975-4678-8418-5B412DA59ED6}" destId="{E2D5D5CC-A3BF-451D-8C42-0534496F96D4}" srcOrd="3" destOrd="0" parTransId="{416795A3-4696-4F4A-B3C7-8EF04CF672C6}" sibTransId="{7F3B2586-DB38-4FA8-A976-96CA9308EEE8}"/>
    <dgm:cxn modelId="{0110C5C9-882C-490D-9889-2BA13B6D90B6}" type="presParOf" srcId="{DAAB72D9-061C-416D-B303-36DE921DED2F}" destId="{EF4BBD7A-92D8-47D7-BFAE-63415B4ED848}" srcOrd="0" destOrd="0" presId="urn:microsoft.com/office/officeart/2005/8/layout/cycle6"/>
    <dgm:cxn modelId="{1D24F092-110A-44DD-ABAA-031221782FA1}" type="presParOf" srcId="{DAAB72D9-061C-416D-B303-36DE921DED2F}" destId="{2E7A74A2-95AE-44AA-A65B-8A2F827D1E9E}" srcOrd="1" destOrd="0" presId="urn:microsoft.com/office/officeart/2005/8/layout/cycle6"/>
    <dgm:cxn modelId="{8DE7C741-2262-4355-A84A-DB02D5067EBA}" type="presParOf" srcId="{DAAB72D9-061C-416D-B303-36DE921DED2F}" destId="{EE8BAED2-C1AA-419E-AE15-1EC503B99424}" srcOrd="2" destOrd="0" presId="urn:microsoft.com/office/officeart/2005/8/layout/cycle6"/>
    <dgm:cxn modelId="{50FA2355-CF2D-4E7E-BA13-026C568A0EEB}" type="presParOf" srcId="{DAAB72D9-061C-416D-B303-36DE921DED2F}" destId="{8949B148-62AA-4B5E-A2FA-B3B79943DF63}" srcOrd="3" destOrd="0" presId="urn:microsoft.com/office/officeart/2005/8/layout/cycle6"/>
    <dgm:cxn modelId="{842988FA-495A-4BBC-9A12-A7F1311D02F0}" type="presParOf" srcId="{DAAB72D9-061C-416D-B303-36DE921DED2F}" destId="{FA920E19-8A5D-45B3-A823-3D3AE204E320}" srcOrd="4" destOrd="0" presId="urn:microsoft.com/office/officeart/2005/8/layout/cycle6"/>
    <dgm:cxn modelId="{DA550F65-97D2-4148-94F1-2C01D2A99A5D}" type="presParOf" srcId="{DAAB72D9-061C-416D-B303-36DE921DED2F}" destId="{4E08F8F7-220F-4A6F-B74B-B80604FA0372}" srcOrd="5" destOrd="0" presId="urn:microsoft.com/office/officeart/2005/8/layout/cycle6"/>
    <dgm:cxn modelId="{C7B100F6-72B2-4616-A158-1ED9146C9764}" type="presParOf" srcId="{DAAB72D9-061C-416D-B303-36DE921DED2F}" destId="{45F2B489-7A10-4E03-A7FC-8E9C6184E1E2}" srcOrd="6" destOrd="0" presId="urn:microsoft.com/office/officeart/2005/8/layout/cycle6"/>
    <dgm:cxn modelId="{BBC7E325-F3F7-4B1C-892F-14974A2F248B}" type="presParOf" srcId="{DAAB72D9-061C-416D-B303-36DE921DED2F}" destId="{32700363-9C64-42E3-97F2-FBF32F32E45C}" srcOrd="7" destOrd="0" presId="urn:microsoft.com/office/officeart/2005/8/layout/cycle6"/>
    <dgm:cxn modelId="{E380485A-91A9-4D95-B001-3FEF069CC655}" type="presParOf" srcId="{DAAB72D9-061C-416D-B303-36DE921DED2F}" destId="{C487B2C6-62F7-4057-B456-290284BF6312}" srcOrd="8" destOrd="0" presId="urn:microsoft.com/office/officeart/2005/8/layout/cycle6"/>
    <dgm:cxn modelId="{792FEACD-336F-402E-92C0-1A3B1115BFB2}" type="presParOf" srcId="{DAAB72D9-061C-416D-B303-36DE921DED2F}" destId="{C898DB3A-AC9D-4D42-BFDE-4806848F71E8}" srcOrd="9" destOrd="0" presId="urn:microsoft.com/office/officeart/2005/8/layout/cycle6"/>
    <dgm:cxn modelId="{75FD50CB-FCEE-4B2B-88E2-1F20BE96E778}" type="presParOf" srcId="{DAAB72D9-061C-416D-B303-36DE921DED2F}" destId="{66669094-F436-4169-9956-9454BA53ECBE}" srcOrd="10" destOrd="0" presId="urn:microsoft.com/office/officeart/2005/8/layout/cycle6"/>
    <dgm:cxn modelId="{713F2EFE-9225-4AD5-A274-932B04B71AF9}" type="presParOf" srcId="{DAAB72D9-061C-416D-B303-36DE921DED2F}" destId="{E25BDB37-E819-468C-A979-D721608DFC9C}" srcOrd="11" destOrd="0" presId="urn:microsoft.com/office/officeart/2005/8/layout/cycle6"/>
    <dgm:cxn modelId="{040E604F-25E2-4A82-9233-E72DC9BE0695}" type="presParOf" srcId="{DAAB72D9-061C-416D-B303-36DE921DED2F}" destId="{37266BD1-88CD-4224-AA89-3BBFFA169DA5}" srcOrd="12" destOrd="0" presId="urn:microsoft.com/office/officeart/2005/8/layout/cycle6"/>
    <dgm:cxn modelId="{3EADD3EE-390C-40FC-8BBE-A5047D296EB8}" type="presParOf" srcId="{DAAB72D9-061C-416D-B303-36DE921DED2F}" destId="{41DB0A1B-40BE-4635-8917-8E17A42A8DC7}" srcOrd="13" destOrd="0" presId="urn:microsoft.com/office/officeart/2005/8/layout/cycle6"/>
    <dgm:cxn modelId="{85C00FBC-94BE-47DE-84D9-CAB57575FB38}" type="presParOf" srcId="{DAAB72D9-061C-416D-B303-36DE921DED2F}" destId="{212634FF-64FF-4CE9-AB6D-A5972851201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124DF-C35D-4776-A779-4D85C490A60D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7DF9E4-FD66-4EB0-B5BB-B39814DC8895}">
      <dgm:prSet phldrT="[Text]" custT="1"/>
      <dgm:spPr>
        <a:ln>
          <a:noFill/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89E28F8E-F00B-46B1-B04E-49EABA179F5E}" type="parTrans" cxnId="{BFFA6A34-0425-459F-A207-464B011C4092}">
      <dgm:prSet/>
      <dgm:spPr/>
      <dgm:t>
        <a:bodyPr/>
        <a:lstStyle/>
        <a:p>
          <a:endParaRPr lang="en-US" sz="2800"/>
        </a:p>
      </dgm:t>
    </dgm:pt>
    <dgm:pt modelId="{5D5568B6-5AD0-4DE4-883D-62A1C3480143}" type="sibTrans" cxnId="{BFFA6A34-0425-459F-A207-464B011C4092}">
      <dgm:prSet/>
      <dgm:spPr/>
      <dgm:t>
        <a:bodyPr/>
        <a:lstStyle/>
        <a:p>
          <a:endParaRPr lang="en-US" sz="2800"/>
        </a:p>
      </dgm:t>
    </dgm:pt>
    <dgm:pt modelId="{5DB7FCD1-D39C-4B14-A0D2-C97597A624D0}">
      <dgm:prSet phldrT="[Text]" custT="1"/>
      <dgm:spPr>
        <a:noFill/>
        <a:ln>
          <a:noFill/>
        </a:ln>
      </dgm:spPr>
      <dgm:t>
        <a:bodyPr/>
        <a:lstStyle/>
        <a:p>
          <a:pPr algn="just"/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Varietas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Padi Gogo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tersedia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Produsen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karena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pasar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terbatas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hanya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mengandalkan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pasar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pemerintah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sehingga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penyediaan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Padi Gogo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harus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dilakukan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penugasan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T-1</a:t>
          </a:r>
        </a:p>
      </dgm:t>
    </dgm:pt>
    <dgm:pt modelId="{80228E8D-404B-4EC6-8050-A3D599C1F887}" type="parTrans" cxnId="{055F49ED-F91F-4C1C-BB29-F9E915F9FE67}">
      <dgm:prSet/>
      <dgm:spPr/>
      <dgm:t>
        <a:bodyPr/>
        <a:lstStyle/>
        <a:p>
          <a:endParaRPr lang="en-US" sz="2800"/>
        </a:p>
      </dgm:t>
    </dgm:pt>
    <dgm:pt modelId="{C45AE87E-65FB-43CC-BB9E-A8B5F0A65247}" type="sibTrans" cxnId="{055F49ED-F91F-4C1C-BB29-F9E915F9FE67}">
      <dgm:prSet/>
      <dgm:spPr/>
      <dgm:t>
        <a:bodyPr/>
        <a:lstStyle/>
        <a:p>
          <a:endParaRPr lang="en-US" sz="2800"/>
        </a:p>
      </dgm:t>
    </dgm:pt>
    <dgm:pt modelId="{ACF8EFC0-07BD-4591-B125-B5EE2994C476}">
      <dgm:prSet phldrT="[Text]" custT="1"/>
      <dgm:spPr>
        <a:ln>
          <a:noFill/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64C513D5-D216-42E1-88F8-C99B18414866}" type="parTrans" cxnId="{F3FA067D-DE13-42BA-A324-CFBC80F5B4BA}">
      <dgm:prSet/>
      <dgm:spPr/>
      <dgm:t>
        <a:bodyPr/>
        <a:lstStyle/>
        <a:p>
          <a:endParaRPr lang="en-US" sz="2800"/>
        </a:p>
      </dgm:t>
    </dgm:pt>
    <dgm:pt modelId="{5D6FE940-0B41-44F4-8B2D-4969B2091B1F}" type="sibTrans" cxnId="{F3FA067D-DE13-42BA-A324-CFBC80F5B4BA}">
      <dgm:prSet/>
      <dgm:spPr/>
      <dgm:t>
        <a:bodyPr/>
        <a:lstStyle/>
        <a:p>
          <a:endParaRPr lang="en-US" sz="2800"/>
        </a:p>
      </dgm:t>
    </dgm:pt>
    <dgm:pt modelId="{F7084386-48BE-41BD-9298-8CC43F87130B}">
      <dgm:prSet phldrT="[Text]" custT="1"/>
      <dgm:spPr>
        <a:noFill/>
        <a:ln>
          <a:noFill/>
        </a:ln>
      </dgm:spPr>
      <dgm:t>
        <a:bodyPr/>
        <a:lstStyle/>
        <a:p>
          <a:pPr algn="just"/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varietas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lokal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harga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rata-rata di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atas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PAGU, dan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spesifik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lokasi</a:t>
          </a:r>
          <a:endParaRPr lang="en-US" sz="22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4C65C8-A8D4-4CE3-A90E-EA7C9A61CFE3}" type="parTrans" cxnId="{651DC8E8-5AE2-490E-A6DE-0F58FA9373D2}">
      <dgm:prSet/>
      <dgm:spPr/>
      <dgm:t>
        <a:bodyPr/>
        <a:lstStyle/>
        <a:p>
          <a:endParaRPr lang="en-US" sz="2800"/>
        </a:p>
      </dgm:t>
    </dgm:pt>
    <dgm:pt modelId="{BD64126F-CD03-42D1-81ED-22B535444A20}" type="sibTrans" cxnId="{651DC8E8-5AE2-490E-A6DE-0F58FA9373D2}">
      <dgm:prSet/>
      <dgm:spPr/>
      <dgm:t>
        <a:bodyPr/>
        <a:lstStyle/>
        <a:p>
          <a:endParaRPr lang="en-US" sz="2800"/>
        </a:p>
      </dgm:t>
    </dgm:pt>
    <dgm:pt modelId="{7ACD4013-5130-4601-BA0F-A23AF5068E90}">
      <dgm:prSet phldrT="[Text]" custT="1"/>
      <dgm:spPr>
        <a:ln>
          <a:noFill/>
        </a:ln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E1BF83BE-F139-42E6-8173-970D8C3F9CEE}" type="parTrans" cxnId="{ACD87097-22AA-4231-AE69-478FA567B8B7}">
      <dgm:prSet/>
      <dgm:spPr/>
      <dgm:t>
        <a:bodyPr/>
        <a:lstStyle/>
        <a:p>
          <a:endParaRPr lang="en-US" sz="2800"/>
        </a:p>
      </dgm:t>
    </dgm:pt>
    <dgm:pt modelId="{70120DC9-2941-4300-9F9D-E4D37E39116E}" type="sibTrans" cxnId="{ACD87097-22AA-4231-AE69-478FA567B8B7}">
      <dgm:prSet/>
      <dgm:spPr/>
      <dgm:t>
        <a:bodyPr/>
        <a:lstStyle/>
        <a:p>
          <a:endParaRPr lang="en-US" sz="2800"/>
        </a:p>
      </dgm:t>
    </dgm:pt>
    <dgm:pt modelId="{AC44B77B-E49C-4E79-BA88-064493E8B4ED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Pengiriman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antar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pulau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CPCL Padi Gogo minimal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adalah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sebesar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16 </a:t>
          </a:r>
          <a:r>
            <a:rPr lang="en-US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s.d</a:t>
          </a:r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17 ton (1 container 20 fit)</a:t>
          </a:r>
        </a:p>
      </dgm:t>
    </dgm:pt>
    <dgm:pt modelId="{6C71236B-9514-4AD7-AB17-DB4AE4EF5E65}" type="parTrans" cxnId="{6A7E1BAB-4CF1-486E-B683-8AD4044BFDAE}">
      <dgm:prSet/>
      <dgm:spPr/>
      <dgm:t>
        <a:bodyPr/>
        <a:lstStyle/>
        <a:p>
          <a:endParaRPr lang="en-US" sz="2800"/>
        </a:p>
      </dgm:t>
    </dgm:pt>
    <dgm:pt modelId="{9F55BC03-A204-4D4E-9695-C4ECE82D672E}" type="sibTrans" cxnId="{6A7E1BAB-4CF1-486E-B683-8AD4044BFDAE}">
      <dgm:prSet/>
      <dgm:spPr/>
      <dgm:t>
        <a:bodyPr/>
        <a:lstStyle/>
        <a:p>
          <a:endParaRPr lang="en-US" sz="2800"/>
        </a:p>
      </dgm:t>
    </dgm:pt>
    <dgm:pt modelId="{A7C6D617-6F49-4011-89D1-E9314B092168}">
      <dgm:prSet phldrT="[Text]" custT="1"/>
      <dgm:spPr>
        <a:ln>
          <a:noFill/>
        </a:ln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gm:t>
    </dgm:pt>
    <dgm:pt modelId="{87F1717A-AC40-43F5-A6E1-01E399D595CB}" type="parTrans" cxnId="{7304E1E5-9991-47F5-B3B0-B08BE6C2E675}">
      <dgm:prSet/>
      <dgm:spPr/>
      <dgm:t>
        <a:bodyPr/>
        <a:lstStyle/>
        <a:p>
          <a:endParaRPr lang="en-US" sz="2800"/>
        </a:p>
      </dgm:t>
    </dgm:pt>
    <dgm:pt modelId="{1E799D42-0378-4313-A830-8F64A1DB1F90}" type="sibTrans" cxnId="{7304E1E5-9991-47F5-B3B0-B08BE6C2E675}">
      <dgm:prSet/>
      <dgm:spPr/>
      <dgm:t>
        <a:bodyPr/>
        <a:lstStyle/>
        <a:p>
          <a:endParaRPr lang="en-US" sz="2800"/>
        </a:p>
      </dgm:t>
    </dgm:pt>
    <dgm:pt modelId="{61E5922F-06F1-4249-A05D-9FE689845282}">
      <dgm:prSet phldrT="[Text]" custT="1"/>
      <dgm:spPr>
        <a:noFill/>
        <a:ln>
          <a:noFill/>
        </a:ln>
      </dgm:spPr>
      <dgm:t>
        <a:bodyPr/>
        <a:lstStyle/>
        <a:p>
          <a:pPr algn="just"/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Permintaan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usulan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CPCL Padi Gogo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dengan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volume yang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kecil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sehingga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sulit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mendatangkan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dari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luar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provinsi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terkendala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biaya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distribusi</a:t>
          </a:r>
          <a:r>
            <a:rPr lang="en-ID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endParaRPr lang="en-US" sz="22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7FA054-D285-4E51-BF49-886CAA18F2FC}" type="sibTrans" cxnId="{FD840AED-09D3-4962-B1B1-A6D1716AB26F}">
      <dgm:prSet/>
      <dgm:spPr/>
      <dgm:t>
        <a:bodyPr/>
        <a:lstStyle/>
        <a:p>
          <a:endParaRPr lang="en-US" sz="2800"/>
        </a:p>
      </dgm:t>
    </dgm:pt>
    <dgm:pt modelId="{38F863BD-3FBD-4AE9-9A51-0690D79899A8}" type="parTrans" cxnId="{FD840AED-09D3-4962-B1B1-A6D1716AB26F}">
      <dgm:prSet/>
      <dgm:spPr/>
      <dgm:t>
        <a:bodyPr/>
        <a:lstStyle/>
        <a:p>
          <a:endParaRPr lang="en-US" sz="2800"/>
        </a:p>
      </dgm:t>
    </dgm:pt>
    <dgm:pt modelId="{4FDD321F-C9BA-455E-955F-8AF897473172}" type="pres">
      <dgm:prSet presAssocID="{3CA124DF-C35D-4776-A779-4D85C490A60D}" presName="linearFlow" presStyleCnt="0">
        <dgm:presLayoutVars>
          <dgm:dir/>
          <dgm:animLvl val="lvl"/>
          <dgm:resizeHandles val="exact"/>
        </dgm:presLayoutVars>
      </dgm:prSet>
      <dgm:spPr/>
    </dgm:pt>
    <dgm:pt modelId="{72486DD5-525D-4B5B-A2E5-20A2D2E0EBCD}" type="pres">
      <dgm:prSet presAssocID="{4A7DF9E4-FD66-4EB0-B5BB-B39814DC8895}" presName="composite" presStyleCnt="0"/>
      <dgm:spPr/>
    </dgm:pt>
    <dgm:pt modelId="{C803A4F2-BC7C-4D5C-AFC9-176F15972E90}" type="pres">
      <dgm:prSet presAssocID="{4A7DF9E4-FD66-4EB0-B5BB-B39814DC8895}" presName="parentText" presStyleLbl="alignNode1" presStyleIdx="0" presStyleCnt="4" custLinFactNeighborX="-3837">
        <dgm:presLayoutVars>
          <dgm:chMax val="1"/>
          <dgm:bulletEnabled val="1"/>
        </dgm:presLayoutVars>
      </dgm:prSet>
      <dgm:spPr/>
    </dgm:pt>
    <dgm:pt modelId="{F35D12AC-9EA0-46F7-8E5B-510B4F6989D1}" type="pres">
      <dgm:prSet presAssocID="{4A7DF9E4-FD66-4EB0-B5BB-B39814DC8895}" presName="descendantText" presStyleLbl="alignAcc1" presStyleIdx="0" presStyleCnt="4" custLinFactNeighborY="15583">
        <dgm:presLayoutVars>
          <dgm:bulletEnabled val="1"/>
        </dgm:presLayoutVars>
      </dgm:prSet>
      <dgm:spPr/>
    </dgm:pt>
    <dgm:pt modelId="{E9EB7BF8-9395-4780-9513-7730440DF33B}" type="pres">
      <dgm:prSet presAssocID="{5D5568B6-5AD0-4DE4-883D-62A1C3480143}" presName="sp" presStyleCnt="0"/>
      <dgm:spPr/>
    </dgm:pt>
    <dgm:pt modelId="{C08DD46E-E0FE-4503-A87F-B20F38D49C78}" type="pres">
      <dgm:prSet presAssocID="{ACF8EFC0-07BD-4591-B125-B5EE2994C476}" presName="composite" presStyleCnt="0"/>
      <dgm:spPr/>
    </dgm:pt>
    <dgm:pt modelId="{1A93178C-1C99-40B2-BAF6-42D6266C9309}" type="pres">
      <dgm:prSet presAssocID="{ACF8EFC0-07BD-4591-B125-B5EE2994C476}" presName="parentText" presStyleLbl="alignNode1" presStyleIdx="1" presStyleCnt="4" custLinFactNeighborX="-3837">
        <dgm:presLayoutVars>
          <dgm:chMax val="1"/>
          <dgm:bulletEnabled val="1"/>
        </dgm:presLayoutVars>
      </dgm:prSet>
      <dgm:spPr/>
    </dgm:pt>
    <dgm:pt modelId="{883B100A-F79E-4B2A-8E2E-A39AE6835E2B}" type="pres">
      <dgm:prSet presAssocID="{ACF8EFC0-07BD-4591-B125-B5EE2994C476}" presName="descendantText" presStyleLbl="alignAcc1" presStyleIdx="1" presStyleCnt="4" custLinFactNeighborY="19389">
        <dgm:presLayoutVars>
          <dgm:bulletEnabled val="1"/>
        </dgm:presLayoutVars>
      </dgm:prSet>
      <dgm:spPr/>
    </dgm:pt>
    <dgm:pt modelId="{4501CB2D-6B20-48E3-A6CB-B0538FA572BB}" type="pres">
      <dgm:prSet presAssocID="{5D6FE940-0B41-44F4-8B2D-4969B2091B1F}" presName="sp" presStyleCnt="0"/>
      <dgm:spPr/>
    </dgm:pt>
    <dgm:pt modelId="{4735F159-FB00-44E9-BA7C-9522A3396CB5}" type="pres">
      <dgm:prSet presAssocID="{7ACD4013-5130-4601-BA0F-A23AF5068E90}" presName="composite" presStyleCnt="0"/>
      <dgm:spPr/>
    </dgm:pt>
    <dgm:pt modelId="{5C4F6429-C428-4F32-8FF8-63B36C2C709A}" type="pres">
      <dgm:prSet presAssocID="{7ACD4013-5130-4601-BA0F-A23AF5068E90}" presName="parentText" presStyleLbl="alignNode1" presStyleIdx="2" presStyleCnt="4" custLinFactNeighborX="-3837">
        <dgm:presLayoutVars>
          <dgm:chMax val="1"/>
          <dgm:bulletEnabled val="1"/>
        </dgm:presLayoutVars>
      </dgm:prSet>
      <dgm:spPr/>
    </dgm:pt>
    <dgm:pt modelId="{C6C1CD1F-FEA7-44DB-95F6-6EF13C9418D3}" type="pres">
      <dgm:prSet presAssocID="{7ACD4013-5130-4601-BA0F-A23AF5068E90}" presName="descendantText" presStyleLbl="alignAcc1" presStyleIdx="2" presStyleCnt="4" custLinFactNeighborY="11990">
        <dgm:presLayoutVars>
          <dgm:bulletEnabled val="1"/>
        </dgm:presLayoutVars>
      </dgm:prSet>
      <dgm:spPr/>
    </dgm:pt>
    <dgm:pt modelId="{452ED76D-5C8F-41BC-9710-CF5BB4C66B93}" type="pres">
      <dgm:prSet presAssocID="{70120DC9-2941-4300-9F9D-E4D37E39116E}" presName="sp" presStyleCnt="0"/>
      <dgm:spPr/>
    </dgm:pt>
    <dgm:pt modelId="{8674B38D-91A9-49AD-A081-F58CFF63733E}" type="pres">
      <dgm:prSet presAssocID="{A7C6D617-6F49-4011-89D1-E9314B092168}" presName="composite" presStyleCnt="0"/>
      <dgm:spPr/>
    </dgm:pt>
    <dgm:pt modelId="{2EF31527-57F2-4DF6-9DB3-BF7A29111D58}" type="pres">
      <dgm:prSet presAssocID="{A7C6D617-6F49-4011-89D1-E9314B09216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90EBEB6-6611-4A64-970F-DF6DA69C2168}" type="pres">
      <dgm:prSet presAssocID="{A7C6D617-6F49-4011-89D1-E9314B092168}" presName="descendantText" presStyleLbl="alignAcc1" presStyleIdx="3" presStyleCnt="4" custLinFactNeighborY="13472">
        <dgm:presLayoutVars>
          <dgm:bulletEnabled val="1"/>
        </dgm:presLayoutVars>
      </dgm:prSet>
      <dgm:spPr/>
    </dgm:pt>
  </dgm:ptLst>
  <dgm:cxnLst>
    <dgm:cxn modelId="{6C61C10F-1F5E-44A3-AA8B-348767CF146E}" type="presOf" srcId="{4A7DF9E4-FD66-4EB0-B5BB-B39814DC8895}" destId="{C803A4F2-BC7C-4D5C-AFC9-176F15972E90}" srcOrd="0" destOrd="0" presId="urn:microsoft.com/office/officeart/2005/8/layout/chevron2"/>
    <dgm:cxn modelId="{8D588D2F-220A-4B42-B668-3E2BF0952616}" type="presOf" srcId="{A7C6D617-6F49-4011-89D1-E9314B092168}" destId="{2EF31527-57F2-4DF6-9DB3-BF7A29111D58}" srcOrd="0" destOrd="0" presId="urn:microsoft.com/office/officeart/2005/8/layout/chevron2"/>
    <dgm:cxn modelId="{FB23C52F-A99C-408D-908A-44864E6F4AA1}" type="presOf" srcId="{AC44B77B-E49C-4E79-BA88-064493E8B4ED}" destId="{C90EBEB6-6611-4A64-970F-DF6DA69C2168}" srcOrd="0" destOrd="0" presId="urn:microsoft.com/office/officeart/2005/8/layout/chevron2"/>
    <dgm:cxn modelId="{BFFA6A34-0425-459F-A207-464B011C4092}" srcId="{3CA124DF-C35D-4776-A779-4D85C490A60D}" destId="{4A7DF9E4-FD66-4EB0-B5BB-B39814DC8895}" srcOrd="0" destOrd="0" parTransId="{89E28F8E-F00B-46B1-B04E-49EABA179F5E}" sibTransId="{5D5568B6-5AD0-4DE4-883D-62A1C3480143}"/>
    <dgm:cxn modelId="{258FF140-0964-462D-AA11-B99151430297}" type="presOf" srcId="{3CA124DF-C35D-4776-A779-4D85C490A60D}" destId="{4FDD321F-C9BA-455E-955F-8AF897473172}" srcOrd="0" destOrd="0" presId="urn:microsoft.com/office/officeart/2005/8/layout/chevron2"/>
    <dgm:cxn modelId="{6E8E6669-032A-4C96-A967-295A15044C86}" type="presOf" srcId="{61E5922F-06F1-4249-A05D-9FE689845282}" destId="{C6C1CD1F-FEA7-44DB-95F6-6EF13C9418D3}" srcOrd="0" destOrd="0" presId="urn:microsoft.com/office/officeart/2005/8/layout/chevron2"/>
    <dgm:cxn modelId="{F3FA067D-DE13-42BA-A324-CFBC80F5B4BA}" srcId="{3CA124DF-C35D-4776-A779-4D85C490A60D}" destId="{ACF8EFC0-07BD-4591-B125-B5EE2994C476}" srcOrd="1" destOrd="0" parTransId="{64C513D5-D216-42E1-88F8-C99B18414866}" sibTransId="{5D6FE940-0B41-44F4-8B2D-4969B2091B1F}"/>
    <dgm:cxn modelId="{BFC9498D-7696-4A2B-AB58-26A55E487FBC}" type="presOf" srcId="{F7084386-48BE-41BD-9298-8CC43F87130B}" destId="{883B100A-F79E-4B2A-8E2E-A39AE6835E2B}" srcOrd="0" destOrd="0" presId="urn:microsoft.com/office/officeart/2005/8/layout/chevron2"/>
    <dgm:cxn modelId="{B6A84B96-1A29-4879-A158-606FD1AA5D60}" type="presOf" srcId="{5DB7FCD1-D39C-4B14-A0D2-C97597A624D0}" destId="{F35D12AC-9EA0-46F7-8E5B-510B4F6989D1}" srcOrd="0" destOrd="0" presId="urn:microsoft.com/office/officeart/2005/8/layout/chevron2"/>
    <dgm:cxn modelId="{ACD87097-22AA-4231-AE69-478FA567B8B7}" srcId="{3CA124DF-C35D-4776-A779-4D85C490A60D}" destId="{7ACD4013-5130-4601-BA0F-A23AF5068E90}" srcOrd="2" destOrd="0" parTransId="{E1BF83BE-F139-42E6-8173-970D8C3F9CEE}" sibTransId="{70120DC9-2941-4300-9F9D-E4D37E39116E}"/>
    <dgm:cxn modelId="{6A7E1BAB-4CF1-486E-B683-8AD4044BFDAE}" srcId="{A7C6D617-6F49-4011-89D1-E9314B092168}" destId="{AC44B77B-E49C-4E79-BA88-064493E8B4ED}" srcOrd="0" destOrd="0" parTransId="{6C71236B-9514-4AD7-AB17-DB4AE4EF5E65}" sibTransId="{9F55BC03-A204-4D4E-9695-C4ECE82D672E}"/>
    <dgm:cxn modelId="{7304E1E5-9991-47F5-B3B0-B08BE6C2E675}" srcId="{3CA124DF-C35D-4776-A779-4D85C490A60D}" destId="{A7C6D617-6F49-4011-89D1-E9314B092168}" srcOrd="3" destOrd="0" parTransId="{87F1717A-AC40-43F5-A6E1-01E399D595CB}" sibTransId="{1E799D42-0378-4313-A830-8F64A1DB1F90}"/>
    <dgm:cxn modelId="{A116C4E7-2B9A-43E5-B08F-328F7418F107}" type="presOf" srcId="{ACF8EFC0-07BD-4591-B125-B5EE2994C476}" destId="{1A93178C-1C99-40B2-BAF6-42D6266C9309}" srcOrd="0" destOrd="0" presId="urn:microsoft.com/office/officeart/2005/8/layout/chevron2"/>
    <dgm:cxn modelId="{651DC8E8-5AE2-490E-A6DE-0F58FA9373D2}" srcId="{ACF8EFC0-07BD-4591-B125-B5EE2994C476}" destId="{F7084386-48BE-41BD-9298-8CC43F87130B}" srcOrd="0" destOrd="0" parTransId="{364C65C8-A8D4-4CE3-A90E-EA7C9A61CFE3}" sibTransId="{BD64126F-CD03-42D1-81ED-22B535444A20}"/>
    <dgm:cxn modelId="{FD840AED-09D3-4962-B1B1-A6D1716AB26F}" srcId="{7ACD4013-5130-4601-BA0F-A23AF5068E90}" destId="{61E5922F-06F1-4249-A05D-9FE689845282}" srcOrd="0" destOrd="0" parTransId="{38F863BD-3FBD-4AE9-9A51-0690D79899A8}" sibTransId="{BD7FA054-D285-4E51-BF49-886CAA18F2FC}"/>
    <dgm:cxn modelId="{055F49ED-F91F-4C1C-BB29-F9E915F9FE67}" srcId="{4A7DF9E4-FD66-4EB0-B5BB-B39814DC8895}" destId="{5DB7FCD1-D39C-4B14-A0D2-C97597A624D0}" srcOrd="0" destOrd="0" parTransId="{80228E8D-404B-4EC6-8050-A3D599C1F887}" sibTransId="{C45AE87E-65FB-43CC-BB9E-A8B5F0A65247}"/>
    <dgm:cxn modelId="{31D9D4EF-DA42-4AB6-B37D-4EC7D68EADE0}" type="presOf" srcId="{7ACD4013-5130-4601-BA0F-A23AF5068E90}" destId="{5C4F6429-C428-4F32-8FF8-63B36C2C709A}" srcOrd="0" destOrd="0" presId="urn:microsoft.com/office/officeart/2005/8/layout/chevron2"/>
    <dgm:cxn modelId="{E3C4C4BC-EEFA-49A6-BC8B-C4FB1F223483}" type="presParOf" srcId="{4FDD321F-C9BA-455E-955F-8AF897473172}" destId="{72486DD5-525D-4B5B-A2E5-20A2D2E0EBCD}" srcOrd="0" destOrd="0" presId="urn:microsoft.com/office/officeart/2005/8/layout/chevron2"/>
    <dgm:cxn modelId="{4956BA9D-1BD2-4DEA-8B45-460323496542}" type="presParOf" srcId="{72486DD5-525D-4B5B-A2E5-20A2D2E0EBCD}" destId="{C803A4F2-BC7C-4D5C-AFC9-176F15972E90}" srcOrd="0" destOrd="0" presId="urn:microsoft.com/office/officeart/2005/8/layout/chevron2"/>
    <dgm:cxn modelId="{480BED49-3DEB-4FAA-9325-79BAEAC388B2}" type="presParOf" srcId="{72486DD5-525D-4B5B-A2E5-20A2D2E0EBCD}" destId="{F35D12AC-9EA0-46F7-8E5B-510B4F6989D1}" srcOrd="1" destOrd="0" presId="urn:microsoft.com/office/officeart/2005/8/layout/chevron2"/>
    <dgm:cxn modelId="{6AF9BB76-D431-4259-B4CB-975B9171B114}" type="presParOf" srcId="{4FDD321F-C9BA-455E-955F-8AF897473172}" destId="{E9EB7BF8-9395-4780-9513-7730440DF33B}" srcOrd="1" destOrd="0" presId="urn:microsoft.com/office/officeart/2005/8/layout/chevron2"/>
    <dgm:cxn modelId="{2F225115-C49E-417C-A34C-A74A3A149716}" type="presParOf" srcId="{4FDD321F-C9BA-455E-955F-8AF897473172}" destId="{C08DD46E-E0FE-4503-A87F-B20F38D49C78}" srcOrd="2" destOrd="0" presId="urn:microsoft.com/office/officeart/2005/8/layout/chevron2"/>
    <dgm:cxn modelId="{8866AE12-FCC2-41C5-A245-917E6AB3CA76}" type="presParOf" srcId="{C08DD46E-E0FE-4503-A87F-B20F38D49C78}" destId="{1A93178C-1C99-40B2-BAF6-42D6266C9309}" srcOrd="0" destOrd="0" presId="urn:microsoft.com/office/officeart/2005/8/layout/chevron2"/>
    <dgm:cxn modelId="{1DB2B662-BB01-4B0C-A085-24A40CEBFB02}" type="presParOf" srcId="{C08DD46E-E0FE-4503-A87F-B20F38D49C78}" destId="{883B100A-F79E-4B2A-8E2E-A39AE6835E2B}" srcOrd="1" destOrd="0" presId="urn:microsoft.com/office/officeart/2005/8/layout/chevron2"/>
    <dgm:cxn modelId="{6640AE9E-128A-4730-9E3D-9B0948E09A6F}" type="presParOf" srcId="{4FDD321F-C9BA-455E-955F-8AF897473172}" destId="{4501CB2D-6B20-48E3-A6CB-B0538FA572BB}" srcOrd="3" destOrd="0" presId="urn:microsoft.com/office/officeart/2005/8/layout/chevron2"/>
    <dgm:cxn modelId="{0CCEC2DF-F932-4310-840D-23D35665DBFA}" type="presParOf" srcId="{4FDD321F-C9BA-455E-955F-8AF897473172}" destId="{4735F159-FB00-44E9-BA7C-9522A3396CB5}" srcOrd="4" destOrd="0" presId="urn:microsoft.com/office/officeart/2005/8/layout/chevron2"/>
    <dgm:cxn modelId="{A8AF55D8-A670-4F1F-B886-8C3AA1D49BCC}" type="presParOf" srcId="{4735F159-FB00-44E9-BA7C-9522A3396CB5}" destId="{5C4F6429-C428-4F32-8FF8-63B36C2C709A}" srcOrd="0" destOrd="0" presId="urn:microsoft.com/office/officeart/2005/8/layout/chevron2"/>
    <dgm:cxn modelId="{72366E3C-BF94-4807-994D-21530BD821F2}" type="presParOf" srcId="{4735F159-FB00-44E9-BA7C-9522A3396CB5}" destId="{C6C1CD1F-FEA7-44DB-95F6-6EF13C9418D3}" srcOrd="1" destOrd="0" presId="urn:microsoft.com/office/officeart/2005/8/layout/chevron2"/>
    <dgm:cxn modelId="{D3ADFA9A-D002-4BA7-86D7-8233766ACCAB}" type="presParOf" srcId="{4FDD321F-C9BA-455E-955F-8AF897473172}" destId="{452ED76D-5C8F-41BC-9710-CF5BB4C66B93}" srcOrd="5" destOrd="0" presId="urn:microsoft.com/office/officeart/2005/8/layout/chevron2"/>
    <dgm:cxn modelId="{6305B0C6-11C7-4D05-A3F9-B0123BEAB624}" type="presParOf" srcId="{4FDD321F-C9BA-455E-955F-8AF897473172}" destId="{8674B38D-91A9-49AD-A081-F58CFF63733E}" srcOrd="6" destOrd="0" presId="urn:microsoft.com/office/officeart/2005/8/layout/chevron2"/>
    <dgm:cxn modelId="{1687101D-B79F-4091-8510-5F0631F93D81}" type="presParOf" srcId="{8674B38D-91A9-49AD-A081-F58CFF63733E}" destId="{2EF31527-57F2-4DF6-9DB3-BF7A29111D58}" srcOrd="0" destOrd="0" presId="urn:microsoft.com/office/officeart/2005/8/layout/chevron2"/>
    <dgm:cxn modelId="{168BEFC0-9E17-444B-9FA6-C699B0FE0676}" type="presParOf" srcId="{8674B38D-91A9-49AD-A081-F58CFF63733E}" destId="{C90EBEB6-6611-4A64-970F-DF6DA69C21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BBD7A-92D8-47D7-BFAE-63415B4ED848}">
      <dsp:nvSpPr>
        <dsp:cNvPr id="0" name=""/>
        <dsp:cNvSpPr/>
      </dsp:nvSpPr>
      <dsp:spPr>
        <a:xfrm>
          <a:off x="2388417" y="2481"/>
          <a:ext cx="1837741" cy="119453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Distribusi</a:t>
          </a:r>
          <a:r>
            <a:rPr lang="en-US" sz="1600" b="1" kern="1200" dirty="0">
              <a:solidFill>
                <a:schemeClr val="tx1"/>
              </a:solidFill>
            </a:rPr>
            <a:t> / </a:t>
          </a:r>
          <a:r>
            <a:rPr lang="en-US" sz="1600" b="1" kern="1200" dirty="0" err="1">
              <a:solidFill>
                <a:schemeClr val="tx1"/>
              </a:solidFill>
            </a:rPr>
            <a:t>Akses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446729" y="60793"/>
        <a:ext cx="1721117" cy="1077907"/>
      </dsp:txXfrm>
    </dsp:sp>
    <dsp:sp modelId="{EE8BAED2-C1AA-419E-AE15-1EC503B99424}">
      <dsp:nvSpPr>
        <dsp:cNvPr id="0" name=""/>
        <dsp:cNvSpPr/>
      </dsp:nvSpPr>
      <dsp:spPr>
        <a:xfrm>
          <a:off x="920483" y="599747"/>
          <a:ext cx="4773609" cy="4773609"/>
        </a:xfrm>
        <a:custGeom>
          <a:avLst/>
          <a:gdLst/>
          <a:ahLst/>
          <a:cxnLst/>
          <a:rect l="0" t="0" r="0" b="0"/>
          <a:pathLst>
            <a:path>
              <a:moveTo>
                <a:pt x="3318303" y="189272"/>
              </a:moveTo>
              <a:arcTo wR="2386804" hR="2386804" stAng="17578278" swAng="19617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9B148-62AA-4B5E-A2FA-B3B79943DF63}">
      <dsp:nvSpPr>
        <dsp:cNvPr id="0" name=""/>
        <dsp:cNvSpPr/>
      </dsp:nvSpPr>
      <dsp:spPr>
        <a:xfrm>
          <a:off x="4658403" y="1651723"/>
          <a:ext cx="1837741" cy="119453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Konsumsi</a:t>
          </a:r>
          <a:r>
            <a:rPr lang="en-US" sz="1600" b="1" kern="1200" dirty="0">
              <a:solidFill>
                <a:schemeClr val="tx1"/>
              </a:solidFill>
            </a:rPr>
            <a:t> (</a:t>
          </a:r>
          <a:r>
            <a:rPr lang="en-US" sz="1600" b="1" kern="1200" dirty="0" err="1">
              <a:solidFill>
                <a:schemeClr val="tx1"/>
              </a:solidFill>
            </a:rPr>
            <a:t>Gizi</a:t>
          </a:r>
          <a:r>
            <a:rPr lang="en-US" sz="1600" b="1" kern="1200" dirty="0">
              <a:solidFill>
                <a:schemeClr val="tx1"/>
              </a:solidFill>
            </a:rPr>
            <a:t>, </a:t>
          </a:r>
          <a:r>
            <a:rPr lang="en-US" sz="1600" b="1" kern="1200" dirty="0" err="1">
              <a:solidFill>
                <a:schemeClr val="tx1"/>
              </a:solidFill>
            </a:rPr>
            <a:t>Kesehatan</a:t>
          </a:r>
          <a:r>
            <a:rPr lang="en-US" sz="1600" b="1" kern="1200" dirty="0">
              <a:solidFill>
                <a:schemeClr val="tx1"/>
              </a:solidFill>
            </a:rPr>
            <a:t>, </a:t>
          </a:r>
          <a:r>
            <a:rPr lang="en-US" sz="1600" b="1" kern="1200" dirty="0" err="1">
              <a:solidFill>
                <a:schemeClr val="tx1"/>
              </a:solidFill>
            </a:rPr>
            <a:t>dan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Pendidikan</a:t>
          </a:r>
          <a:r>
            <a:rPr lang="en-US" sz="1600" b="1" kern="1200" dirty="0">
              <a:solidFill>
                <a:schemeClr val="tx1"/>
              </a:solidFill>
            </a:rPr>
            <a:t>)</a:t>
          </a:r>
        </a:p>
      </dsp:txBody>
      <dsp:txXfrm>
        <a:off x="4716715" y="1710035"/>
        <a:ext cx="1721117" cy="1077907"/>
      </dsp:txXfrm>
    </dsp:sp>
    <dsp:sp modelId="{4E08F8F7-220F-4A6F-B74B-B80604FA0372}">
      <dsp:nvSpPr>
        <dsp:cNvPr id="0" name=""/>
        <dsp:cNvSpPr/>
      </dsp:nvSpPr>
      <dsp:spPr>
        <a:xfrm>
          <a:off x="920483" y="599747"/>
          <a:ext cx="4773609" cy="4773609"/>
        </a:xfrm>
        <a:custGeom>
          <a:avLst/>
          <a:gdLst/>
          <a:ahLst/>
          <a:cxnLst/>
          <a:rect l="0" t="0" r="0" b="0"/>
          <a:pathLst>
            <a:path>
              <a:moveTo>
                <a:pt x="4770332" y="2261765"/>
              </a:moveTo>
              <a:arcTo wR="2386804" hR="2386804" stAng="21419822" swAng="21964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2B489-7A10-4E03-A7FC-8E9C6184E1E2}">
      <dsp:nvSpPr>
        <dsp:cNvPr id="0" name=""/>
        <dsp:cNvSpPr/>
      </dsp:nvSpPr>
      <dsp:spPr>
        <a:xfrm>
          <a:off x="3791346" y="4320252"/>
          <a:ext cx="1837741" cy="119453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Politik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Pangan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849658" y="4378564"/>
        <a:ext cx="1721117" cy="1077907"/>
      </dsp:txXfrm>
    </dsp:sp>
    <dsp:sp modelId="{C487B2C6-62F7-4057-B456-290284BF6312}">
      <dsp:nvSpPr>
        <dsp:cNvPr id="0" name=""/>
        <dsp:cNvSpPr/>
      </dsp:nvSpPr>
      <dsp:spPr>
        <a:xfrm>
          <a:off x="920483" y="599747"/>
          <a:ext cx="4773609" cy="4773609"/>
        </a:xfrm>
        <a:custGeom>
          <a:avLst/>
          <a:gdLst/>
          <a:ahLst/>
          <a:cxnLst/>
          <a:rect l="0" t="0" r="0" b="0"/>
          <a:pathLst>
            <a:path>
              <a:moveTo>
                <a:pt x="2861379" y="4725953"/>
              </a:moveTo>
              <a:arcTo wR="2386804" hR="2386804" stAng="4711879" swAng="13762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8DB3A-AC9D-4D42-BFDE-4806848F71E8}">
      <dsp:nvSpPr>
        <dsp:cNvPr id="0" name=""/>
        <dsp:cNvSpPr/>
      </dsp:nvSpPr>
      <dsp:spPr>
        <a:xfrm>
          <a:off x="985488" y="4320252"/>
          <a:ext cx="1837741" cy="119453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</a:rPr>
            <a:t>Kebijakan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Pemerintah</a:t>
          </a:r>
          <a:r>
            <a:rPr lang="en-US" sz="1600" b="1" kern="1200" dirty="0">
              <a:solidFill>
                <a:schemeClr val="tx1"/>
              </a:solidFill>
            </a:rPr>
            <a:t> (</a:t>
          </a:r>
          <a:r>
            <a:rPr lang="en-US" sz="1600" b="1" kern="1200" dirty="0" err="1">
              <a:solidFill>
                <a:schemeClr val="tx1"/>
              </a:solidFill>
            </a:rPr>
            <a:t>Disparitas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Harga</a:t>
          </a:r>
          <a:r>
            <a:rPr lang="en-US" sz="1600" b="1" kern="1200" dirty="0">
              <a:solidFill>
                <a:schemeClr val="tx1"/>
              </a:solidFill>
            </a:rPr>
            <a:t>, </a:t>
          </a:r>
          <a:r>
            <a:rPr lang="en-US" sz="1600" b="1" kern="1200" dirty="0" err="1">
              <a:solidFill>
                <a:schemeClr val="tx1"/>
              </a:solidFill>
            </a:rPr>
            <a:t>Intelijen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Pasar</a:t>
          </a:r>
          <a:r>
            <a:rPr lang="en-US" sz="1600" b="1" kern="1200" dirty="0">
              <a:solidFill>
                <a:schemeClr val="tx1"/>
              </a:solidFill>
            </a:rPr>
            <a:t>)</a:t>
          </a:r>
        </a:p>
      </dsp:txBody>
      <dsp:txXfrm>
        <a:off x="1043800" y="4378564"/>
        <a:ext cx="1721117" cy="1077907"/>
      </dsp:txXfrm>
    </dsp:sp>
    <dsp:sp modelId="{E25BDB37-E819-468C-A979-D721608DFC9C}">
      <dsp:nvSpPr>
        <dsp:cNvPr id="0" name=""/>
        <dsp:cNvSpPr/>
      </dsp:nvSpPr>
      <dsp:spPr>
        <a:xfrm>
          <a:off x="920483" y="599747"/>
          <a:ext cx="4773609" cy="4773609"/>
        </a:xfrm>
        <a:custGeom>
          <a:avLst/>
          <a:gdLst/>
          <a:ahLst/>
          <a:cxnLst/>
          <a:rect l="0" t="0" r="0" b="0"/>
          <a:pathLst>
            <a:path>
              <a:moveTo>
                <a:pt x="398891" y="3707804"/>
              </a:moveTo>
              <a:arcTo wR="2386804" hR="2386804" stAng="8783720" swAng="219645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66BD1-88CD-4224-AA89-3BBFFA169DA5}">
      <dsp:nvSpPr>
        <dsp:cNvPr id="0" name=""/>
        <dsp:cNvSpPr/>
      </dsp:nvSpPr>
      <dsp:spPr>
        <a:xfrm>
          <a:off x="118431" y="1651723"/>
          <a:ext cx="1837741" cy="119453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FF0000"/>
              </a:solidFill>
            </a:rPr>
            <a:t>Ketersediaan</a:t>
          </a:r>
          <a:r>
            <a:rPr lang="en-US" sz="1600" b="1" kern="1200" dirty="0">
              <a:solidFill>
                <a:srgbClr val="FF0000"/>
              </a:solidFill>
            </a:rPr>
            <a:t> / </a:t>
          </a:r>
          <a:r>
            <a:rPr lang="en-US" sz="1600" b="1" kern="1200" dirty="0" err="1">
              <a:solidFill>
                <a:srgbClr val="FF0000"/>
              </a:solidFill>
            </a:rPr>
            <a:t>Produksi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176743" y="1710035"/>
        <a:ext cx="1721117" cy="1077907"/>
      </dsp:txXfrm>
    </dsp:sp>
    <dsp:sp modelId="{212634FF-64FF-4CE9-AB6D-A59728512017}">
      <dsp:nvSpPr>
        <dsp:cNvPr id="0" name=""/>
        <dsp:cNvSpPr/>
      </dsp:nvSpPr>
      <dsp:spPr>
        <a:xfrm>
          <a:off x="920483" y="599747"/>
          <a:ext cx="4773609" cy="4773609"/>
        </a:xfrm>
        <a:custGeom>
          <a:avLst/>
          <a:gdLst/>
          <a:ahLst/>
          <a:cxnLst/>
          <a:rect l="0" t="0" r="0" b="0"/>
          <a:pathLst>
            <a:path>
              <a:moveTo>
                <a:pt x="415845" y="1040641"/>
              </a:moveTo>
              <a:arcTo wR="2386804" hR="2386804" stAng="12859982" swAng="196174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3A4F2-BC7C-4D5C-AFC9-176F15972E90}">
      <dsp:nvSpPr>
        <dsp:cNvPr id="0" name=""/>
        <dsp:cNvSpPr/>
      </dsp:nvSpPr>
      <dsp:spPr>
        <a:xfrm rot="5400000">
          <a:off x="-221092" y="226511"/>
          <a:ext cx="1473952" cy="103176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 rot="-5400000">
        <a:off x="1" y="521301"/>
        <a:ext cx="1031766" cy="442186"/>
      </dsp:txXfrm>
    </dsp:sp>
    <dsp:sp modelId="{F35D12AC-9EA0-46F7-8E5B-510B4F6989D1}">
      <dsp:nvSpPr>
        <dsp:cNvPr id="0" name=""/>
        <dsp:cNvSpPr/>
      </dsp:nvSpPr>
      <dsp:spPr>
        <a:xfrm rot="5400000">
          <a:off x="5075125" y="-3888643"/>
          <a:ext cx="958069" cy="9044786"/>
        </a:xfrm>
        <a:prstGeom prst="round2Same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Varietas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Padi Gogo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tersedia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Produsen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karena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pasar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terbatas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hanya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mengandalkan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pasar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pemerintah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sehingga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penyediaan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Padi Gogo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harus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dilakukan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penugasan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T-1</a:t>
          </a:r>
        </a:p>
      </dsp:txBody>
      <dsp:txXfrm rot="-5400000">
        <a:off x="1031767" y="201484"/>
        <a:ext cx="8998017" cy="864531"/>
      </dsp:txXfrm>
    </dsp:sp>
    <dsp:sp modelId="{1A93178C-1C99-40B2-BAF6-42D6266C9309}">
      <dsp:nvSpPr>
        <dsp:cNvPr id="0" name=""/>
        <dsp:cNvSpPr/>
      </dsp:nvSpPr>
      <dsp:spPr>
        <a:xfrm rot="5400000">
          <a:off x="-221092" y="1556222"/>
          <a:ext cx="1473952" cy="1031766"/>
        </a:xfrm>
        <a:prstGeom prst="chevron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 rot="-5400000">
        <a:off x="1" y="1851012"/>
        <a:ext cx="1031766" cy="442186"/>
      </dsp:txXfrm>
    </dsp:sp>
    <dsp:sp modelId="{883B100A-F79E-4B2A-8E2E-A39AE6835E2B}">
      <dsp:nvSpPr>
        <dsp:cNvPr id="0" name=""/>
        <dsp:cNvSpPr/>
      </dsp:nvSpPr>
      <dsp:spPr>
        <a:xfrm rot="5400000">
          <a:off x="5075125" y="-2522468"/>
          <a:ext cx="958069" cy="9044786"/>
        </a:xfrm>
        <a:prstGeom prst="round2Same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varietas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lokal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harga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rata-rata di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atas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PAGU, dan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spesifik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lokasi</a:t>
          </a:r>
          <a:endParaRPr lang="en-US" sz="22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1767" y="1567659"/>
        <a:ext cx="8998017" cy="864531"/>
      </dsp:txXfrm>
    </dsp:sp>
    <dsp:sp modelId="{5C4F6429-C428-4F32-8FF8-63B36C2C709A}">
      <dsp:nvSpPr>
        <dsp:cNvPr id="0" name=""/>
        <dsp:cNvSpPr/>
      </dsp:nvSpPr>
      <dsp:spPr>
        <a:xfrm rot="5400000">
          <a:off x="-221092" y="2885934"/>
          <a:ext cx="1473952" cy="1031766"/>
        </a:xfrm>
        <a:prstGeom prst="chevron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 rot="-5400000">
        <a:off x="1" y="3180724"/>
        <a:ext cx="1031766" cy="442186"/>
      </dsp:txXfrm>
    </dsp:sp>
    <dsp:sp modelId="{C6C1CD1F-FEA7-44DB-95F6-6EF13C9418D3}">
      <dsp:nvSpPr>
        <dsp:cNvPr id="0" name=""/>
        <dsp:cNvSpPr/>
      </dsp:nvSpPr>
      <dsp:spPr>
        <a:xfrm rot="5400000">
          <a:off x="5075125" y="-1263644"/>
          <a:ext cx="958069" cy="9044786"/>
        </a:xfrm>
        <a:prstGeom prst="round2Same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Permintaan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usulan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CPCL Padi Gogo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dengan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volume yang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kecil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sehingga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sulit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mendatangkan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dari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luar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provinsi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terkendala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biaya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distribusi</a:t>
          </a:r>
          <a:r>
            <a:rPr lang="en-ID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endParaRPr lang="en-US" sz="2200" b="1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1767" y="2826483"/>
        <a:ext cx="8998017" cy="864531"/>
      </dsp:txXfrm>
    </dsp:sp>
    <dsp:sp modelId="{2EF31527-57F2-4DF6-9DB3-BF7A29111D58}">
      <dsp:nvSpPr>
        <dsp:cNvPr id="0" name=""/>
        <dsp:cNvSpPr/>
      </dsp:nvSpPr>
      <dsp:spPr>
        <a:xfrm rot="5400000">
          <a:off x="-221092" y="4215645"/>
          <a:ext cx="1473952" cy="1031766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sp:txBody>
      <dsp:txXfrm rot="-5400000">
        <a:off x="1" y="4510435"/>
        <a:ext cx="1031766" cy="442186"/>
      </dsp:txXfrm>
    </dsp:sp>
    <dsp:sp modelId="{C90EBEB6-6611-4A64-970F-DF6DA69C2168}">
      <dsp:nvSpPr>
        <dsp:cNvPr id="0" name=""/>
        <dsp:cNvSpPr/>
      </dsp:nvSpPr>
      <dsp:spPr>
        <a:xfrm rot="5400000">
          <a:off x="5075125" y="80265"/>
          <a:ext cx="958069" cy="9044786"/>
        </a:xfrm>
        <a:prstGeom prst="round2Same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Pengiriman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benih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antar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pulau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untuk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CPCL Padi Gogo minimal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adalah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sebesar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16 </a:t>
          </a:r>
          <a:r>
            <a:rPr lang="en-US" sz="2200" b="1" kern="1200" dirty="0" err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s.d</a:t>
          </a: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17 ton (1 container 20 fit)</a:t>
          </a:r>
        </a:p>
      </dsp:txBody>
      <dsp:txXfrm rot="-5400000">
        <a:off x="1031767" y="4170393"/>
        <a:ext cx="8998017" cy="864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31AB4D-BCCC-483E-A6A7-88C02B05BBB4}" type="datetimeFigureOut">
              <a:rPr lang="en-ID" smtClean="0"/>
              <a:t>29/07/2024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E90778-EA1D-4E6A-9718-4C5020C916F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725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eri 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CAB3-7ED4-2494-BD22-3E5B89D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11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9A1F9-053F-4AE3-6CB5-EB1E64325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58950"/>
            <a:ext cx="759354" cy="569516"/>
          </a:xfrm>
          <a:prstGeom prst="rect">
            <a:avLst/>
          </a:prstGeom>
        </p:spPr>
      </p:pic>
      <p:grpSp>
        <p:nvGrpSpPr>
          <p:cNvPr id="26" name="Google Shape;78;p17">
            <a:extLst>
              <a:ext uri="{FF2B5EF4-FFF2-40B4-BE49-F238E27FC236}">
                <a16:creationId xmlns:a16="http://schemas.microsoft.com/office/drawing/2014/main" id="{852726F4-08CD-AE34-4322-7CDCBB0A6FB5}"/>
              </a:ext>
            </a:extLst>
          </p:cNvPr>
          <p:cNvGrpSpPr/>
          <p:nvPr userDrawn="1"/>
        </p:nvGrpSpPr>
        <p:grpSpPr>
          <a:xfrm>
            <a:off x="5057775" y="715855"/>
            <a:ext cx="2116448" cy="45720"/>
            <a:chOff x="5057775" y="844447"/>
            <a:chExt cx="2116448" cy="45720"/>
          </a:xfrm>
        </p:grpSpPr>
        <p:sp>
          <p:nvSpPr>
            <p:cNvPr id="27" name="Google Shape;79;p17">
              <a:extLst>
                <a:ext uri="{FF2B5EF4-FFF2-40B4-BE49-F238E27FC236}">
                  <a16:creationId xmlns:a16="http://schemas.microsoft.com/office/drawing/2014/main" id="{4795CC34-9620-0285-9768-CA371C7F4334}"/>
                </a:ext>
              </a:extLst>
            </p:cNvPr>
            <p:cNvSpPr/>
            <p:nvPr/>
          </p:nvSpPr>
          <p:spPr>
            <a:xfrm>
              <a:off x="5057775" y="844447"/>
              <a:ext cx="640080" cy="45720"/>
            </a:xfrm>
            <a:prstGeom prst="rect">
              <a:avLst/>
            </a:prstGeom>
            <a:solidFill>
              <a:srgbClr val="ACC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;p17">
              <a:extLst>
                <a:ext uri="{FF2B5EF4-FFF2-40B4-BE49-F238E27FC236}">
                  <a16:creationId xmlns:a16="http://schemas.microsoft.com/office/drawing/2014/main" id="{524A4F77-44C2-C186-98C9-6A0ECD86F3DC}"/>
                </a:ext>
              </a:extLst>
            </p:cNvPr>
            <p:cNvSpPr/>
            <p:nvPr/>
          </p:nvSpPr>
          <p:spPr>
            <a:xfrm>
              <a:off x="5795959" y="844447"/>
              <a:ext cx="640080" cy="4572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1;p17">
              <a:extLst>
                <a:ext uri="{FF2B5EF4-FFF2-40B4-BE49-F238E27FC236}">
                  <a16:creationId xmlns:a16="http://schemas.microsoft.com/office/drawing/2014/main" id="{3605A3E6-4D18-21AF-9438-27844186D39F}"/>
                </a:ext>
              </a:extLst>
            </p:cNvPr>
            <p:cNvSpPr/>
            <p:nvPr/>
          </p:nvSpPr>
          <p:spPr>
            <a:xfrm>
              <a:off x="6534143" y="844447"/>
              <a:ext cx="640080" cy="45720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1" name="Google Shape;77;p17">
            <a:extLst>
              <a:ext uri="{FF2B5EF4-FFF2-40B4-BE49-F238E27FC236}">
                <a16:creationId xmlns:a16="http://schemas.microsoft.com/office/drawing/2014/main" id="{1ACAEB6F-A76C-99E0-D120-92F7C8E915AE}"/>
              </a:ext>
            </a:extLst>
          </p:cNvPr>
          <p:cNvSpPr txBox="1">
            <a:spLocks noGrp="1"/>
          </p:cNvSpPr>
          <p:nvPr userDrawn="1">
            <p:ph type="sldNum" idx="12"/>
          </p:nvPr>
        </p:nvSpPr>
        <p:spPr>
          <a:xfrm>
            <a:off x="11641046" y="6470374"/>
            <a:ext cx="444937" cy="3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Montserrat" panose="000005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Google Shape;96;p17">
            <a:extLst>
              <a:ext uri="{FF2B5EF4-FFF2-40B4-BE49-F238E27FC236}">
                <a16:creationId xmlns:a16="http://schemas.microsoft.com/office/drawing/2014/main" id="{BB89E93F-7D2A-B44B-12D6-0E34BB965191}"/>
              </a:ext>
            </a:extLst>
          </p:cNvPr>
          <p:cNvSpPr/>
          <p:nvPr userDrawn="1"/>
        </p:nvSpPr>
        <p:spPr>
          <a:xfrm>
            <a:off x="-474947" y="2534172"/>
            <a:ext cx="386207" cy="393352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" name="Google Shape;97;p17">
            <a:extLst>
              <a:ext uri="{FF2B5EF4-FFF2-40B4-BE49-F238E27FC236}">
                <a16:creationId xmlns:a16="http://schemas.microsoft.com/office/drawing/2014/main" id="{CB455154-F3DF-B03B-3A7E-AF6B08E2D491}"/>
              </a:ext>
            </a:extLst>
          </p:cNvPr>
          <p:cNvSpPr/>
          <p:nvPr userDrawn="1"/>
        </p:nvSpPr>
        <p:spPr>
          <a:xfrm>
            <a:off x="-474947" y="1593019"/>
            <a:ext cx="386207" cy="393352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Google Shape;98;p17">
            <a:extLst>
              <a:ext uri="{FF2B5EF4-FFF2-40B4-BE49-F238E27FC236}">
                <a16:creationId xmlns:a16="http://schemas.microsoft.com/office/drawing/2014/main" id="{E58AD754-F9EA-EF71-B918-C176335EB7E7}"/>
              </a:ext>
            </a:extLst>
          </p:cNvPr>
          <p:cNvSpPr/>
          <p:nvPr userDrawn="1"/>
        </p:nvSpPr>
        <p:spPr>
          <a:xfrm>
            <a:off x="-474947" y="3035648"/>
            <a:ext cx="386207" cy="393352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99;p17">
            <a:extLst>
              <a:ext uri="{FF2B5EF4-FFF2-40B4-BE49-F238E27FC236}">
                <a16:creationId xmlns:a16="http://schemas.microsoft.com/office/drawing/2014/main" id="{247393F1-9180-843D-8CF7-ADFC9589E2D3}"/>
              </a:ext>
            </a:extLst>
          </p:cNvPr>
          <p:cNvSpPr/>
          <p:nvPr userDrawn="1"/>
        </p:nvSpPr>
        <p:spPr>
          <a:xfrm>
            <a:off x="-474947" y="2069141"/>
            <a:ext cx="386207" cy="393352"/>
          </a:xfrm>
          <a:prstGeom prst="rect">
            <a:avLst/>
          </a:prstGeom>
          <a:solidFill>
            <a:srgbClr val="0091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99;p17">
            <a:extLst>
              <a:ext uri="{FF2B5EF4-FFF2-40B4-BE49-F238E27FC236}">
                <a16:creationId xmlns:a16="http://schemas.microsoft.com/office/drawing/2014/main" id="{8A0DD168-BCBD-2BAB-06BE-76D15CAB29E4}"/>
              </a:ext>
            </a:extLst>
          </p:cNvPr>
          <p:cNvSpPr/>
          <p:nvPr userDrawn="1"/>
        </p:nvSpPr>
        <p:spPr>
          <a:xfrm>
            <a:off x="-474947" y="1127988"/>
            <a:ext cx="386207" cy="393352"/>
          </a:xfrm>
          <a:prstGeom prst="rect">
            <a:avLst/>
          </a:prstGeom>
          <a:solidFill>
            <a:srgbClr val="0581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object 37">
            <a:extLst>
              <a:ext uri="{FF2B5EF4-FFF2-40B4-BE49-F238E27FC236}">
                <a16:creationId xmlns:a16="http://schemas.microsoft.com/office/drawing/2014/main" id="{1CB54ED3-7705-EC82-235C-19C7E921A4D2}"/>
              </a:ext>
            </a:extLst>
          </p:cNvPr>
          <p:cNvSpPr txBox="1"/>
          <p:nvPr userDrawn="1"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8">
            <a:extLst>
              <a:ext uri="{FF2B5EF4-FFF2-40B4-BE49-F238E27FC236}">
                <a16:creationId xmlns:a16="http://schemas.microsoft.com/office/drawing/2014/main" id="{FDB51C00-2F4D-3346-ABEA-6C7007E32C32}"/>
              </a:ext>
            </a:extLst>
          </p:cNvPr>
          <p:cNvSpPr txBox="1"/>
          <p:nvPr userDrawn="1"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43">
            <a:extLst>
              <a:ext uri="{FF2B5EF4-FFF2-40B4-BE49-F238E27FC236}">
                <a16:creationId xmlns:a16="http://schemas.microsoft.com/office/drawing/2014/main" id="{AD50B640-49D2-298B-0C06-71429197BD0F}"/>
              </a:ext>
            </a:extLst>
          </p:cNvPr>
          <p:cNvSpPr txBox="1"/>
          <p:nvPr userDrawn="1"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47">
            <a:extLst>
              <a:ext uri="{FF2B5EF4-FFF2-40B4-BE49-F238E27FC236}">
                <a16:creationId xmlns:a16="http://schemas.microsoft.com/office/drawing/2014/main" id="{FFF3D1EE-E7EE-96E4-0316-9734F1EFDD21}"/>
              </a:ext>
            </a:extLst>
          </p:cNvPr>
          <p:cNvSpPr txBox="1"/>
          <p:nvPr userDrawn="1"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50">
            <a:extLst>
              <a:ext uri="{FF2B5EF4-FFF2-40B4-BE49-F238E27FC236}">
                <a16:creationId xmlns:a16="http://schemas.microsoft.com/office/drawing/2014/main" id="{82509CB6-6A76-082D-2D7C-35822FAF70E5}"/>
              </a:ext>
            </a:extLst>
          </p:cNvPr>
          <p:cNvSpPr txBox="1"/>
          <p:nvPr userDrawn="1"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object 52">
            <a:extLst>
              <a:ext uri="{FF2B5EF4-FFF2-40B4-BE49-F238E27FC236}">
                <a16:creationId xmlns:a16="http://schemas.microsoft.com/office/drawing/2014/main" id="{EA7F2518-4AEC-194F-F91A-78EDCCD5F90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6483" y="6663235"/>
            <a:ext cx="5256000" cy="9143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8CCF739-74EF-8E4F-0CAB-B2EA63CA90FA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Gambar 39">
            <a:extLst>
              <a:ext uri="{FF2B5EF4-FFF2-40B4-BE49-F238E27FC236}">
                <a16:creationId xmlns:a16="http://schemas.microsoft.com/office/drawing/2014/main" id="{4BA1B76D-E25E-C2D2-317B-362C183CE5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44C9999-0D3F-6DD6-1012-B312390B8DD2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Gambar 41">
            <a:extLst>
              <a:ext uri="{FF2B5EF4-FFF2-40B4-BE49-F238E27FC236}">
                <a16:creationId xmlns:a16="http://schemas.microsoft.com/office/drawing/2014/main" id="{B0A3D3B8-92F0-21AC-EAC6-CDCB82929A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AD50E153-498E-3C1F-6BCB-EEA01B5ED4C7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E2A985B-D78C-35A7-07B1-6B48BF970999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7C9AE68-FE41-1C65-792C-06BB8F8F9D57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6" name="Gambar 45">
            <a:extLst>
              <a:ext uri="{FF2B5EF4-FFF2-40B4-BE49-F238E27FC236}">
                <a16:creationId xmlns:a16="http://schemas.microsoft.com/office/drawing/2014/main" id="{41EB149E-C8E9-2E47-3546-A6D76E6B21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47" name="Gambar 46">
            <a:extLst>
              <a:ext uri="{FF2B5EF4-FFF2-40B4-BE49-F238E27FC236}">
                <a16:creationId xmlns:a16="http://schemas.microsoft.com/office/drawing/2014/main" id="{732BCBA4-32A2-4498-D40A-ED6BFDBDF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48" name="Gambar 47">
            <a:extLst>
              <a:ext uri="{FF2B5EF4-FFF2-40B4-BE49-F238E27FC236}">
                <a16:creationId xmlns:a16="http://schemas.microsoft.com/office/drawing/2014/main" id="{3BA9BAFA-1D89-6220-65A3-BDF3943A1F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57" name="Gambar 56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DC425E36-D6D9-CDB1-53B4-98861EF9623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0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7"/>
          <p:cNvSpPr txBox="1"/>
          <p:nvPr/>
        </p:nvSpPr>
        <p:spPr>
          <a:xfrm>
            <a:off x="385763" y="6648450"/>
            <a:ext cx="976312" cy="115888"/>
          </a:xfrm>
          <a:prstGeom prst="rect">
            <a:avLst/>
          </a:prstGeom>
        </p:spPr>
        <p:txBody>
          <a:bodyPr lIns="0" tIns="8086" rIns="0" bIns="0">
            <a:spAutoFit/>
          </a:bodyPr>
          <a:lstStyle/>
          <a:p>
            <a:pPr marL="7701" defTabSz="554492">
              <a:spcBef>
                <a:spcPts val="64"/>
              </a:spcBef>
              <a:defRPr/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8"/>
          <p:cNvSpPr txBox="1"/>
          <p:nvPr/>
        </p:nvSpPr>
        <p:spPr>
          <a:xfrm>
            <a:off x="1609725" y="6651625"/>
            <a:ext cx="450850" cy="115888"/>
          </a:xfrm>
          <a:prstGeom prst="rect">
            <a:avLst/>
          </a:prstGeom>
        </p:spPr>
        <p:txBody>
          <a:bodyPr lIns="0" tIns="8086" rIns="0" bIns="0">
            <a:spAutoFit/>
          </a:bodyPr>
          <a:lstStyle/>
          <a:p>
            <a:pPr marL="7701" defTabSz="554492">
              <a:spcBef>
                <a:spcPts val="64"/>
              </a:spcBef>
              <a:defRPr/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3"/>
          <p:cNvSpPr txBox="1"/>
          <p:nvPr/>
        </p:nvSpPr>
        <p:spPr>
          <a:xfrm>
            <a:off x="3200400" y="6645275"/>
            <a:ext cx="1828800" cy="115888"/>
          </a:xfrm>
          <a:prstGeom prst="rect">
            <a:avLst/>
          </a:prstGeom>
        </p:spPr>
        <p:txBody>
          <a:bodyPr lIns="0" tIns="8086" rIns="0" bIns="0">
            <a:spAutoFit/>
          </a:bodyPr>
          <a:lstStyle/>
          <a:p>
            <a:pPr marL="7701" defTabSz="554492">
              <a:spcBef>
                <a:spcPts val="64"/>
              </a:spcBef>
              <a:defRPr/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47"/>
          <p:cNvSpPr txBox="1"/>
          <p:nvPr/>
        </p:nvSpPr>
        <p:spPr>
          <a:xfrm>
            <a:off x="2378075" y="6638925"/>
            <a:ext cx="504825" cy="115888"/>
          </a:xfrm>
          <a:prstGeom prst="rect">
            <a:avLst/>
          </a:prstGeom>
        </p:spPr>
        <p:txBody>
          <a:bodyPr lIns="0" tIns="8086" rIns="0" bIns="0">
            <a:spAutoFit/>
          </a:bodyPr>
          <a:lstStyle/>
          <a:p>
            <a:pPr marL="7701" defTabSz="554492">
              <a:spcBef>
                <a:spcPts val="64"/>
              </a:spcBef>
              <a:defRPr/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0"/>
          <p:cNvSpPr txBox="1"/>
          <p:nvPr/>
        </p:nvSpPr>
        <p:spPr>
          <a:xfrm>
            <a:off x="5241925" y="6645275"/>
            <a:ext cx="889000" cy="115888"/>
          </a:xfrm>
          <a:prstGeom prst="rect">
            <a:avLst/>
          </a:prstGeom>
        </p:spPr>
        <p:txBody>
          <a:bodyPr lIns="0" tIns="8086" rIns="0" bIns="0">
            <a:spAutoFit/>
          </a:bodyPr>
          <a:lstStyle/>
          <a:p>
            <a:pPr marL="7701" defTabSz="554492">
              <a:spcBef>
                <a:spcPts val="64"/>
              </a:spcBef>
              <a:defRPr/>
            </a:pPr>
            <a:r>
              <a:rPr sz="700" i="1" spc="-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6662738"/>
            <a:ext cx="5759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1913"/>
            <a:ext cx="758826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96;p17"/>
          <p:cNvSpPr>
            <a:spLocks noChangeArrowheads="1"/>
          </p:cNvSpPr>
          <p:nvPr userDrawn="1"/>
        </p:nvSpPr>
        <p:spPr bwMode="auto">
          <a:xfrm>
            <a:off x="-474663" y="2533650"/>
            <a:ext cx="385763" cy="393700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Google Shape;97;p17"/>
          <p:cNvSpPr>
            <a:spLocks noChangeArrowheads="1"/>
          </p:cNvSpPr>
          <p:nvPr userDrawn="1"/>
        </p:nvSpPr>
        <p:spPr bwMode="auto">
          <a:xfrm>
            <a:off x="-474663" y="1592263"/>
            <a:ext cx="385763" cy="3937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Google Shape;98;p17"/>
          <p:cNvSpPr>
            <a:spLocks noChangeArrowheads="1"/>
          </p:cNvSpPr>
          <p:nvPr userDrawn="1"/>
        </p:nvSpPr>
        <p:spPr bwMode="auto">
          <a:xfrm>
            <a:off x="-474663" y="3035300"/>
            <a:ext cx="385763" cy="393700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Google Shape;99;p17"/>
          <p:cNvSpPr>
            <a:spLocks noChangeArrowheads="1"/>
          </p:cNvSpPr>
          <p:nvPr userDrawn="1"/>
        </p:nvSpPr>
        <p:spPr bwMode="auto">
          <a:xfrm>
            <a:off x="-474663" y="2068513"/>
            <a:ext cx="385763" cy="393700"/>
          </a:xfrm>
          <a:prstGeom prst="rect">
            <a:avLst/>
          </a:prstGeom>
          <a:solidFill>
            <a:srgbClr val="009186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Google Shape;99;p17"/>
          <p:cNvSpPr>
            <a:spLocks noChangeArrowheads="1"/>
          </p:cNvSpPr>
          <p:nvPr userDrawn="1"/>
        </p:nvSpPr>
        <p:spPr bwMode="auto">
          <a:xfrm>
            <a:off x="-474663" y="1128713"/>
            <a:ext cx="385763" cy="392112"/>
          </a:xfrm>
          <a:prstGeom prst="rect">
            <a:avLst/>
          </a:prstGeom>
          <a:solidFill>
            <a:srgbClr val="058146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34938" y="6613525"/>
            <a:ext cx="179387" cy="180975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pic>
        <p:nvPicPr>
          <p:cNvPr id="18" name="Gambar 5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646863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 userDrawn="1"/>
        </p:nvSpPr>
        <p:spPr>
          <a:xfrm>
            <a:off x="1360488" y="6613525"/>
            <a:ext cx="179387" cy="180975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pic>
        <p:nvPicPr>
          <p:cNvPr id="20" name="Gambar 6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6656388"/>
            <a:ext cx="88900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 userDrawn="1"/>
        </p:nvSpPr>
        <p:spPr>
          <a:xfrm>
            <a:off x="2128838" y="6613525"/>
            <a:ext cx="180975" cy="180975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2951163" y="6613525"/>
            <a:ext cx="179387" cy="180975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984750" y="6613525"/>
            <a:ext cx="180975" cy="180975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>
              <a:solidFill>
                <a:prstClr val="white"/>
              </a:solidFill>
            </a:endParaRPr>
          </a:p>
        </p:txBody>
      </p:sp>
      <p:pic>
        <p:nvPicPr>
          <p:cNvPr id="24" name="Gambar 6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6645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ambar 7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650038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ambar 7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6648450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ambar 80" descr="Sebuah gambar berisi Grafis, Warna-warni, seni&#10;&#10;Deskripsi dibuat secara otomatis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8" y="-4763"/>
            <a:ext cx="2627312" cy="12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580967" y="1680403"/>
            <a:ext cx="6227801" cy="10287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2" name="Holder 3"/>
          <p:cNvSpPr>
            <a:spLocks noGrp="1"/>
          </p:cNvSpPr>
          <p:nvPr>
            <p:ph type="subTitle" idx="4"/>
          </p:nvPr>
        </p:nvSpPr>
        <p:spPr>
          <a:xfrm>
            <a:off x="588014" y="3679013"/>
            <a:ext cx="6227801" cy="371513"/>
          </a:xfrm>
          <a:prstGeom prst="rect">
            <a:avLst/>
          </a:prstGeom>
        </p:spPr>
        <p:txBody>
          <a:bodyPr lIns="90000" tIns="46800" rIns="90000" bIns="46800">
            <a:spAutoFit/>
          </a:bodyPr>
          <a:lstStyle>
            <a:lvl1pPr marL="0" indent="0">
              <a:buNone/>
              <a:defRPr sz="18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5" name="Content Placeholder 2"/>
          <p:cNvSpPr>
            <a:spLocks noGrp="1"/>
          </p:cNvSpPr>
          <p:nvPr>
            <p:ph idx="1"/>
          </p:nvPr>
        </p:nvSpPr>
        <p:spPr>
          <a:xfrm>
            <a:off x="588014" y="5194224"/>
            <a:ext cx="10515600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2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4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0519949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teri 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CAB3-7ED4-2494-BD22-3E5B89D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"/>
            <a:ext cx="10515600" cy="723911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9A1F9-053F-4AE3-6CB5-EB1E64325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" y="54846"/>
            <a:ext cx="759354" cy="569516"/>
          </a:xfrm>
          <a:prstGeom prst="rect">
            <a:avLst/>
          </a:prstGeom>
        </p:spPr>
      </p:pic>
      <p:grpSp>
        <p:nvGrpSpPr>
          <p:cNvPr id="26" name="Google Shape;78;p17">
            <a:extLst>
              <a:ext uri="{FF2B5EF4-FFF2-40B4-BE49-F238E27FC236}">
                <a16:creationId xmlns:a16="http://schemas.microsoft.com/office/drawing/2014/main" id="{852726F4-08CD-AE34-4322-7CDCBB0A6FB5}"/>
              </a:ext>
            </a:extLst>
          </p:cNvPr>
          <p:cNvGrpSpPr/>
          <p:nvPr userDrawn="1"/>
        </p:nvGrpSpPr>
        <p:grpSpPr>
          <a:xfrm>
            <a:off x="5057775" y="715855"/>
            <a:ext cx="2116448" cy="45720"/>
            <a:chOff x="5057775" y="844447"/>
            <a:chExt cx="2116448" cy="45720"/>
          </a:xfrm>
        </p:grpSpPr>
        <p:sp>
          <p:nvSpPr>
            <p:cNvPr id="27" name="Google Shape;79;p17">
              <a:extLst>
                <a:ext uri="{FF2B5EF4-FFF2-40B4-BE49-F238E27FC236}">
                  <a16:creationId xmlns:a16="http://schemas.microsoft.com/office/drawing/2014/main" id="{4795CC34-9620-0285-9768-CA371C7F4334}"/>
                </a:ext>
              </a:extLst>
            </p:cNvPr>
            <p:cNvSpPr/>
            <p:nvPr/>
          </p:nvSpPr>
          <p:spPr>
            <a:xfrm>
              <a:off x="5057775" y="844447"/>
              <a:ext cx="640080" cy="45720"/>
            </a:xfrm>
            <a:prstGeom prst="rect">
              <a:avLst/>
            </a:prstGeom>
            <a:solidFill>
              <a:srgbClr val="ACC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;p17">
              <a:extLst>
                <a:ext uri="{FF2B5EF4-FFF2-40B4-BE49-F238E27FC236}">
                  <a16:creationId xmlns:a16="http://schemas.microsoft.com/office/drawing/2014/main" id="{524A4F77-44C2-C186-98C9-6A0ECD86F3DC}"/>
                </a:ext>
              </a:extLst>
            </p:cNvPr>
            <p:cNvSpPr/>
            <p:nvPr/>
          </p:nvSpPr>
          <p:spPr>
            <a:xfrm>
              <a:off x="5795959" y="844447"/>
              <a:ext cx="640080" cy="4572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1;p17">
              <a:extLst>
                <a:ext uri="{FF2B5EF4-FFF2-40B4-BE49-F238E27FC236}">
                  <a16:creationId xmlns:a16="http://schemas.microsoft.com/office/drawing/2014/main" id="{3605A3E6-4D18-21AF-9438-27844186D39F}"/>
                </a:ext>
              </a:extLst>
            </p:cNvPr>
            <p:cNvSpPr/>
            <p:nvPr/>
          </p:nvSpPr>
          <p:spPr>
            <a:xfrm>
              <a:off x="6534143" y="844447"/>
              <a:ext cx="640080" cy="45720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989F9-BAA5-9CE8-77F1-74CDABA46B9A}"/>
              </a:ext>
            </a:extLst>
          </p:cNvPr>
          <p:cNvGrpSpPr/>
          <p:nvPr userDrawn="1"/>
        </p:nvGrpSpPr>
        <p:grpSpPr>
          <a:xfrm>
            <a:off x="-474947" y="1127988"/>
            <a:ext cx="386207" cy="2301012"/>
            <a:chOff x="-474947" y="1127988"/>
            <a:chExt cx="386207" cy="2301012"/>
          </a:xfrm>
        </p:grpSpPr>
        <p:sp>
          <p:nvSpPr>
            <p:cNvPr id="32" name="Google Shape;96;p17">
              <a:extLst>
                <a:ext uri="{FF2B5EF4-FFF2-40B4-BE49-F238E27FC236}">
                  <a16:creationId xmlns:a16="http://schemas.microsoft.com/office/drawing/2014/main" id="{BB89E93F-7D2A-B44B-12D6-0E34BB965191}"/>
                </a:ext>
              </a:extLst>
            </p:cNvPr>
            <p:cNvSpPr/>
            <p:nvPr userDrawn="1"/>
          </p:nvSpPr>
          <p:spPr>
            <a:xfrm>
              <a:off x="-474947" y="2534172"/>
              <a:ext cx="386207" cy="393352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97;p17">
              <a:extLst>
                <a:ext uri="{FF2B5EF4-FFF2-40B4-BE49-F238E27FC236}">
                  <a16:creationId xmlns:a16="http://schemas.microsoft.com/office/drawing/2014/main" id="{CB455154-F3DF-B03B-3A7E-AF6B08E2D491}"/>
                </a:ext>
              </a:extLst>
            </p:cNvPr>
            <p:cNvSpPr/>
            <p:nvPr userDrawn="1"/>
          </p:nvSpPr>
          <p:spPr>
            <a:xfrm>
              <a:off x="-474947" y="1593019"/>
              <a:ext cx="386207" cy="393352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98;p17">
              <a:extLst>
                <a:ext uri="{FF2B5EF4-FFF2-40B4-BE49-F238E27FC236}">
                  <a16:creationId xmlns:a16="http://schemas.microsoft.com/office/drawing/2014/main" id="{E58AD754-F9EA-EF71-B918-C176335EB7E7}"/>
                </a:ext>
              </a:extLst>
            </p:cNvPr>
            <p:cNvSpPr/>
            <p:nvPr userDrawn="1"/>
          </p:nvSpPr>
          <p:spPr>
            <a:xfrm>
              <a:off x="-474947" y="3035648"/>
              <a:ext cx="386207" cy="393352"/>
            </a:xfrm>
            <a:prstGeom prst="rect">
              <a:avLst/>
            </a:prstGeom>
            <a:solidFill>
              <a:srgbClr val="FFE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99;p17">
              <a:extLst>
                <a:ext uri="{FF2B5EF4-FFF2-40B4-BE49-F238E27FC236}">
                  <a16:creationId xmlns:a16="http://schemas.microsoft.com/office/drawing/2014/main" id="{247393F1-9180-843D-8CF7-ADFC9589E2D3}"/>
                </a:ext>
              </a:extLst>
            </p:cNvPr>
            <p:cNvSpPr/>
            <p:nvPr userDrawn="1"/>
          </p:nvSpPr>
          <p:spPr>
            <a:xfrm>
              <a:off x="-474947" y="2069141"/>
              <a:ext cx="386207" cy="393352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99;p17">
              <a:extLst>
                <a:ext uri="{FF2B5EF4-FFF2-40B4-BE49-F238E27FC236}">
                  <a16:creationId xmlns:a16="http://schemas.microsoft.com/office/drawing/2014/main" id="{8A0DD168-BCBD-2BAB-06BE-76D15CAB29E4}"/>
                </a:ext>
              </a:extLst>
            </p:cNvPr>
            <p:cNvSpPr/>
            <p:nvPr userDrawn="1"/>
          </p:nvSpPr>
          <p:spPr>
            <a:xfrm>
              <a:off x="-474947" y="1127988"/>
              <a:ext cx="386207" cy="393352"/>
            </a:xfrm>
            <a:prstGeom prst="rect">
              <a:avLst/>
            </a:prstGeom>
            <a:solidFill>
              <a:srgbClr val="0581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" name="Google Shape;77;p17">
            <a:extLst>
              <a:ext uri="{FF2B5EF4-FFF2-40B4-BE49-F238E27FC236}">
                <a16:creationId xmlns:a16="http://schemas.microsoft.com/office/drawing/2014/main" id="{766EB81D-DF87-8D6A-9445-847E23B89F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41046" y="6470374"/>
            <a:ext cx="444937" cy="3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Montserrat" panose="000005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D56BBA8D-17F2-5F08-77DA-8AA9B0B20958}"/>
              </a:ext>
            </a:extLst>
          </p:cNvPr>
          <p:cNvSpPr txBox="1"/>
          <p:nvPr userDrawn="1"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8">
            <a:extLst>
              <a:ext uri="{FF2B5EF4-FFF2-40B4-BE49-F238E27FC236}">
                <a16:creationId xmlns:a16="http://schemas.microsoft.com/office/drawing/2014/main" id="{7C3B048C-3F3F-19A3-45E7-8CA1CF5AA899}"/>
              </a:ext>
            </a:extLst>
          </p:cNvPr>
          <p:cNvSpPr txBox="1"/>
          <p:nvPr userDrawn="1"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7CD9B903-0EC9-60A4-2DE3-5BFEDA9C947C}"/>
              </a:ext>
            </a:extLst>
          </p:cNvPr>
          <p:cNvSpPr txBox="1"/>
          <p:nvPr userDrawn="1"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47">
            <a:extLst>
              <a:ext uri="{FF2B5EF4-FFF2-40B4-BE49-F238E27FC236}">
                <a16:creationId xmlns:a16="http://schemas.microsoft.com/office/drawing/2014/main" id="{521A2FCC-2410-553E-D9F4-8D2146467180}"/>
              </a:ext>
            </a:extLst>
          </p:cNvPr>
          <p:cNvSpPr txBox="1"/>
          <p:nvPr userDrawn="1"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78598EBA-721D-0E8F-26A1-CE31311890C7}"/>
              </a:ext>
            </a:extLst>
          </p:cNvPr>
          <p:cNvSpPr txBox="1"/>
          <p:nvPr userDrawn="1"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ject 52">
            <a:extLst>
              <a:ext uri="{FF2B5EF4-FFF2-40B4-BE49-F238E27FC236}">
                <a16:creationId xmlns:a16="http://schemas.microsoft.com/office/drawing/2014/main" id="{BD75A93C-6853-E951-9C03-4729EC96239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6483" y="6663235"/>
            <a:ext cx="5256000" cy="9143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265A9760-CD96-F482-18F5-9D6E78BCA78F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Gambar 41">
            <a:extLst>
              <a:ext uri="{FF2B5EF4-FFF2-40B4-BE49-F238E27FC236}">
                <a16:creationId xmlns:a16="http://schemas.microsoft.com/office/drawing/2014/main" id="{E6740AB7-9BDD-BF06-F908-A77DCAD79C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09C48F1D-95D9-2D35-3DAE-2D08EC646761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Gambar 43">
            <a:extLst>
              <a:ext uri="{FF2B5EF4-FFF2-40B4-BE49-F238E27FC236}">
                <a16:creationId xmlns:a16="http://schemas.microsoft.com/office/drawing/2014/main" id="{F45F18B9-B426-4AC1-B0B8-306F95F71A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8727DA6-2EE3-CD75-DCE9-4B4A97E97B86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2734A0-9E41-A93C-B7E9-B3006DF5C2B8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55E8AC5-E053-2057-74D4-FA1B37E6BE27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8" name="Gambar 47">
            <a:extLst>
              <a:ext uri="{FF2B5EF4-FFF2-40B4-BE49-F238E27FC236}">
                <a16:creationId xmlns:a16="http://schemas.microsoft.com/office/drawing/2014/main" id="{C256852C-9A29-DFB2-4A4D-322B6418AB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49" name="Gambar 48">
            <a:extLst>
              <a:ext uri="{FF2B5EF4-FFF2-40B4-BE49-F238E27FC236}">
                <a16:creationId xmlns:a16="http://schemas.microsoft.com/office/drawing/2014/main" id="{4DDFDAA4-E9FC-0562-7C89-98296FAC2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50" name="Gambar 49">
            <a:extLst>
              <a:ext uri="{FF2B5EF4-FFF2-40B4-BE49-F238E27FC236}">
                <a16:creationId xmlns:a16="http://schemas.microsoft.com/office/drawing/2014/main" id="{A6641DD7-96C3-101B-40BD-4FE41669670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52" name="Gambar 51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A5907B16-2B81-C836-C16C-9F3E7E39B3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2998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C7A5-18CC-DB92-075C-2AB2042C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74B3B-3A11-6A6A-A6E3-79B41A9D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5F0C-3B81-4ADC-855B-44C2C92150FC}" type="datetime1">
              <a:rPr lang="en-ID" smtClean="0"/>
              <a:t>29/07/2024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6A83F-7F2D-12E8-2891-3D99C069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6B96-348D-6F1E-256F-AC5328C8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22CA-985A-4F42-A95F-0785F65500DB}" type="slidenum">
              <a:rPr lang="en-ID" smtClean="0"/>
              <a:t>‹#›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1B0AB-7A9A-00A6-2A37-420FB302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" y="0"/>
            <a:ext cx="12170836" cy="685800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323BF701-C58F-27A8-B644-C72506B25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567" y="1542340"/>
            <a:ext cx="771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Terima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 Kasih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60A01-E641-7CAD-EC39-F8051E267E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2510"/>
            <a:ext cx="759354" cy="569516"/>
          </a:xfrm>
          <a:prstGeom prst="rect">
            <a:avLst/>
          </a:prstGeom>
        </p:spPr>
      </p:pic>
      <p:sp>
        <p:nvSpPr>
          <p:cNvPr id="28" name="矩形 9">
            <a:extLst>
              <a:ext uri="{FF2B5EF4-FFF2-40B4-BE49-F238E27FC236}">
                <a16:creationId xmlns:a16="http://schemas.microsoft.com/office/drawing/2014/main" id="{F9CF4EE6-B1FE-AB0E-879C-D579EB3BAF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61623" y="1509682"/>
            <a:ext cx="54351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A69C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Terima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A69C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 Kasih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A69C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Gambar 10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DCD15613-9DE2-E3C2-09D0-86A97780A6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2998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7">
            <a:extLst>
              <a:ext uri="{FF2B5EF4-FFF2-40B4-BE49-F238E27FC236}">
                <a16:creationId xmlns:a16="http://schemas.microsoft.com/office/drawing/2014/main" id="{CFA0C447-3325-92F5-29F6-3D61C5FE3C0D}"/>
              </a:ext>
            </a:extLst>
          </p:cNvPr>
          <p:cNvSpPr txBox="1"/>
          <p:nvPr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38">
            <a:extLst>
              <a:ext uri="{FF2B5EF4-FFF2-40B4-BE49-F238E27FC236}">
                <a16:creationId xmlns:a16="http://schemas.microsoft.com/office/drawing/2014/main" id="{77D884A7-8112-EF49-A57D-E428E667F09C}"/>
              </a:ext>
            </a:extLst>
          </p:cNvPr>
          <p:cNvSpPr txBox="1"/>
          <p:nvPr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43">
            <a:extLst>
              <a:ext uri="{FF2B5EF4-FFF2-40B4-BE49-F238E27FC236}">
                <a16:creationId xmlns:a16="http://schemas.microsoft.com/office/drawing/2014/main" id="{483DDC3B-591C-4E03-BF33-77A53DDF2CD9}"/>
              </a:ext>
            </a:extLst>
          </p:cNvPr>
          <p:cNvSpPr txBox="1"/>
          <p:nvPr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47">
            <a:extLst>
              <a:ext uri="{FF2B5EF4-FFF2-40B4-BE49-F238E27FC236}">
                <a16:creationId xmlns:a16="http://schemas.microsoft.com/office/drawing/2014/main" id="{B4265165-1C87-5557-4EC7-8E70D1096C03}"/>
              </a:ext>
            </a:extLst>
          </p:cNvPr>
          <p:cNvSpPr txBox="1"/>
          <p:nvPr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0">
            <a:extLst>
              <a:ext uri="{FF2B5EF4-FFF2-40B4-BE49-F238E27FC236}">
                <a16:creationId xmlns:a16="http://schemas.microsoft.com/office/drawing/2014/main" id="{5E4E1361-BE64-202A-DE20-982CC8D39CCC}"/>
              </a:ext>
            </a:extLst>
          </p:cNvPr>
          <p:cNvSpPr txBox="1"/>
          <p:nvPr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ject 52">
            <a:extLst>
              <a:ext uri="{FF2B5EF4-FFF2-40B4-BE49-F238E27FC236}">
                <a16:creationId xmlns:a16="http://schemas.microsoft.com/office/drawing/2014/main" id="{6FADDE21-33DB-D200-3D2F-9A52F9AFBE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1568" y="6663235"/>
            <a:ext cx="5760000" cy="91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2B11DE-21D7-BF37-6A0C-60F0E4E38D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62271"/>
            <a:ext cx="759354" cy="569516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FEE08D89-558A-9EDE-FFE6-B4C6AE3A60E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0967" y="1680403"/>
            <a:ext cx="6227801" cy="10287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2" name="Holder 3">
            <a:extLst>
              <a:ext uri="{FF2B5EF4-FFF2-40B4-BE49-F238E27FC236}">
                <a16:creationId xmlns:a16="http://schemas.microsoft.com/office/drawing/2014/main" id="{EB0162C0-D957-F1E5-8278-E402888AC9E4}"/>
              </a:ext>
            </a:extLst>
          </p:cNvPr>
          <p:cNvSpPr>
            <a:spLocks noGrp="1"/>
          </p:cNvSpPr>
          <p:nvPr userDrawn="1">
            <p:ph type="subTitle" idx="4"/>
          </p:nvPr>
        </p:nvSpPr>
        <p:spPr>
          <a:xfrm>
            <a:off x="588014" y="3679013"/>
            <a:ext cx="6227801" cy="371513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buNone/>
              <a:defRPr sz="18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5741355-403A-BDD8-C981-A601C869C9CC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88014" y="5194224"/>
            <a:ext cx="10515600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2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4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6" name="Google Shape;96;p17">
            <a:extLst>
              <a:ext uri="{FF2B5EF4-FFF2-40B4-BE49-F238E27FC236}">
                <a16:creationId xmlns:a16="http://schemas.microsoft.com/office/drawing/2014/main" id="{9557DA41-71B4-51F4-71A1-BED099A71937}"/>
              </a:ext>
            </a:extLst>
          </p:cNvPr>
          <p:cNvSpPr/>
          <p:nvPr userDrawn="1"/>
        </p:nvSpPr>
        <p:spPr>
          <a:xfrm>
            <a:off x="-474947" y="2534172"/>
            <a:ext cx="386207" cy="393352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Google Shape;97;p17">
            <a:extLst>
              <a:ext uri="{FF2B5EF4-FFF2-40B4-BE49-F238E27FC236}">
                <a16:creationId xmlns:a16="http://schemas.microsoft.com/office/drawing/2014/main" id="{046AEDAF-DB80-BAC8-4765-97F0A8F1308A}"/>
              </a:ext>
            </a:extLst>
          </p:cNvPr>
          <p:cNvSpPr/>
          <p:nvPr userDrawn="1"/>
        </p:nvSpPr>
        <p:spPr>
          <a:xfrm>
            <a:off x="-474947" y="1593019"/>
            <a:ext cx="386207" cy="393352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" name="Google Shape;98;p17">
            <a:extLst>
              <a:ext uri="{FF2B5EF4-FFF2-40B4-BE49-F238E27FC236}">
                <a16:creationId xmlns:a16="http://schemas.microsoft.com/office/drawing/2014/main" id="{674E30B9-EC9B-27E6-66D8-73361C4628C7}"/>
              </a:ext>
            </a:extLst>
          </p:cNvPr>
          <p:cNvSpPr/>
          <p:nvPr userDrawn="1"/>
        </p:nvSpPr>
        <p:spPr>
          <a:xfrm>
            <a:off x="-474947" y="3035648"/>
            <a:ext cx="386207" cy="393352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Google Shape;99;p17">
            <a:extLst>
              <a:ext uri="{FF2B5EF4-FFF2-40B4-BE49-F238E27FC236}">
                <a16:creationId xmlns:a16="http://schemas.microsoft.com/office/drawing/2014/main" id="{3FF2BE89-399C-63FF-48DD-AAFAE31A1EFC}"/>
              </a:ext>
            </a:extLst>
          </p:cNvPr>
          <p:cNvSpPr/>
          <p:nvPr userDrawn="1"/>
        </p:nvSpPr>
        <p:spPr>
          <a:xfrm>
            <a:off x="-474947" y="2069141"/>
            <a:ext cx="386207" cy="393352"/>
          </a:xfrm>
          <a:prstGeom prst="rect">
            <a:avLst/>
          </a:prstGeom>
          <a:solidFill>
            <a:srgbClr val="0091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" name="Google Shape;99;p17">
            <a:extLst>
              <a:ext uri="{FF2B5EF4-FFF2-40B4-BE49-F238E27FC236}">
                <a16:creationId xmlns:a16="http://schemas.microsoft.com/office/drawing/2014/main" id="{702256D8-6E9B-AF01-A810-10D5CF6C7266}"/>
              </a:ext>
            </a:extLst>
          </p:cNvPr>
          <p:cNvSpPr/>
          <p:nvPr userDrawn="1"/>
        </p:nvSpPr>
        <p:spPr>
          <a:xfrm>
            <a:off x="-474947" y="1127988"/>
            <a:ext cx="386207" cy="393352"/>
          </a:xfrm>
          <a:prstGeom prst="rect">
            <a:avLst/>
          </a:prstGeom>
          <a:solidFill>
            <a:srgbClr val="0581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CDAF64-90E7-D460-F79D-B5427D884B9B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3" name="Gambar 52">
            <a:extLst>
              <a:ext uri="{FF2B5EF4-FFF2-40B4-BE49-F238E27FC236}">
                <a16:creationId xmlns:a16="http://schemas.microsoft.com/office/drawing/2014/main" id="{DDC1DE53-B6D9-8665-DC49-EEB358A568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B8E3F2A-5E40-0D7A-78BA-386FE378F9A2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3" name="Gambar 62">
            <a:extLst>
              <a:ext uri="{FF2B5EF4-FFF2-40B4-BE49-F238E27FC236}">
                <a16:creationId xmlns:a16="http://schemas.microsoft.com/office/drawing/2014/main" id="{BC7EE34D-0F79-5FB3-7FE3-CDDA7F5D29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5FD4782-1362-A36A-808A-A658315809BB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ABFB1C7-BFAB-77C0-8346-B12417E264E3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F09A207-C2FD-9E18-97FD-72CCEBFE908D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9" name="Gambar 68">
            <a:extLst>
              <a:ext uri="{FF2B5EF4-FFF2-40B4-BE49-F238E27FC236}">
                <a16:creationId xmlns:a16="http://schemas.microsoft.com/office/drawing/2014/main" id="{DD64CA25-B52B-E941-7DEB-8CA6162799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71" name="Gambar 70">
            <a:extLst>
              <a:ext uri="{FF2B5EF4-FFF2-40B4-BE49-F238E27FC236}">
                <a16:creationId xmlns:a16="http://schemas.microsoft.com/office/drawing/2014/main" id="{225884C8-5956-44AA-CC6E-85C189931D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73" name="Gambar 72">
            <a:extLst>
              <a:ext uri="{FF2B5EF4-FFF2-40B4-BE49-F238E27FC236}">
                <a16:creationId xmlns:a16="http://schemas.microsoft.com/office/drawing/2014/main" id="{D0FDCC70-1FF5-89B4-4BB6-2B9E7CDE4D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81" name="Gambar 80" descr="Sebuah gambar berisi Grafis, Warna-warni, seni&#10;&#10;Deskripsi dibuat secara otomatis">
            <a:extLst>
              <a:ext uri="{FF2B5EF4-FFF2-40B4-BE49-F238E27FC236}">
                <a16:creationId xmlns:a16="http://schemas.microsoft.com/office/drawing/2014/main" id="{A1DAC642-439A-C9E0-9289-0B48FAADD9C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96" y="-4124"/>
            <a:ext cx="2627604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84403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7">
            <a:extLst>
              <a:ext uri="{FF2B5EF4-FFF2-40B4-BE49-F238E27FC236}">
                <a16:creationId xmlns:a16="http://schemas.microsoft.com/office/drawing/2014/main" id="{CFA0C447-3325-92F5-29F6-3D61C5FE3C0D}"/>
              </a:ext>
            </a:extLst>
          </p:cNvPr>
          <p:cNvSpPr txBox="1"/>
          <p:nvPr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38">
            <a:extLst>
              <a:ext uri="{FF2B5EF4-FFF2-40B4-BE49-F238E27FC236}">
                <a16:creationId xmlns:a16="http://schemas.microsoft.com/office/drawing/2014/main" id="{77D884A7-8112-EF49-A57D-E428E667F09C}"/>
              </a:ext>
            </a:extLst>
          </p:cNvPr>
          <p:cNvSpPr txBox="1"/>
          <p:nvPr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43">
            <a:extLst>
              <a:ext uri="{FF2B5EF4-FFF2-40B4-BE49-F238E27FC236}">
                <a16:creationId xmlns:a16="http://schemas.microsoft.com/office/drawing/2014/main" id="{483DDC3B-591C-4E03-BF33-77A53DDF2CD9}"/>
              </a:ext>
            </a:extLst>
          </p:cNvPr>
          <p:cNvSpPr txBox="1"/>
          <p:nvPr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47">
            <a:extLst>
              <a:ext uri="{FF2B5EF4-FFF2-40B4-BE49-F238E27FC236}">
                <a16:creationId xmlns:a16="http://schemas.microsoft.com/office/drawing/2014/main" id="{B4265165-1C87-5557-4EC7-8E70D1096C03}"/>
              </a:ext>
            </a:extLst>
          </p:cNvPr>
          <p:cNvSpPr txBox="1"/>
          <p:nvPr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0">
            <a:extLst>
              <a:ext uri="{FF2B5EF4-FFF2-40B4-BE49-F238E27FC236}">
                <a16:creationId xmlns:a16="http://schemas.microsoft.com/office/drawing/2014/main" id="{5E4E1361-BE64-202A-DE20-982CC8D39CCC}"/>
              </a:ext>
            </a:extLst>
          </p:cNvPr>
          <p:cNvSpPr txBox="1"/>
          <p:nvPr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ject 52">
            <a:extLst>
              <a:ext uri="{FF2B5EF4-FFF2-40B4-BE49-F238E27FC236}">
                <a16:creationId xmlns:a16="http://schemas.microsoft.com/office/drawing/2014/main" id="{6FADDE21-33DB-D200-3D2F-9A52F9AFBE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1568" y="6663235"/>
            <a:ext cx="5760000" cy="914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2B11DE-21D7-BF37-6A0C-60F0E4E38D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62271"/>
            <a:ext cx="759354" cy="569516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FEE08D89-558A-9EDE-FFE6-B4C6AE3A60E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0967" y="1680403"/>
            <a:ext cx="6227801" cy="10287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2" name="Holder 3">
            <a:extLst>
              <a:ext uri="{FF2B5EF4-FFF2-40B4-BE49-F238E27FC236}">
                <a16:creationId xmlns:a16="http://schemas.microsoft.com/office/drawing/2014/main" id="{EB0162C0-D957-F1E5-8278-E402888AC9E4}"/>
              </a:ext>
            </a:extLst>
          </p:cNvPr>
          <p:cNvSpPr>
            <a:spLocks noGrp="1"/>
          </p:cNvSpPr>
          <p:nvPr userDrawn="1">
            <p:ph type="subTitle" idx="4"/>
          </p:nvPr>
        </p:nvSpPr>
        <p:spPr>
          <a:xfrm>
            <a:off x="588014" y="3679013"/>
            <a:ext cx="6227801" cy="371513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buNone/>
              <a:defRPr sz="18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5741355-403A-BDD8-C981-A601C869C9CC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88014" y="5194224"/>
            <a:ext cx="10515600" cy="676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2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400" indent="0">
              <a:buNone/>
              <a:defRPr sz="1400">
                <a:solidFill>
                  <a:srgbClr val="0581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56" name="Google Shape;96;p17">
            <a:extLst>
              <a:ext uri="{FF2B5EF4-FFF2-40B4-BE49-F238E27FC236}">
                <a16:creationId xmlns:a16="http://schemas.microsoft.com/office/drawing/2014/main" id="{9557DA41-71B4-51F4-71A1-BED099A71937}"/>
              </a:ext>
            </a:extLst>
          </p:cNvPr>
          <p:cNvSpPr/>
          <p:nvPr userDrawn="1"/>
        </p:nvSpPr>
        <p:spPr>
          <a:xfrm>
            <a:off x="-474947" y="2534172"/>
            <a:ext cx="386207" cy="393352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Google Shape;97;p17">
            <a:extLst>
              <a:ext uri="{FF2B5EF4-FFF2-40B4-BE49-F238E27FC236}">
                <a16:creationId xmlns:a16="http://schemas.microsoft.com/office/drawing/2014/main" id="{046AEDAF-DB80-BAC8-4765-97F0A8F1308A}"/>
              </a:ext>
            </a:extLst>
          </p:cNvPr>
          <p:cNvSpPr/>
          <p:nvPr userDrawn="1"/>
        </p:nvSpPr>
        <p:spPr>
          <a:xfrm>
            <a:off x="-474947" y="1593019"/>
            <a:ext cx="386207" cy="393352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8" name="Google Shape;98;p17">
            <a:extLst>
              <a:ext uri="{FF2B5EF4-FFF2-40B4-BE49-F238E27FC236}">
                <a16:creationId xmlns:a16="http://schemas.microsoft.com/office/drawing/2014/main" id="{674E30B9-EC9B-27E6-66D8-73361C4628C7}"/>
              </a:ext>
            </a:extLst>
          </p:cNvPr>
          <p:cNvSpPr/>
          <p:nvPr userDrawn="1"/>
        </p:nvSpPr>
        <p:spPr>
          <a:xfrm>
            <a:off x="-474947" y="3035648"/>
            <a:ext cx="386207" cy="393352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Google Shape;99;p17">
            <a:extLst>
              <a:ext uri="{FF2B5EF4-FFF2-40B4-BE49-F238E27FC236}">
                <a16:creationId xmlns:a16="http://schemas.microsoft.com/office/drawing/2014/main" id="{3FF2BE89-399C-63FF-48DD-AAFAE31A1EFC}"/>
              </a:ext>
            </a:extLst>
          </p:cNvPr>
          <p:cNvSpPr/>
          <p:nvPr userDrawn="1"/>
        </p:nvSpPr>
        <p:spPr>
          <a:xfrm>
            <a:off x="-474947" y="2069141"/>
            <a:ext cx="386207" cy="393352"/>
          </a:xfrm>
          <a:prstGeom prst="rect">
            <a:avLst/>
          </a:prstGeom>
          <a:solidFill>
            <a:srgbClr val="0091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" name="Google Shape;99;p17">
            <a:extLst>
              <a:ext uri="{FF2B5EF4-FFF2-40B4-BE49-F238E27FC236}">
                <a16:creationId xmlns:a16="http://schemas.microsoft.com/office/drawing/2014/main" id="{702256D8-6E9B-AF01-A810-10D5CF6C7266}"/>
              </a:ext>
            </a:extLst>
          </p:cNvPr>
          <p:cNvSpPr/>
          <p:nvPr userDrawn="1"/>
        </p:nvSpPr>
        <p:spPr>
          <a:xfrm>
            <a:off x="-474947" y="1127988"/>
            <a:ext cx="386207" cy="393352"/>
          </a:xfrm>
          <a:prstGeom prst="rect">
            <a:avLst/>
          </a:prstGeom>
          <a:solidFill>
            <a:srgbClr val="0581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CDAF64-90E7-D460-F79D-B5427D884B9B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3" name="Gambar 52">
            <a:extLst>
              <a:ext uri="{FF2B5EF4-FFF2-40B4-BE49-F238E27FC236}">
                <a16:creationId xmlns:a16="http://schemas.microsoft.com/office/drawing/2014/main" id="{DDC1DE53-B6D9-8665-DC49-EEB358A568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BB8E3F2A-5E40-0D7A-78BA-386FE378F9A2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3" name="Gambar 62">
            <a:extLst>
              <a:ext uri="{FF2B5EF4-FFF2-40B4-BE49-F238E27FC236}">
                <a16:creationId xmlns:a16="http://schemas.microsoft.com/office/drawing/2014/main" id="{BC7EE34D-0F79-5FB3-7FE3-CDDA7F5D29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5FD4782-1362-A36A-808A-A658315809BB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ABFB1C7-BFAB-77C0-8346-B12417E264E3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F09A207-C2FD-9E18-97FD-72CCEBFE908D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9" name="Gambar 68">
            <a:extLst>
              <a:ext uri="{FF2B5EF4-FFF2-40B4-BE49-F238E27FC236}">
                <a16:creationId xmlns:a16="http://schemas.microsoft.com/office/drawing/2014/main" id="{DD64CA25-B52B-E941-7DEB-8CA6162799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71" name="Gambar 70">
            <a:extLst>
              <a:ext uri="{FF2B5EF4-FFF2-40B4-BE49-F238E27FC236}">
                <a16:creationId xmlns:a16="http://schemas.microsoft.com/office/drawing/2014/main" id="{225884C8-5956-44AA-CC6E-85C189931D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73" name="Gambar 72">
            <a:extLst>
              <a:ext uri="{FF2B5EF4-FFF2-40B4-BE49-F238E27FC236}">
                <a16:creationId xmlns:a16="http://schemas.microsoft.com/office/drawing/2014/main" id="{D0FDCC70-1FF5-89B4-4BB6-2B9E7CDE4D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81" name="Gambar 80" descr="Sebuah gambar berisi Grafis, Warna-warni, seni&#10;&#10;Deskripsi dibuat secara otomatis">
            <a:extLst>
              <a:ext uri="{FF2B5EF4-FFF2-40B4-BE49-F238E27FC236}">
                <a16:creationId xmlns:a16="http://schemas.microsoft.com/office/drawing/2014/main" id="{A1DAC642-439A-C9E0-9289-0B48FAADD9C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96" y="-4124"/>
            <a:ext cx="2627604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37118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teri 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CAB3-7ED4-2494-BD22-3E5B89D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"/>
            <a:ext cx="10515600" cy="723911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9A1F9-053F-4AE3-6CB5-EB1E64325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" y="54846"/>
            <a:ext cx="759354" cy="569516"/>
          </a:xfrm>
          <a:prstGeom prst="rect">
            <a:avLst/>
          </a:prstGeom>
        </p:spPr>
      </p:pic>
      <p:grpSp>
        <p:nvGrpSpPr>
          <p:cNvPr id="26" name="Google Shape;78;p17">
            <a:extLst>
              <a:ext uri="{FF2B5EF4-FFF2-40B4-BE49-F238E27FC236}">
                <a16:creationId xmlns:a16="http://schemas.microsoft.com/office/drawing/2014/main" id="{852726F4-08CD-AE34-4322-7CDCBB0A6FB5}"/>
              </a:ext>
            </a:extLst>
          </p:cNvPr>
          <p:cNvGrpSpPr/>
          <p:nvPr userDrawn="1"/>
        </p:nvGrpSpPr>
        <p:grpSpPr>
          <a:xfrm>
            <a:off x="5057775" y="715855"/>
            <a:ext cx="2116448" cy="45720"/>
            <a:chOff x="5057775" y="844447"/>
            <a:chExt cx="2116448" cy="45720"/>
          </a:xfrm>
        </p:grpSpPr>
        <p:sp>
          <p:nvSpPr>
            <p:cNvPr id="27" name="Google Shape;79;p17">
              <a:extLst>
                <a:ext uri="{FF2B5EF4-FFF2-40B4-BE49-F238E27FC236}">
                  <a16:creationId xmlns:a16="http://schemas.microsoft.com/office/drawing/2014/main" id="{4795CC34-9620-0285-9768-CA371C7F4334}"/>
                </a:ext>
              </a:extLst>
            </p:cNvPr>
            <p:cNvSpPr/>
            <p:nvPr/>
          </p:nvSpPr>
          <p:spPr>
            <a:xfrm>
              <a:off x="5057775" y="844447"/>
              <a:ext cx="640080" cy="45720"/>
            </a:xfrm>
            <a:prstGeom prst="rect">
              <a:avLst/>
            </a:prstGeom>
            <a:solidFill>
              <a:srgbClr val="ACC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;p17">
              <a:extLst>
                <a:ext uri="{FF2B5EF4-FFF2-40B4-BE49-F238E27FC236}">
                  <a16:creationId xmlns:a16="http://schemas.microsoft.com/office/drawing/2014/main" id="{524A4F77-44C2-C186-98C9-6A0ECD86F3DC}"/>
                </a:ext>
              </a:extLst>
            </p:cNvPr>
            <p:cNvSpPr/>
            <p:nvPr/>
          </p:nvSpPr>
          <p:spPr>
            <a:xfrm>
              <a:off x="5795959" y="844447"/>
              <a:ext cx="640080" cy="4572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1;p17">
              <a:extLst>
                <a:ext uri="{FF2B5EF4-FFF2-40B4-BE49-F238E27FC236}">
                  <a16:creationId xmlns:a16="http://schemas.microsoft.com/office/drawing/2014/main" id="{3605A3E6-4D18-21AF-9438-27844186D39F}"/>
                </a:ext>
              </a:extLst>
            </p:cNvPr>
            <p:cNvSpPr/>
            <p:nvPr/>
          </p:nvSpPr>
          <p:spPr>
            <a:xfrm>
              <a:off x="6534143" y="844447"/>
              <a:ext cx="640080" cy="45720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989F9-BAA5-9CE8-77F1-74CDABA46B9A}"/>
              </a:ext>
            </a:extLst>
          </p:cNvPr>
          <p:cNvGrpSpPr/>
          <p:nvPr userDrawn="1"/>
        </p:nvGrpSpPr>
        <p:grpSpPr>
          <a:xfrm>
            <a:off x="-474947" y="1127988"/>
            <a:ext cx="386207" cy="2301012"/>
            <a:chOff x="-474947" y="1127988"/>
            <a:chExt cx="386207" cy="2301012"/>
          </a:xfrm>
        </p:grpSpPr>
        <p:sp>
          <p:nvSpPr>
            <p:cNvPr id="32" name="Google Shape;96;p17">
              <a:extLst>
                <a:ext uri="{FF2B5EF4-FFF2-40B4-BE49-F238E27FC236}">
                  <a16:creationId xmlns:a16="http://schemas.microsoft.com/office/drawing/2014/main" id="{BB89E93F-7D2A-B44B-12D6-0E34BB965191}"/>
                </a:ext>
              </a:extLst>
            </p:cNvPr>
            <p:cNvSpPr/>
            <p:nvPr userDrawn="1"/>
          </p:nvSpPr>
          <p:spPr>
            <a:xfrm>
              <a:off x="-474947" y="2534172"/>
              <a:ext cx="386207" cy="393352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97;p17">
              <a:extLst>
                <a:ext uri="{FF2B5EF4-FFF2-40B4-BE49-F238E27FC236}">
                  <a16:creationId xmlns:a16="http://schemas.microsoft.com/office/drawing/2014/main" id="{CB455154-F3DF-B03B-3A7E-AF6B08E2D491}"/>
                </a:ext>
              </a:extLst>
            </p:cNvPr>
            <p:cNvSpPr/>
            <p:nvPr userDrawn="1"/>
          </p:nvSpPr>
          <p:spPr>
            <a:xfrm>
              <a:off x="-474947" y="1593019"/>
              <a:ext cx="386207" cy="393352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98;p17">
              <a:extLst>
                <a:ext uri="{FF2B5EF4-FFF2-40B4-BE49-F238E27FC236}">
                  <a16:creationId xmlns:a16="http://schemas.microsoft.com/office/drawing/2014/main" id="{E58AD754-F9EA-EF71-B918-C176335EB7E7}"/>
                </a:ext>
              </a:extLst>
            </p:cNvPr>
            <p:cNvSpPr/>
            <p:nvPr userDrawn="1"/>
          </p:nvSpPr>
          <p:spPr>
            <a:xfrm>
              <a:off x="-474947" y="3035648"/>
              <a:ext cx="386207" cy="393352"/>
            </a:xfrm>
            <a:prstGeom prst="rect">
              <a:avLst/>
            </a:prstGeom>
            <a:solidFill>
              <a:srgbClr val="FFE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99;p17">
              <a:extLst>
                <a:ext uri="{FF2B5EF4-FFF2-40B4-BE49-F238E27FC236}">
                  <a16:creationId xmlns:a16="http://schemas.microsoft.com/office/drawing/2014/main" id="{247393F1-9180-843D-8CF7-ADFC9589E2D3}"/>
                </a:ext>
              </a:extLst>
            </p:cNvPr>
            <p:cNvSpPr/>
            <p:nvPr userDrawn="1"/>
          </p:nvSpPr>
          <p:spPr>
            <a:xfrm>
              <a:off x="-474947" y="2069141"/>
              <a:ext cx="386207" cy="393352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99;p17">
              <a:extLst>
                <a:ext uri="{FF2B5EF4-FFF2-40B4-BE49-F238E27FC236}">
                  <a16:creationId xmlns:a16="http://schemas.microsoft.com/office/drawing/2014/main" id="{8A0DD168-BCBD-2BAB-06BE-76D15CAB29E4}"/>
                </a:ext>
              </a:extLst>
            </p:cNvPr>
            <p:cNvSpPr/>
            <p:nvPr userDrawn="1"/>
          </p:nvSpPr>
          <p:spPr>
            <a:xfrm>
              <a:off x="-474947" y="1127988"/>
              <a:ext cx="386207" cy="393352"/>
            </a:xfrm>
            <a:prstGeom prst="rect">
              <a:avLst/>
            </a:prstGeom>
            <a:solidFill>
              <a:srgbClr val="0581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" name="Google Shape;77;p17">
            <a:extLst>
              <a:ext uri="{FF2B5EF4-FFF2-40B4-BE49-F238E27FC236}">
                <a16:creationId xmlns:a16="http://schemas.microsoft.com/office/drawing/2014/main" id="{766EB81D-DF87-8D6A-9445-847E23B89F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41046" y="6470374"/>
            <a:ext cx="444937" cy="3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Montserrat" panose="000005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D56BBA8D-17F2-5F08-77DA-8AA9B0B20958}"/>
              </a:ext>
            </a:extLst>
          </p:cNvPr>
          <p:cNvSpPr txBox="1"/>
          <p:nvPr userDrawn="1"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8">
            <a:extLst>
              <a:ext uri="{FF2B5EF4-FFF2-40B4-BE49-F238E27FC236}">
                <a16:creationId xmlns:a16="http://schemas.microsoft.com/office/drawing/2014/main" id="{7C3B048C-3F3F-19A3-45E7-8CA1CF5AA899}"/>
              </a:ext>
            </a:extLst>
          </p:cNvPr>
          <p:cNvSpPr txBox="1"/>
          <p:nvPr userDrawn="1"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7CD9B903-0EC9-60A4-2DE3-5BFEDA9C947C}"/>
              </a:ext>
            </a:extLst>
          </p:cNvPr>
          <p:cNvSpPr txBox="1"/>
          <p:nvPr userDrawn="1"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47">
            <a:extLst>
              <a:ext uri="{FF2B5EF4-FFF2-40B4-BE49-F238E27FC236}">
                <a16:creationId xmlns:a16="http://schemas.microsoft.com/office/drawing/2014/main" id="{521A2FCC-2410-553E-D9F4-8D2146467180}"/>
              </a:ext>
            </a:extLst>
          </p:cNvPr>
          <p:cNvSpPr txBox="1"/>
          <p:nvPr userDrawn="1"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78598EBA-721D-0E8F-26A1-CE31311890C7}"/>
              </a:ext>
            </a:extLst>
          </p:cNvPr>
          <p:cNvSpPr txBox="1"/>
          <p:nvPr userDrawn="1"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ject 52">
            <a:extLst>
              <a:ext uri="{FF2B5EF4-FFF2-40B4-BE49-F238E27FC236}">
                <a16:creationId xmlns:a16="http://schemas.microsoft.com/office/drawing/2014/main" id="{BD75A93C-6853-E951-9C03-4729EC96239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6483" y="6663235"/>
            <a:ext cx="5256000" cy="9143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265A9760-CD96-F482-18F5-9D6E78BCA78F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Gambar 41">
            <a:extLst>
              <a:ext uri="{FF2B5EF4-FFF2-40B4-BE49-F238E27FC236}">
                <a16:creationId xmlns:a16="http://schemas.microsoft.com/office/drawing/2014/main" id="{E6740AB7-9BDD-BF06-F908-A77DCAD79C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09C48F1D-95D9-2D35-3DAE-2D08EC646761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Gambar 43">
            <a:extLst>
              <a:ext uri="{FF2B5EF4-FFF2-40B4-BE49-F238E27FC236}">
                <a16:creationId xmlns:a16="http://schemas.microsoft.com/office/drawing/2014/main" id="{F45F18B9-B426-4AC1-B0B8-306F95F71A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8727DA6-2EE3-CD75-DCE9-4B4A97E97B86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2734A0-9E41-A93C-B7E9-B3006DF5C2B8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55E8AC5-E053-2057-74D4-FA1B37E6BE27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8" name="Gambar 47">
            <a:extLst>
              <a:ext uri="{FF2B5EF4-FFF2-40B4-BE49-F238E27FC236}">
                <a16:creationId xmlns:a16="http://schemas.microsoft.com/office/drawing/2014/main" id="{C256852C-9A29-DFB2-4A4D-322B6418AB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49" name="Gambar 48">
            <a:extLst>
              <a:ext uri="{FF2B5EF4-FFF2-40B4-BE49-F238E27FC236}">
                <a16:creationId xmlns:a16="http://schemas.microsoft.com/office/drawing/2014/main" id="{4DDFDAA4-E9FC-0562-7C89-98296FAC2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50" name="Gambar 49">
            <a:extLst>
              <a:ext uri="{FF2B5EF4-FFF2-40B4-BE49-F238E27FC236}">
                <a16:creationId xmlns:a16="http://schemas.microsoft.com/office/drawing/2014/main" id="{A6641DD7-96C3-101B-40BD-4FE41669670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52" name="Gambar 51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A5907B16-2B81-C836-C16C-9F3E7E39B3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2998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7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eri 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CAB3-7ED4-2494-BD22-3E5B89D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3911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9A1F9-053F-4AE3-6CB5-EB1E64325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58950"/>
            <a:ext cx="759354" cy="569516"/>
          </a:xfrm>
          <a:prstGeom prst="rect">
            <a:avLst/>
          </a:prstGeom>
        </p:spPr>
      </p:pic>
      <p:grpSp>
        <p:nvGrpSpPr>
          <p:cNvPr id="26" name="Google Shape;78;p17">
            <a:extLst>
              <a:ext uri="{FF2B5EF4-FFF2-40B4-BE49-F238E27FC236}">
                <a16:creationId xmlns:a16="http://schemas.microsoft.com/office/drawing/2014/main" id="{852726F4-08CD-AE34-4322-7CDCBB0A6FB5}"/>
              </a:ext>
            </a:extLst>
          </p:cNvPr>
          <p:cNvGrpSpPr/>
          <p:nvPr userDrawn="1"/>
        </p:nvGrpSpPr>
        <p:grpSpPr>
          <a:xfrm>
            <a:off x="5057775" y="715855"/>
            <a:ext cx="2116448" cy="45720"/>
            <a:chOff x="5057775" y="844447"/>
            <a:chExt cx="2116448" cy="45720"/>
          </a:xfrm>
        </p:grpSpPr>
        <p:sp>
          <p:nvSpPr>
            <p:cNvPr id="27" name="Google Shape;79;p17">
              <a:extLst>
                <a:ext uri="{FF2B5EF4-FFF2-40B4-BE49-F238E27FC236}">
                  <a16:creationId xmlns:a16="http://schemas.microsoft.com/office/drawing/2014/main" id="{4795CC34-9620-0285-9768-CA371C7F4334}"/>
                </a:ext>
              </a:extLst>
            </p:cNvPr>
            <p:cNvSpPr/>
            <p:nvPr/>
          </p:nvSpPr>
          <p:spPr>
            <a:xfrm>
              <a:off x="5057775" y="844447"/>
              <a:ext cx="640080" cy="45720"/>
            </a:xfrm>
            <a:prstGeom prst="rect">
              <a:avLst/>
            </a:prstGeom>
            <a:solidFill>
              <a:srgbClr val="ACC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;p17">
              <a:extLst>
                <a:ext uri="{FF2B5EF4-FFF2-40B4-BE49-F238E27FC236}">
                  <a16:creationId xmlns:a16="http://schemas.microsoft.com/office/drawing/2014/main" id="{524A4F77-44C2-C186-98C9-6A0ECD86F3DC}"/>
                </a:ext>
              </a:extLst>
            </p:cNvPr>
            <p:cNvSpPr/>
            <p:nvPr/>
          </p:nvSpPr>
          <p:spPr>
            <a:xfrm>
              <a:off x="5795959" y="844447"/>
              <a:ext cx="640080" cy="4572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1;p17">
              <a:extLst>
                <a:ext uri="{FF2B5EF4-FFF2-40B4-BE49-F238E27FC236}">
                  <a16:creationId xmlns:a16="http://schemas.microsoft.com/office/drawing/2014/main" id="{3605A3E6-4D18-21AF-9438-27844186D39F}"/>
                </a:ext>
              </a:extLst>
            </p:cNvPr>
            <p:cNvSpPr/>
            <p:nvPr/>
          </p:nvSpPr>
          <p:spPr>
            <a:xfrm>
              <a:off x="6534143" y="844447"/>
              <a:ext cx="640080" cy="45720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1" name="Google Shape;77;p17">
            <a:extLst>
              <a:ext uri="{FF2B5EF4-FFF2-40B4-BE49-F238E27FC236}">
                <a16:creationId xmlns:a16="http://schemas.microsoft.com/office/drawing/2014/main" id="{1ACAEB6F-A76C-99E0-D120-92F7C8E915AE}"/>
              </a:ext>
            </a:extLst>
          </p:cNvPr>
          <p:cNvSpPr txBox="1">
            <a:spLocks noGrp="1"/>
          </p:cNvSpPr>
          <p:nvPr userDrawn="1">
            <p:ph type="sldNum" idx="12"/>
          </p:nvPr>
        </p:nvSpPr>
        <p:spPr>
          <a:xfrm>
            <a:off x="11641046" y="6470374"/>
            <a:ext cx="444937" cy="3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Montserrat" panose="000005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Google Shape;96;p17">
            <a:extLst>
              <a:ext uri="{FF2B5EF4-FFF2-40B4-BE49-F238E27FC236}">
                <a16:creationId xmlns:a16="http://schemas.microsoft.com/office/drawing/2014/main" id="{BB89E93F-7D2A-B44B-12D6-0E34BB965191}"/>
              </a:ext>
            </a:extLst>
          </p:cNvPr>
          <p:cNvSpPr/>
          <p:nvPr userDrawn="1"/>
        </p:nvSpPr>
        <p:spPr>
          <a:xfrm>
            <a:off x="-474947" y="2534172"/>
            <a:ext cx="386207" cy="393352"/>
          </a:xfrm>
          <a:prstGeom prst="rect">
            <a:avLst/>
          </a:prstGeom>
          <a:solidFill>
            <a:srgbClr val="00A6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" name="Google Shape;97;p17">
            <a:extLst>
              <a:ext uri="{FF2B5EF4-FFF2-40B4-BE49-F238E27FC236}">
                <a16:creationId xmlns:a16="http://schemas.microsoft.com/office/drawing/2014/main" id="{CB455154-F3DF-B03B-3A7E-AF6B08E2D491}"/>
              </a:ext>
            </a:extLst>
          </p:cNvPr>
          <p:cNvSpPr/>
          <p:nvPr userDrawn="1"/>
        </p:nvSpPr>
        <p:spPr>
          <a:xfrm>
            <a:off x="-474947" y="1593019"/>
            <a:ext cx="386207" cy="393352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Google Shape;98;p17">
            <a:extLst>
              <a:ext uri="{FF2B5EF4-FFF2-40B4-BE49-F238E27FC236}">
                <a16:creationId xmlns:a16="http://schemas.microsoft.com/office/drawing/2014/main" id="{E58AD754-F9EA-EF71-B918-C176335EB7E7}"/>
              </a:ext>
            </a:extLst>
          </p:cNvPr>
          <p:cNvSpPr/>
          <p:nvPr userDrawn="1"/>
        </p:nvSpPr>
        <p:spPr>
          <a:xfrm>
            <a:off x="-474947" y="3035648"/>
            <a:ext cx="386207" cy="393352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99;p17">
            <a:extLst>
              <a:ext uri="{FF2B5EF4-FFF2-40B4-BE49-F238E27FC236}">
                <a16:creationId xmlns:a16="http://schemas.microsoft.com/office/drawing/2014/main" id="{247393F1-9180-843D-8CF7-ADFC9589E2D3}"/>
              </a:ext>
            </a:extLst>
          </p:cNvPr>
          <p:cNvSpPr/>
          <p:nvPr userDrawn="1"/>
        </p:nvSpPr>
        <p:spPr>
          <a:xfrm>
            <a:off x="-474947" y="2069141"/>
            <a:ext cx="386207" cy="393352"/>
          </a:xfrm>
          <a:prstGeom prst="rect">
            <a:avLst/>
          </a:prstGeom>
          <a:solidFill>
            <a:srgbClr val="0091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99;p17">
            <a:extLst>
              <a:ext uri="{FF2B5EF4-FFF2-40B4-BE49-F238E27FC236}">
                <a16:creationId xmlns:a16="http://schemas.microsoft.com/office/drawing/2014/main" id="{8A0DD168-BCBD-2BAB-06BE-76D15CAB29E4}"/>
              </a:ext>
            </a:extLst>
          </p:cNvPr>
          <p:cNvSpPr/>
          <p:nvPr userDrawn="1"/>
        </p:nvSpPr>
        <p:spPr>
          <a:xfrm>
            <a:off x="-474947" y="1127988"/>
            <a:ext cx="386207" cy="393352"/>
          </a:xfrm>
          <a:prstGeom prst="rect">
            <a:avLst/>
          </a:prstGeom>
          <a:solidFill>
            <a:srgbClr val="0581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object 37">
            <a:extLst>
              <a:ext uri="{FF2B5EF4-FFF2-40B4-BE49-F238E27FC236}">
                <a16:creationId xmlns:a16="http://schemas.microsoft.com/office/drawing/2014/main" id="{1CB54ED3-7705-EC82-235C-19C7E921A4D2}"/>
              </a:ext>
            </a:extLst>
          </p:cNvPr>
          <p:cNvSpPr txBox="1"/>
          <p:nvPr userDrawn="1"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8">
            <a:extLst>
              <a:ext uri="{FF2B5EF4-FFF2-40B4-BE49-F238E27FC236}">
                <a16:creationId xmlns:a16="http://schemas.microsoft.com/office/drawing/2014/main" id="{FDB51C00-2F4D-3346-ABEA-6C7007E32C32}"/>
              </a:ext>
            </a:extLst>
          </p:cNvPr>
          <p:cNvSpPr txBox="1"/>
          <p:nvPr userDrawn="1"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43">
            <a:extLst>
              <a:ext uri="{FF2B5EF4-FFF2-40B4-BE49-F238E27FC236}">
                <a16:creationId xmlns:a16="http://schemas.microsoft.com/office/drawing/2014/main" id="{AD50B640-49D2-298B-0C06-71429197BD0F}"/>
              </a:ext>
            </a:extLst>
          </p:cNvPr>
          <p:cNvSpPr txBox="1"/>
          <p:nvPr userDrawn="1"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47">
            <a:extLst>
              <a:ext uri="{FF2B5EF4-FFF2-40B4-BE49-F238E27FC236}">
                <a16:creationId xmlns:a16="http://schemas.microsoft.com/office/drawing/2014/main" id="{FFF3D1EE-E7EE-96E4-0316-9734F1EFDD21}"/>
              </a:ext>
            </a:extLst>
          </p:cNvPr>
          <p:cNvSpPr txBox="1"/>
          <p:nvPr userDrawn="1"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50">
            <a:extLst>
              <a:ext uri="{FF2B5EF4-FFF2-40B4-BE49-F238E27FC236}">
                <a16:creationId xmlns:a16="http://schemas.microsoft.com/office/drawing/2014/main" id="{82509CB6-6A76-082D-2D7C-35822FAF70E5}"/>
              </a:ext>
            </a:extLst>
          </p:cNvPr>
          <p:cNvSpPr txBox="1"/>
          <p:nvPr userDrawn="1"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object 52">
            <a:extLst>
              <a:ext uri="{FF2B5EF4-FFF2-40B4-BE49-F238E27FC236}">
                <a16:creationId xmlns:a16="http://schemas.microsoft.com/office/drawing/2014/main" id="{EA7F2518-4AEC-194F-F91A-78EDCCD5F90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6483" y="6663235"/>
            <a:ext cx="5256000" cy="9143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8CCF739-74EF-8E4F-0CAB-B2EA63CA90FA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Gambar 39">
            <a:extLst>
              <a:ext uri="{FF2B5EF4-FFF2-40B4-BE49-F238E27FC236}">
                <a16:creationId xmlns:a16="http://schemas.microsoft.com/office/drawing/2014/main" id="{4BA1B76D-E25E-C2D2-317B-362C183CE5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44C9999-0D3F-6DD6-1012-B312390B8DD2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Gambar 41">
            <a:extLst>
              <a:ext uri="{FF2B5EF4-FFF2-40B4-BE49-F238E27FC236}">
                <a16:creationId xmlns:a16="http://schemas.microsoft.com/office/drawing/2014/main" id="{B0A3D3B8-92F0-21AC-EAC6-CDCB82929A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AD50E153-498E-3C1F-6BCB-EEA01B5ED4C7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E2A985B-D78C-35A7-07B1-6B48BF970999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7C9AE68-FE41-1C65-792C-06BB8F8F9D57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6" name="Gambar 45">
            <a:extLst>
              <a:ext uri="{FF2B5EF4-FFF2-40B4-BE49-F238E27FC236}">
                <a16:creationId xmlns:a16="http://schemas.microsoft.com/office/drawing/2014/main" id="{41EB149E-C8E9-2E47-3546-A6D76E6B21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47" name="Gambar 46">
            <a:extLst>
              <a:ext uri="{FF2B5EF4-FFF2-40B4-BE49-F238E27FC236}">
                <a16:creationId xmlns:a16="http://schemas.microsoft.com/office/drawing/2014/main" id="{732BCBA4-32A2-4498-D40A-ED6BFDBDF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48" name="Gambar 47">
            <a:extLst>
              <a:ext uri="{FF2B5EF4-FFF2-40B4-BE49-F238E27FC236}">
                <a16:creationId xmlns:a16="http://schemas.microsoft.com/office/drawing/2014/main" id="{3BA9BAFA-1D89-6220-65A3-BDF3943A1F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57" name="Gambar 56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DC425E36-D6D9-CDB1-53B4-98861EF9623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0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teri 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CAB3-7ED4-2494-BD22-3E5B89DA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"/>
            <a:ext cx="10515600" cy="723911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0581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9A1F9-053F-4AE3-6CB5-EB1E64325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" y="54846"/>
            <a:ext cx="759354" cy="569516"/>
          </a:xfrm>
          <a:prstGeom prst="rect">
            <a:avLst/>
          </a:prstGeom>
        </p:spPr>
      </p:pic>
      <p:grpSp>
        <p:nvGrpSpPr>
          <p:cNvPr id="26" name="Google Shape;78;p17">
            <a:extLst>
              <a:ext uri="{FF2B5EF4-FFF2-40B4-BE49-F238E27FC236}">
                <a16:creationId xmlns:a16="http://schemas.microsoft.com/office/drawing/2014/main" id="{852726F4-08CD-AE34-4322-7CDCBB0A6FB5}"/>
              </a:ext>
            </a:extLst>
          </p:cNvPr>
          <p:cNvGrpSpPr/>
          <p:nvPr userDrawn="1"/>
        </p:nvGrpSpPr>
        <p:grpSpPr>
          <a:xfrm>
            <a:off x="5057775" y="715855"/>
            <a:ext cx="2116448" cy="45720"/>
            <a:chOff x="5057775" y="844447"/>
            <a:chExt cx="2116448" cy="45720"/>
          </a:xfrm>
        </p:grpSpPr>
        <p:sp>
          <p:nvSpPr>
            <p:cNvPr id="27" name="Google Shape;79;p17">
              <a:extLst>
                <a:ext uri="{FF2B5EF4-FFF2-40B4-BE49-F238E27FC236}">
                  <a16:creationId xmlns:a16="http://schemas.microsoft.com/office/drawing/2014/main" id="{4795CC34-9620-0285-9768-CA371C7F4334}"/>
                </a:ext>
              </a:extLst>
            </p:cNvPr>
            <p:cNvSpPr/>
            <p:nvPr/>
          </p:nvSpPr>
          <p:spPr>
            <a:xfrm>
              <a:off x="5057775" y="844447"/>
              <a:ext cx="640080" cy="45720"/>
            </a:xfrm>
            <a:prstGeom prst="rect">
              <a:avLst/>
            </a:prstGeom>
            <a:solidFill>
              <a:srgbClr val="ACC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0;p17">
              <a:extLst>
                <a:ext uri="{FF2B5EF4-FFF2-40B4-BE49-F238E27FC236}">
                  <a16:creationId xmlns:a16="http://schemas.microsoft.com/office/drawing/2014/main" id="{524A4F77-44C2-C186-98C9-6A0ECD86F3DC}"/>
                </a:ext>
              </a:extLst>
            </p:cNvPr>
            <p:cNvSpPr/>
            <p:nvPr/>
          </p:nvSpPr>
          <p:spPr>
            <a:xfrm>
              <a:off x="5795959" y="844447"/>
              <a:ext cx="640080" cy="45720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81;p17">
              <a:extLst>
                <a:ext uri="{FF2B5EF4-FFF2-40B4-BE49-F238E27FC236}">
                  <a16:creationId xmlns:a16="http://schemas.microsoft.com/office/drawing/2014/main" id="{3605A3E6-4D18-21AF-9438-27844186D39F}"/>
                </a:ext>
              </a:extLst>
            </p:cNvPr>
            <p:cNvSpPr/>
            <p:nvPr/>
          </p:nvSpPr>
          <p:spPr>
            <a:xfrm>
              <a:off x="6534143" y="844447"/>
              <a:ext cx="640080" cy="45720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989F9-BAA5-9CE8-77F1-74CDABA46B9A}"/>
              </a:ext>
            </a:extLst>
          </p:cNvPr>
          <p:cNvGrpSpPr/>
          <p:nvPr userDrawn="1"/>
        </p:nvGrpSpPr>
        <p:grpSpPr>
          <a:xfrm>
            <a:off x="-474947" y="1127988"/>
            <a:ext cx="386207" cy="2301012"/>
            <a:chOff x="-474947" y="1127988"/>
            <a:chExt cx="386207" cy="2301012"/>
          </a:xfrm>
        </p:grpSpPr>
        <p:sp>
          <p:nvSpPr>
            <p:cNvPr id="32" name="Google Shape;96;p17">
              <a:extLst>
                <a:ext uri="{FF2B5EF4-FFF2-40B4-BE49-F238E27FC236}">
                  <a16:creationId xmlns:a16="http://schemas.microsoft.com/office/drawing/2014/main" id="{BB89E93F-7D2A-B44B-12D6-0E34BB965191}"/>
                </a:ext>
              </a:extLst>
            </p:cNvPr>
            <p:cNvSpPr/>
            <p:nvPr userDrawn="1"/>
          </p:nvSpPr>
          <p:spPr>
            <a:xfrm>
              <a:off x="-474947" y="2534172"/>
              <a:ext cx="386207" cy="393352"/>
            </a:xfrm>
            <a:prstGeom prst="rect">
              <a:avLst/>
            </a:prstGeom>
            <a:solidFill>
              <a:srgbClr val="00A6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97;p17">
              <a:extLst>
                <a:ext uri="{FF2B5EF4-FFF2-40B4-BE49-F238E27FC236}">
                  <a16:creationId xmlns:a16="http://schemas.microsoft.com/office/drawing/2014/main" id="{CB455154-F3DF-B03B-3A7E-AF6B08E2D491}"/>
                </a:ext>
              </a:extLst>
            </p:cNvPr>
            <p:cNvSpPr/>
            <p:nvPr userDrawn="1"/>
          </p:nvSpPr>
          <p:spPr>
            <a:xfrm>
              <a:off x="-474947" y="1593019"/>
              <a:ext cx="386207" cy="393352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98;p17">
              <a:extLst>
                <a:ext uri="{FF2B5EF4-FFF2-40B4-BE49-F238E27FC236}">
                  <a16:creationId xmlns:a16="http://schemas.microsoft.com/office/drawing/2014/main" id="{E58AD754-F9EA-EF71-B918-C176335EB7E7}"/>
                </a:ext>
              </a:extLst>
            </p:cNvPr>
            <p:cNvSpPr/>
            <p:nvPr userDrawn="1"/>
          </p:nvSpPr>
          <p:spPr>
            <a:xfrm>
              <a:off x="-474947" y="3035648"/>
              <a:ext cx="386207" cy="393352"/>
            </a:xfrm>
            <a:prstGeom prst="rect">
              <a:avLst/>
            </a:prstGeom>
            <a:solidFill>
              <a:srgbClr val="FFE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99;p17">
              <a:extLst>
                <a:ext uri="{FF2B5EF4-FFF2-40B4-BE49-F238E27FC236}">
                  <a16:creationId xmlns:a16="http://schemas.microsoft.com/office/drawing/2014/main" id="{247393F1-9180-843D-8CF7-ADFC9589E2D3}"/>
                </a:ext>
              </a:extLst>
            </p:cNvPr>
            <p:cNvSpPr/>
            <p:nvPr userDrawn="1"/>
          </p:nvSpPr>
          <p:spPr>
            <a:xfrm>
              <a:off x="-474947" y="2069141"/>
              <a:ext cx="386207" cy="393352"/>
            </a:xfrm>
            <a:prstGeom prst="rect">
              <a:avLst/>
            </a:prstGeom>
            <a:solidFill>
              <a:srgbClr val="0091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99;p17">
              <a:extLst>
                <a:ext uri="{FF2B5EF4-FFF2-40B4-BE49-F238E27FC236}">
                  <a16:creationId xmlns:a16="http://schemas.microsoft.com/office/drawing/2014/main" id="{8A0DD168-BCBD-2BAB-06BE-76D15CAB29E4}"/>
                </a:ext>
              </a:extLst>
            </p:cNvPr>
            <p:cNvSpPr/>
            <p:nvPr userDrawn="1"/>
          </p:nvSpPr>
          <p:spPr>
            <a:xfrm>
              <a:off x="-474947" y="1127988"/>
              <a:ext cx="386207" cy="393352"/>
            </a:xfrm>
            <a:prstGeom prst="rect">
              <a:avLst/>
            </a:prstGeom>
            <a:solidFill>
              <a:srgbClr val="0581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" name="Google Shape;77;p17">
            <a:extLst>
              <a:ext uri="{FF2B5EF4-FFF2-40B4-BE49-F238E27FC236}">
                <a16:creationId xmlns:a16="http://schemas.microsoft.com/office/drawing/2014/main" id="{766EB81D-DF87-8D6A-9445-847E23B89F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641046" y="6470374"/>
            <a:ext cx="444937" cy="30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Poppins" panose="00000500000000000000" pitchFamily="2" charset="0"/>
                <a:ea typeface="Poppins" panose="00000500000000000000" pitchFamily="2" charset="0"/>
                <a:cs typeface="Poppins" panose="00000500000000000000" pitchFamily="2" charset="0"/>
                <a:sym typeface="Montserrat" panose="00000500000000000000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888888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D56BBA8D-17F2-5F08-77DA-8AA9B0B20958}"/>
              </a:ext>
            </a:extLst>
          </p:cNvPr>
          <p:cNvSpPr txBox="1"/>
          <p:nvPr userDrawn="1"/>
        </p:nvSpPr>
        <p:spPr>
          <a:xfrm>
            <a:off x="385922" y="6647950"/>
            <a:ext cx="97536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kementerianpertanian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8">
            <a:extLst>
              <a:ext uri="{FF2B5EF4-FFF2-40B4-BE49-F238E27FC236}">
                <a16:creationId xmlns:a16="http://schemas.microsoft.com/office/drawing/2014/main" id="{7C3B048C-3F3F-19A3-45E7-8CA1CF5AA899}"/>
              </a:ext>
            </a:extLst>
          </p:cNvPr>
          <p:cNvSpPr txBox="1"/>
          <p:nvPr userDrawn="1"/>
        </p:nvSpPr>
        <p:spPr>
          <a:xfrm>
            <a:off x="1609506" y="6651007"/>
            <a:ext cx="450911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9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7CD9B903-0EC9-60A4-2DE3-5BFEDA9C947C}"/>
              </a:ext>
            </a:extLst>
          </p:cNvPr>
          <p:cNvSpPr txBox="1"/>
          <p:nvPr userDrawn="1"/>
        </p:nvSpPr>
        <p:spPr>
          <a:xfrm>
            <a:off x="3200225" y="6645819"/>
            <a:ext cx="1829442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spc="-6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sz="700" i="1" spc="-42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47">
            <a:extLst>
              <a:ext uri="{FF2B5EF4-FFF2-40B4-BE49-F238E27FC236}">
                <a16:creationId xmlns:a16="http://schemas.microsoft.com/office/drawing/2014/main" id="{521A2FCC-2410-553E-D9F4-8D2146467180}"/>
              </a:ext>
            </a:extLst>
          </p:cNvPr>
          <p:cNvSpPr txBox="1"/>
          <p:nvPr userDrawn="1"/>
        </p:nvSpPr>
        <p:spPr>
          <a:xfrm>
            <a:off x="2378489" y="6638781"/>
            <a:ext cx="503664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spc="3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kementanri</a:t>
            </a:r>
            <a:endParaRPr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50">
            <a:extLst>
              <a:ext uri="{FF2B5EF4-FFF2-40B4-BE49-F238E27FC236}">
                <a16:creationId xmlns:a16="http://schemas.microsoft.com/office/drawing/2014/main" id="{78598EBA-721D-0E8F-26A1-CE31311890C7}"/>
              </a:ext>
            </a:extLst>
          </p:cNvPr>
          <p:cNvSpPr txBox="1"/>
          <p:nvPr userDrawn="1"/>
        </p:nvSpPr>
        <p:spPr>
          <a:xfrm>
            <a:off x="5241692" y="6645819"/>
            <a:ext cx="888729" cy="11588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700" i="1" u="none" spc="-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www.pertanian.go.id</a:t>
            </a:r>
            <a:endParaRPr sz="7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object 52">
            <a:extLst>
              <a:ext uri="{FF2B5EF4-FFF2-40B4-BE49-F238E27FC236}">
                <a16:creationId xmlns:a16="http://schemas.microsoft.com/office/drawing/2014/main" id="{BD75A93C-6853-E951-9C03-4729EC96239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16483" y="6663235"/>
            <a:ext cx="5256000" cy="9143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265A9760-CD96-F482-18F5-9D6E78BCA78F}"/>
              </a:ext>
            </a:extLst>
          </p:cNvPr>
          <p:cNvSpPr/>
          <p:nvPr userDrawn="1"/>
        </p:nvSpPr>
        <p:spPr>
          <a:xfrm>
            <a:off x="13510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Gambar 41">
            <a:extLst>
              <a:ext uri="{FF2B5EF4-FFF2-40B4-BE49-F238E27FC236}">
                <a16:creationId xmlns:a16="http://schemas.microsoft.com/office/drawing/2014/main" id="{E6740AB7-9BDD-BF06-F908-A77DCAD79C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3" y="6647048"/>
            <a:ext cx="108000" cy="108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09C48F1D-95D9-2D35-3DAE-2D08EC646761}"/>
              </a:ext>
            </a:extLst>
          </p:cNvPr>
          <p:cNvSpPr/>
          <p:nvPr userDrawn="1"/>
        </p:nvSpPr>
        <p:spPr>
          <a:xfrm>
            <a:off x="1360470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Gambar 43">
            <a:extLst>
              <a:ext uri="{FF2B5EF4-FFF2-40B4-BE49-F238E27FC236}">
                <a16:creationId xmlns:a16="http://schemas.microsoft.com/office/drawing/2014/main" id="{F45F18B9-B426-4AC1-B0B8-306F95F71A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0" y="6656048"/>
            <a:ext cx="90000" cy="900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8727DA6-2EE3-CD75-DCE9-4B4A97E97B86}"/>
              </a:ext>
            </a:extLst>
          </p:cNvPr>
          <p:cNvSpPr/>
          <p:nvPr userDrawn="1"/>
        </p:nvSpPr>
        <p:spPr>
          <a:xfrm>
            <a:off x="2129453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2734A0-9E41-A93C-B7E9-B3006DF5C2B8}"/>
              </a:ext>
            </a:extLst>
          </p:cNvPr>
          <p:cNvSpPr/>
          <p:nvPr userDrawn="1"/>
        </p:nvSpPr>
        <p:spPr>
          <a:xfrm>
            <a:off x="2951189" y="6614007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55E8AC5-E053-2057-74D4-FA1B37E6BE27}"/>
              </a:ext>
            </a:extLst>
          </p:cNvPr>
          <p:cNvSpPr/>
          <p:nvPr userDrawn="1"/>
        </p:nvSpPr>
        <p:spPr>
          <a:xfrm>
            <a:off x="4985047" y="6613762"/>
            <a:ext cx="180000" cy="180000"/>
          </a:xfrm>
          <a:prstGeom prst="ellipse">
            <a:avLst/>
          </a:prstGeom>
          <a:solidFill>
            <a:srgbClr val="058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8" name="Gambar 47">
            <a:extLst>
              <a:ext uri="{FF2B5EF4-FFF2-40B4-BE49-F238E27FC236}">
                <a16:creationId xmlns:a16="http://schemas.microsoft.com/office/drawing/2014/main" id="{C256852C-9A29-DFB2-4A4D-322B6418AB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96" y="6645819"/>
            <a:ext cx="108000" cy="108000"/>
          </a:xfrm>
          <a:prstGeom prst="rect">
            <a:avLst/>
          </a:prstGeom>
        </p:spPr>
      </p:pic>
      <p:pic>
        <p:nvPicPr>
          <p:cNvPr id="49" name="Gambar 48">
            <a:extLst>
              <a:ext uri="{FF2B5EF4-FFF2-40B4-BE49-F238E27FC236}">
                <a16:creationId xmlns:a16="http://schemas.microsoft.com/office/drawing/2014/main" id="{4DDFDAA4-E9FC-0562-7C89-98296FAC26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89" y="6649762"/>
            <a:ext cx="108000" cy="108000"/>
          </a:xfrm>
          <a:prstGeom prst="rect">
            <a:avLst/>
          </a:prstGeom>
        </p:spPr>
      </p:pic>
      <p:pic>
        <p:nvPicPr>
          <p:cNvPr id="50" name="Gambar 49">
            <a:extLst>
              <a:ext uri="{FF2B5EF4-FFF2-40B4-BE49-F238E27FC236}">
                <a16:creationId xmlns:a16="http://schemas.microsoft.com/office/drawing/2014/main" id="{A6641DD7-96C3-101B-40BD-4FE41669670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7" y="6648352"/>
            <a:ext cx="108000" cy="108000"/>
          </a:xfrm>
          <a:prstGeom prst="rect">
            <a:avLst/>
          </a:prstGeom>
        </p:spPr>
      </p:pic>
      <p:pic>
        <p:nvPicPr>
          <p:cNvPr id="52" name="Gambar 51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A5907B16-2B81-C836-C16C-9F3E7E39B33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2998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C7A5-18CC-DB92-075C-2AB2042C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74B3B-3A11-6A6A-A6E3-79B41A9D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C5F0C-3B81-4ADC-855B-44C2C92150FC}" type="datetime1">
              <a:rPr lang="en-ID" smtClean="0"/>
              <a:t>29/07/2024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6A83F-7F2D-12E8-2891-3D99C069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D6B96-348D-6F1E-256F-AC5328C8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22CA-985A-4F42-A95F-0785F65500DB}" type="slidenum">
              <a:rPr lang="en-ID" smtClean="0"/>
              <a:t>‹#›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1B0AB-7A9A-00A6-2A37-420FB302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" y="0"/>
            <a:ext cx="12170836" cy="685800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323BF701-C58F-27A8-B644-C72506B25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1567" y="1542340"/>
            <a:ext cx="771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Terima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 Kasih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60A01-E641-7CAD-EC39-F8051E267E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" y="2510"/>
            <a:ext cx="759354" cy="569516"/>
          </a:xfrm>
          <a:prstGeom prst="rect">
            <a:avLst/>
          </a:prstGeom>
        </p:spPr>
      </p:pic>
      <p:sp>
        <p:nvSpPr>
          <p:cNvPr id="28" name="矩形 9">
            <a:extLst>
              <a:ext uri="{FF2B5EF4-FFF2-40B4-BE49-F238E27FC236}">
                <a16:creationId xmlns:a16="http://schemas.microsoft.com/office/drawing/2014/main" id="{F9CF4EE6-B1FE-AB0E-879C-D579EB3BAF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61623" y="1509682"/>
            <a:ext cx="54351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A69C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Terima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A69C"/>
                </a:solidFill>
                <a:effectLst/>
                <a:uLnTx/>
                <a:uFillTx/>
                <a:latin typeface="Poppins" panose="00000500000000000000" pitchFamily="2" charset="0"/>
                <a:ea typeface="微软雅黑" panose="020B0503020204020204" pitchFamily="34" charset="-122"/>
                <a:cs typeface="Poppins" panose="00000500000000000000" pitchFamily="2" charset="0"/>
                <a:sym typeface="微软雅黑" panose="020B0503020204020204" pitchFamily="34" charset="-122"/>
              </a:rPr>
              <a:t> Kasih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A69C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Gambar 10" descr="Sebuah gambar berisi Grafis, seni&#10;&#10;Deskripsi dibuat secara otomatis">
            <a:extLst>
              <a:ext uri="{FF2B5EF4-FFF2-40B4-BE49-F238E27FC236}">
                <a16:creationId xmlns:a16="http://schemas.microsoft.com/office/drawing/2014/main" id="{DCD15613-9DE2-E3C2-09D0-86A97780A6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62" y="2998"/>
            <a:ext cx="2566638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8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5245E-6BD0-542D-24DC-C8AECDD5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B4CCE-DB6A-0EC3-322B-D1F0371F9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9FECE-7B2E-6C72-7115-3865D8216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C5F0C-3B81-4ADC-855B-44C2C92150FC}" type="datetime1">
              <a:rPr lang="en-ID" smtClean="0"/>
              <a:t>29/07/2024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6965A-5968-1C7B-6D17-554ABD510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18DB-D8EE-C872-1F19-172E62947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22CA-985A-4F42-A95F-0785F65500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8749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44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>
    <p:cover/>
  </p:transition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0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 spd="slow">
    <p:cover/>
  </p:transition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5245E-6BD0-542D-24DC-C8AECDD5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B4CCE-DB6A-0EC3-322B-D1F0371F9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9FECE-7B2E-6C72-7115-3865D8216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C5F0C-3B81-4ADC-855B-44C2C92150FC}" type="datetime1">
              <a:rPr lang="en-ID" smtClean="0"/>
              <a:t>29/07/2024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6965A-5968-1C7B-6D17-554ABD510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18DB-D8EE-C872-1F19-172E62947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22CA-985A-4F42-A95F-0785F65500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251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D37DB-E8BA-6C03-9023-550388C2067F}"/>
              </a:ext>
            </a:extLst>
          </p:cNvPr>
          <p:cNvSpPr/>
          <p:nvPr/>
        </p:nvSpPr>
        <p:spPr>
          <a:xfrm>
            <a:off x="427047" y="7503970"/>
            <a:ext cx="5269831" cy="401052"/>
          </a:xfrm>
          <a:prstGeom prst="rect">
            <a:avLst/>
          </a:prstGeom>
          <a:solidFill>
            <a:srgbClr val="FFE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A805D-CB1A-A9BE-3364-46673AD0068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83725" y="4101709"/>
            <a:ext cx="6424938" cy="1017844"/>
          </a:xfrm>
        </p:spPr>
        <p:txBody>
          <a:bodyPr lIns="90000" tIns="46800" rIns="90000" bIns="46800"/>
          <a:lstStyle/>
          <a:p>
            <a:pPr>
              <a:spcBef>
                <a:spcPct val="0"/>
              </a:spcBef>
              <a:tabLst>
                <a:tab pos="1971675" algn="l"/>
              </a:tabLs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Oleh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:</a:t>
            </a:r>
          </a:p>
          <a:p>
            <a:pPr>
              <a:spcBef>
                <a:spcPct val="0"/>
              </a:spcBef>
              <a:tabLst>
                <a:tab pos="1971675" algn="l"/>
              </a:tabLs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Gunawan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, S.P.,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M.Si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tabLst>
                <a:tab pos="1971675" algn="l"/>
              </a:tabLs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Direktur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Perbenihan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Tanaman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Pangan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75A764-E0E2-1454-029C-BD8506E1E47B}"/>
              </a:ext>
            </a:extLst>
          </p:cNvPr>
          <p:cNvSpPr txBox="1">
            <a:spLocks/>
          </p:cNvSpPr>
          <p:nvPr/>
        </p:nvSpPr>
        <p:spPr>
          <a:xfrm>
            <a:off x="865207" y="960919"/>
            <a:ext cx="7347097" cy="23971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5814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Aharoni" pitchFamily="2" charset="0"/>
                <a:ea typeface="맑은 고딕" panose="020B0503020000020004" pitchFamily="34" charset="-127"/>
                <a:cs typeface="Aharoni" pitchFamily="2" charset="0"/>
              </a:rPr>
              <a:t>PENYEDIAAN BENIH PADI MENGHADAPI MUSIM KEMARAU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itchFamily="2" charset="0"/>
              <a:ea typeface="맑은 고딕" panose="020B0503020000020004" pitchFamily="34" charset="-127"/>
              <a:cs typeface="Aharoni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09A805D-CB1A-A9BE-3364-46673AD00687}"/>
              </a:ext>
            </a:extLst>
          </p:cNvPr>
          <p:cNvSpPr txBox="1">
            <a:spLocks/>
          </p:cNvSpPr>
          <p:nvPr/>
        </p:nvSpPr>
        <p:spPr>
          <a:xfrm>
            <a:off x="948899" y="5286446"/>
            <a:ext cx="7778541" cy="740845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None/>
              <a:defRPr sz="1800" kern="1200">
                <a:solidFill>
                  <a:srgbClr val="0581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600" indent="-3810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365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65" indent="-304800" algn="l" defTabSz="1218565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97167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Disampaikan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pada : </a:t>
            </a:r>
          </a:p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971675" algn="l"/>
              </a:tabLst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of Trainers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(TOT)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Peningkata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n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Produksi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Padi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di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Musim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</a:rPr>
              <a:t>Kemarau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97167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Bandung, 29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14" name="PICTURE PLACEHOLDER">
            <a:extLst>
              <a:ext uri="{FF2B5EF4-FFF2-40B4-BE49-F238E27FC236}">
                <a16:creationId xmlns:a16="http://schemas.microsoft.com/office/drawing/2014/main" id="{A7420CB7-75BB-490E-9DA6-2336C5067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7019924" y="0"/>
            <a:ext cx="5172075" cy="6581773"/>
          </a:xfrm>
          <a:custGeom>
            <a:avLst/>
            <a:gdLst>
              <a:gd name="connsiteX0" fmla="*/ 0 w 6858001"/>
              <a:gd name="connsiteY0" fmla="*/ 0 h 6896100"/>
              <a:gd name="connsiteX1" fmla="*/ 6858001 w 6858001"/>
              <a:gd name="connsiteY1" fmla="*/ 38100 h 6896100"/>
              <a:gd name="connsiteX2" fmla="*/ 6858001 w 6858001"/>
              <a:gd name="connsiteY2" fmla="*/ 6896100 h 6896100"/>
              <a:gd name="connsiteX3" fmla="*/ 3638550 w 6858001"/>
              <a:gd name="connsiteY3" fmla="*/ 6858000 h 6896100"/>
              <a:gd name="connsiteX0" fmla="*/ 0 w 6829866"/>
              <a:gd name="connsiteY0" fmla="*/ 46027 h 6858000"/>
              <a:gd name="connsiteX1" fmla="*/ 6829866 w 6829866"/>
              <a:gd name="connsiteY1" fmla="*/ 0 h 6858000"/>
              <a:gd name="connsiteX2" fmla="*/ 6829866 w 6829866"/>
              <a:gd name="connsiteY2" fmla="*/ 6858000 h 6858000"/>
              <a:gd name="connsiteX3" fmla="*/ 3610415 w 6829866"/>
              <a:gd name="connsiteY3" fmla="*/ 6819900 h 6858000"/>
              <a:gd name="connsiteX4" fmla="*/ 0 w 6829866"/>
              <a:gd name="connsiteY4" fmla="*/ 46027 h 6858000"/>
              <a:gd name="connsiteX0" fmla="*/ 0 w 6877491"/>
              <a:gd name="connsiteY0" fmla="*/ 27040 h 6858000"/>
              <a:gd name="connsiteX1" fmla="*/ 6877491 w 6877491"/>
              <a:gd name="connsiteY1" fmla="*/ 0 h 6858000"/>
              <a:gd name="connsiteX2" fmla="*/ 6877491 w 6877491"/>
              <a:gd name="connsiteY2" fmla="*/ 6858000 h 6858000"/>
              <a:gd name="connsiteX3" fmla="*/ 3658040 w 6877491"/>
              <a:gd name="connsiteY3" fmla="*/ 6819900 h 6858000"/>
              <a:gd name="connsiteX4" fmla="*/ 0 w 6877491"/>
              <a:gd name="connsiteY4" fmla="*/ 27040 h 6858000"/>
              <a:gd name="connsiteX0" fmla="*/ 0 w 6877491"/>
              <a:gd name="connsiteY0" fmla="*/ 0 h 6830960"/>
              <a:gd name="connsiteX1" fmla="*/ 6858441 w 6877491"/>
              <a:gd name="connsiteY1" fmla="*/ 172324 h 6830960"/>
              <a:gd name="connsiteX2" fmla="*/ 6877491 w 6877491"/>
              <a:gd name="connsiteY2" fmla="*/ 6830960 h 6830960"/>
              <a:gd name="connsiteX3" fmla="*/ 3658040 w 6877491"/>
              <a:gd name="connsiteY3" fmla="*/ 6792860 h 6830960"/>
              <a:gd name="connsiteX4" fmla="*/ 0 w 6877491"/>
              <a:gd name="connsiteY4" fmla="*/ 0 h 6830960"/>
              <a:gd name="connsiteX0" fmla="*/ 0 w 6887016"/>
              <a:gd name="connsiteY0" fmla="*/ 17547 h 6848507"/>
              <a:gd name="connsiteX1" fmla="*/ 6887016 w 6887016"/>
              <a:gd name="connsiteY1" fmla="*/ 0 h 6848507"/>
              <a:gd name="connsiteX2" fmla="*/ 6877491 w 6887016"/>
              <a:gd name="connsiteY2" fmla="*/ 6848507 h 6848507"/>
              <a:gd name="connsiteX3" fmla="*/ 3658040 w 6887016"/>
              <a:gd name="connsiteY3" fmla="*/ 6810407 h 6848507"/>
              <a:gd name="connsiteX4" fmla="*/ 0 w 6887016"/>
              <a:gd name="connsiteY4" fmla="*/ 17547 h 6848507"/>
              <a:gd name="connsiteX0" fmla="*/ 0 w 6887016"/>
              <a:gd name="connsiteY0" fmla="*/ 17547 h 6848507"/>
              <a:gd name="connsiteX1" fmla="*/ 6887016 w 6887016"/>
              <a:gd name="connsiteY1" fmla="*/ 0 h 6848507"/>
              <a:gd name="connsiteX2" fmla="*/ 6877491 w 6887016"/>
              <a:gd name="connsiteY2" fmla="*/ 6848507 h 6848507"/>
              <a:gd name="connsiteX3" fmla="*/ 3658040 w 6887016"/>
              <a:gd name="connsiteY3" fmla="*/ 6848381 h 6848507"/>
              <a:gd name="connsiteX4" fmla="*/ 0 w 6887016"/>
              <a:gd name="connsiteY4" fmla="*/ 17547 h 684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016" h="6848507">
                <a:moveTo>
                  <a:pt x="0" y="17547"/>
                </a:moveTo>
                <a:lnTo>
                  <a:pt x="6887016" y="0"/>
                </a:lnTo>
                <a:lnTo>
                  <a:pt x="6877491" y="6848507"/>
                </a:lnTo>
                <a:lnTo>
                  <a:pt x="3658040" y="6848381"/>
                </a:lnTo>
                <a:lnTo>
                  <a:pt x="0" y="17547"/>
                </a:lnTo>
                <a:close/>
              </a:path>
            </a:pathLst>
          </a:custGeom>
        </p:spPr>
      </p:pic>
      <p:grpSp>
        <p:nvGrpSpPr>
          <p:cNvPr id="7" name="Group 6"/>
          <p:cNvGrpSpPr/>
          <p:nvPr/>
        </p:nvGrpSpPr>
        <p:grpSpPr>
          <a:xfrm>
            <a:off x="975474" y="277054"/>
            <a:ext cx="5807020" cy="333171"/>
            <a:chOff x="17778" y="742855"/>
            <a:chExt cx="5451367" cy="226708"/>
          </a:xfrm>
          <a:solidFill>
            <a:srgbClr val="058146"/>
          </a:solidFill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D2A94EE0-7F48-67AC-A728-BD74C6A79E2C}"/>
                </a:ext>
              </a:extLst>
            </p:cNvPr>
            <p:cNvSpPr/>
            <p:nvPr/>
          </p:nvSpPr>
          <p:spPr>
            <a:xfrm>
              <a:off x="17780" y="742855"/>
              <a:ext cx="4351845" cy="10742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reflection blurRad="6350" stA="50000" endA="295" endPos="92000" dist="1016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A86E0E36-4006-7655-C144-619E65EAB453}"/>
                </a:ext>
              </a:extLst>
            </p:cNvPr>
            <p:cNvSpPr/>
            <p:nvPr/>
          </p:nvSpPr>
          <p:spPr>
            <a:xfrm>
              <a:off x="17778" y="915852"/>
              <a:ext cx="5451367" cy="5371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reflection blurRad="6350" stA="50000" endA="295" endPos="92000" dist="1016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42236" y="3476367"/>
            <a:ext cx="6830163" cy="260793"/>
            <a:chOff x="17778" y="742855"/>
            <a:chExt cx="5451367" cy="226708"/>
          </a:xfrm>
          <a:solidFill>
            <a:srgbClr val="058146"/>
          </a:solidFill>
        </p:grpSpPr>
        <p:sp>
          <p:nvSpPr>
            <p:cNvPr id="40" name="RECTANGLE">
              <a:extLst>
                <a:ext uri="{FF2B5EF4-FFF2-40B4-BE49-F238E27FC236}">
                  <a16:creationId xmlns:a16="http://schemas.microsoft.com/office/drawing/2014/main" id="{D2A94EE0-7F48-67AC-A728-BD74C6A79E2C}"/>
                </a:ext>
              </a:extLst>
            </p:cNvPr>
            <p:cNvSpPr/>
            <p:nvPr/>
          </p:nvSpPr>
          <p:spPr>
            <a:xfrm>
              <a:off x="17780" y="742855"/>
              <a:ext cx="4351845" cy="10742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reflection blurRad="6350" stA="50000" endA="295" endPos="92000" dist="1016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A86E0E36-4006-7655-C144-619E65EAB453}"/>
                </a:ext>
              </a:extLst>
            </p:cNvPr>
            <p:cNvSpPr/>
            <p:nvPr/>
          </p:nvSpPr>
          <p:spPr>
            <a:xfrm>
              <a:off x="17778" y="915852"/>
              <a:ext cx="5451367" cy="5371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reflection blurRad="6350" stA="50000" endA="295" endPos="92000" dist="1016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15" name="RECTANGLE">
            <a:extLst>
              <a:ext uri="{FF2B5EF4-FFF2-40B4-BE49-F238E27FC236}">
                <a16:creationId xmlns:a16="http://schemas.microsoft.com/office/drawing/2014/main" id="{8CDED686-C145-41DF-C56D-18E0222B7937}"/>
              </a:ext>
            </a:extLst>
          </p:cNvPr>
          <p:cNvSpPr/>
          <p:nvPr/>
        </p:nvSpPr>
        <p:spPr>
          <a:xfrm>
            <a:off x="8524875" y="-2276475"/>
            <a:ext cx="3667123" cy="8905131"/>
          </a:xfrm>
          <a:custGeom>
            <a:avLst/>
            <a:gdLst>
              <a:gd name="connsiteX0" fmla="*/ 0 w 5581650"/>
              <a:gd name="connsiteY0" fmla="*/ 0 h 6871210"/>
              <a:gd name="connsiteX1" fmla="*/ 5581650 w 5581650"/>
              <a:gd name="connsiteY1" fmla="*/ 0 h 6871210"/>
              <a:gd name="connsiteX2" fmla="*/ 5581650 w 5581650"/>
              <a:gd name="connsiteY2" fmla="*/ 6871210 h 6871210"/>
              <a:gd name="connsiteX3" fmla="*/ 0 w 5581650"/>
              <a:gd name="connsiteY3" fmla="*/ 6871210 h 6871210"/>
              <a:gd name="connsiteX4" fmla="*/ 0 w 5581650"/>
              <a:gd name="connsiteY4" fmla="*/ 0 h 6871210"/>
              <a:gd name="connsiteX0" fmla="*/ 0 w 5581650"/>
              <a:gd name="connsiteY0" fmla="*/ 0 h 6871210"/>
              <a:gd name="connsiteX1" fmla="*/ 5581650 w 5581650"/>
              <a:gd name="connsiteY1" fmla="*/ 0 h 6871210"/>
              <a:gd name="connsiteX2" fmla="*/ 5581650 w 5581650"/>
              <a:gd name="connsiteY2" fmla="*/ 6871210 h 6871210"/>
              <a:gd name="connsiteX3" fmla="*/ 2362200 w 5581650"/>
              <a:gd name="connsiteY3" fmla="*/ 6795010 h 6871210"/>
              <a:gd name="connsiteX4" fmla="*/ 0 w 5581650"/>
              <a:gd name="connsiteY4" fmla="*/ 0 h 6871210"/>
              <a:gd name="connsiteX0" fmla="*/ 0 w 4438650"/>
              <a:gd name="connsiteY0" fmla="*/ 4514850 h 6871210"/>
              <a:gd name="connsiteX1" fmla="*/ 4438650 w 4438650"/>
              <a:gd name="connsiteY1" fmla="*/ 0 h 6871210"/>
              <a:gd name="connsiteX2" fmla="*/ 4438650 w 4438650"/>
              <a:gd name="connsiteY2" fmla="*/ 6871210 h 6871210"/>
              <a:gd name="connsiteX3" fmla="*/ 1219200 w 4438650"/>
              <a:gd name="connsiteY3" fmla="*/ 6795010 h 6871210"/>
              <a:gd name="connsiteX4" fmla="*/ 0 w 4438650"/>
              <a:gd name="connsiteY4" fmla="*/ 4514850 h 6871210"/>
              <a:gd name="connsiteX0" fmla="*/ 0 w 4481512"/>
              <a:gd name="connsiteY0" fmla="*/ 4486275 h 6871210"/>
              <a:gd name="connsiteX1" fmla="*/ 4481512 w 4481512"/>
              <a:gd name="connsiteY1" fmla="*/ 0 h 6871210"/>
              <a:gd name="connsiteX2" fmla="*/ 4481512 w 4481512"/>
              <a:gd name="connsiteY2" fmla="*/ 6871210 h 6871210"/>
              <a:gd name="connsiteX3" fmla="*/ 1262062 w 4481512"/>
              <a:gd name="connsiteY3" fmla="*/ 6795010 h 6871210"/>
              <a:gd name="connsiteX4" fmla="*/ 0 w 4481512"/>
              <a:gd name="connsiteY4" fmla="*/ 4486275 h 6871210"/>
              <a:gd name="connsiteX0" fmla="*/ 0 w 4481512"/>
              <a:gd name="connsiteY0" fmla="*/ 4486275 h 6871210"/>
              <a:gd name="connsiteX1" fmla="*/ 4481512 w 4481512"/>
              <a:gd name="connsiteY1" fmla="*/ 0 h 6871210"/>
              <a:gd name="connsiteX2" fmla="*/ 4481512 w 4481512"/>
              <a:gd name="connsiteY2" fmla="*/ 6871210 h 6871210"/>
              <a:gd name="connsiteX3" fmla="*/ 1271587 w 4481512"/>
              <a:gd name="connsiteY3" fmla="*/ 6861685 h 6871210"/>
              <a:gd name="connsiteX4" fmla="*/ 0 w 4481512"/>
              <a:gd name="connsiteY4" fmla="*/ 4486275 h 6871210"/>
              <a:gd name="connsiteX0" fmla="*/ 0 w 4481512"/>
              <a:gd name="connsiteY0" fmla="*/ 4486275 h 6875973"/>
              <a:gd name="connsiteX1" fmla="*/ 4481512 w 4481512"/>
              <a:gd name="connsiteY1" fmla="*/ 0 h 6875973"/>
              <a:gd name="connsiteX2" fmla="*/ 4481512 w 4481512"/>
              <a:gd name="connsiteY2" fmla="*/ 6871210 h 6875973"/>
              <a:gd name="connsiteX3" fmla="*/ 1276350 w 4481512"/>
              <a:gd name="connsiteY3" fmla="*/ 6875973 h 6875973"/>
              <a:gd name="connsiteX4" fmla="*/ 0 w 4481512"/>
              <a:gd name="connsiteY4" fmla="*/ 4486275 h 6875973"/>
              <a:gd name="connsiteX0" fmla="*/ 0 w 4481512"/>
              <a:gd name="connsiteY0" fmla="*/ 4486275 h 6933123"/>
              <a:gd name="connsiteX1" fmla="*/ 4481512 w 4481512"/>
              <a:gd name="connsiteY1" fmla="*/ 0 h 6933123"/>
              <a:gd name="connsiteX2" fmla="*/ 4481512 w 4481512"/>
              <a:gd name="connsiteY2" fmla="*/ 6871210 h 6933123"/>
              <a:gd name="connsiteX3" fmla="*/ 1295400 w 4481512"/>
              <a:gd name="connsiteY3" fmla="*/ 6933123 h 6933123"/>
              <a:gd name="connsiteX4" fmla="*/ 0 w 4481512"/>
              <a:gd name="connsiteY4" fmla="*/ 4486275 h 693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1512" h="6933123">
                <a:moveTo>
                  <a:pt x="0" y="4486275"/>
                </a:moveTo>
                <a:lnTo>
                  <a:pt x="4481512" y="0"/>
                </a:lnTo>
                <a:lnTo>
                  <a:pt x="4481512" y="6871210"/>
                </a:lnTo>
                <a:lnTo>
                  <a:pt x="1295400" y="6933123"/>
                </a:lnTo>
                <a:lnTo>
                  <a:pt x="0" y="448627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4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19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EC1FF-939C-A1E1-102B-1C65E96E04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0000000-1234-1234-1234-1234123412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8" name="PICTURE PLACEHOLDER">
            <a:extLst>
              <a:ext uri="{FF2B5EF4-FFF2-40B4-BE49-F238E27FC236}">
                <a16:creationId xmlns:a16="http://schemas.microsoft.com/office/drawing/2014/main" id="{1DD32C59-1A54-488A-18F2-29A40F72D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0" r="16670"/>
          <a:stretch/>
        </p:blipFill>
        <p:spPr>
          <a:xfrm>
            <a:off x="-36576" y="-405990"/>
            <a:ext cx="12228576" cy="7263990"/>
          </a:xfrm>
          <a:prstGeom prst="rect">
            <a:avLst/>
          </a:prstGeom>
        </p:spPr>
      </p:pic>
      <p:sp>
        <p:nvSpPr>
          <p:cNvPr id="29" name="MASK LAYER">
            <a:extLst>
              <a:ext uri="{FF2B5EF4-FFF2-40B4-BE49-F238E27FC236}">
                <a16:creationId xmlns:a16="http://schemas.microsoft.com/office/drawing/2014/main" id="{1C333610-2DEE-E4ED-CEA9-9ECA0B594AB6}"/>
              </a:ext>
            </a:extLst>
          </p:cNvPr>
          <p:cNvSpPr/>
          <p:nvPr/>
        </p:nvSpPr>
        <p:spPr>
          <a:xfrm>
            <a:off x="-30480" y="873074"/>
            <a:ext cx="12222480" cy="5632207"/>
          </a:xfrm>
          <a:prstGeom prst="rect">
            <a:avLst/>
          </a:prstGeom>
          <a:solidFill>
            <a:srgbClr val="FFFFFF">
              <a:lumMod val="95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 dirty="0">
              <a:solidFill>
                <a:prstClr val="white"/>
              </a:solidFill>
              <a:latin typeface="Lato"/>
            </a:endParaRPr>
          </a:p>
        </p:txBody>
      </p:sp>
      <p:sp>
        <p:nvSpPr>
          <p:cNvPr id="45" name="SOCIAL MEDIA">
            <a:extLst>
              <a:ext uri="{FF2B5EF4-FFF2-40B4-BE49-F238E27FC236}">
                <a16:creationId xmlns:a16="http://schemas.microsoft.com/office/drawing/2014/main" id="{BE8AE650-3CC3-4C1A-57B6-D12C7B590AA1}"/>
              </a:ext>
            </a:extLst>
          </p:cNvPr>
          <p:cNvSpPr txBox="1"/>
          <p:nvPr/>
        </p:nvSpPr>
        <p:spPr>
          <a:xfrm>
            <a:off x="191262" y="127815"/>
            <a:ext cx="1177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KENDALA PENYEDIAAN BENIH PADI GOGO</a:t>
            </a:r>
            <a:endParaRPr lang="id-ID" sz="2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6D0854-330D-4FD2-D656-23AD08CCD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002189"/>
              </p:ext>
            </p:extLst>
          </p:nvPr>
        </p:nvGraphicFramePr>
        <p:xfrm>
          <a:off x="1195039" y="952215"/>
          <a:ext cx="10076553" cy="547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24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53006-F804-0A29-715C-2F39741F3D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" panose="0000050000000000000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Montserrat" panose="0000050000000000000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459451" y="427405"/>
            <a:ext cx="1259786" cy="47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9"/>
          <p:cNvSpPr>
            <a:spLocks/>
          </p:cNvSpPr>
          <p:nvPr/>
        </p:nvSpPr>
        <p:spPr>
          <a:xfrm>
            <a:off x="1505366" y="1424843"/>
            <a:ext cx="595987" cy="534352"/>
          </a:xfrm>
          <a:prstGeom prst="teardrop">
            <a:avLst/>
          </a:prstGeom>
          <a:solidFill>
            <a:srgbClr val="C13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uFillTx/>
              </a:rPr>
              <a:t>1</a:t>
            </a:r>
            <a:endParaRPr lang="id-ID" b="1" dirty="0">
              <a:uFillTx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2406919" y="1359989"/>
            <a:ext cx="8843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cs typeface="Candara" panose="020E0502030303020204" charset="0"/>
              </a:rPr>
              <a:t>Meningkatkan produksi benih 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gogo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atau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ladang </a:t>
            </a:r>
            <a:r>
              <a:rPr lang="id-ID" sz="2400" b="1" dirty="0">
                <a:cs typeface="Candara" panose="020E0502030303020204" charset="0"/>
              </a:rPr>
              <a:t>varietas unggul bersertifikat</a:t>
            </a:r>
          </a:p>
        </p:txBody>
      </p:sp>
      <p:sp>
        <p:nvSpPr>
          <p:cNvPr id="77" name="Rectangle 9"/>
          <p:cNvSpPr>
            <a:spLocks/>
          </p:cNvSpPr>
          <p:nvPr/>
        </p:nvSpPr>
        <p:spPr>
          <a:xfrm>
            <a:off x="1505365" y="2474543"/>
            <a:ext cx="595987" cy="534352"/>
          </a:xfrm>
          <a:prstGeom prst="teardrop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endParaRPr lang="id-ID" b="1" dirty="0">
              <a:uFillTx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2406919" y="2367960"/>
            <a:ext cx="9059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id-ID" sz="2400" b="1" dirty="0">
                <a:cs typeface="Candara" panose="020E0502030303020204" charset="0"/>
              </a:rPr>
              <a:t>Meningkatkan pengawasan dan sertifikasi benih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gogo</a:t>
            </a:r>
            <a:r>
              <a:rPr lang="en-US" sz="2400" b="1" dirty="0">
                <a:cs typeface="Candara" panose="020E0502030303020204" charset="0"/>
              </a:rPr>
              <a:t>/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ladang</a:t>
            </a:r>
            <a:endParaRPr lang="id-ID" sz="2400" b="1" dirty="0">
              <a:cs typeface="Candara" panose="020E0502030303020204" charset="0"/>
            </a:endParaRPr>
          </a:p>
        </p:txBody>
      </p:sp>
      <p:sp>
        <p:nvSpPr>
          <p:cNvPr id="79" name="Rectangle 9"/>
          <p:cNvSpPr>
            <a:spLocks/>
          </p:cNvSpPr>
          <p:nvPr/>
        </p:nvSpPr>
        <p:spPr>
          <a:xfrm>
            <a:off x="1505366" y="3466628"/>
            <a:ext cx="595987" cy="534352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endParaRPr lang="id-ID" b="1" dirty="0">
              <a:uFillTx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2406919" y="3435673"/>
            <a:ext cx="8144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id-ID" sz="2400" b="1" dirty="0">
                <a:cs typeface="Candara" panose="020E0502030303020204" charset="0"/>
              </a:rPr>
              <a:t>Meningkatkan peranan kelembagaan perbenihan</a:t>
            </a:r>
          </a:p>
        </p:txBody>
      </p:sp>
      <p:sp>
        <p:nvSpPr>
          <p:cNvPr id="81" name="Rectangle 9"/>
          <p:cNvSpPr>
            <a:spLocks/>
          </p:cNvSpPr>
          <p:nvPr/>
        </p:nvSpPr>
        <p:spPr>
          <a:xfrm>
            <a:off x="1505367" y="4397607"/>
            <a:ext cx="595987" cy="534352"/>
          </a:xfrm>
          <a:prstGeom prst="teardrop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  <a:endParaRPr lang="id-ID" b="1" dirty="0">
              <a:uFillTx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2406919" y="4249285"/>
            <a:ext cx="8617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id-ID" sz="2400" b="1" dirty="0">
                <a:cs typeface="Candara" panose="020E0502030303020204" charset="0"/>
              </a:rPr>
              <a:t>Mempermudah akses petani mendapatkan benih 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gogo</a:t>
            </a:r>
            <a:r>
              <a:rPr lang="en-US" sz="2400" b="1" dirty="0">
                <a:cs typeface="Candara" panose="020E0502030303020204" charset="0"/>
              </a:rPr>
              <a:t>/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ladang </a:t>
            </a:r>
            <a:r>
              <a:rPr lang="id-ID" sz="2400" b="1" dirty="0">
                <a:cs typeface="Candara" panose="020E0502030303020204" charset="0"/>
              </a:rPr>
              <a:t>unggul</a:t>
            </a:r>
            <a:r>
              <a:rPr lang="en-US" altLang="id-ID" sz="2400" b="1" dirty="0">
                <a:cs typeface="Candara" panose="020E0502030303020204" charset="0"/>
              </a:rPr>
              <a:t> </a:t>
            </a:r>
            <a:r>
              <a:rPr lang="id-ID" sz="2400" b="1" dirty="0">
                <a:cs typeface="Candara" panose="020E0502030303020204" charset="0"/>
              </a:rPr>
              <a:t>bersertifikat</a:t>
            </a:r>
          </a:p>
        </p:txBody>
      </p:sp>
      <p:sp>
        <p:nvSpPr>
          <p:cNvPr id="83" name="Rectangle 9"/>
          <p:cNvSpPr>
            <a:spLocks/>
          </p:cNvSpPr>
          <p:nvPr/>
        </p:nvSpPr>
        <p:spPr>
          <a:xfrm>
            <a:off x="1505368" y="5432229"/>
            <a:ext cx="595987" cy="534352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  <a:endParaRPr lang="id-ID" b="1" dirty="0">
              <a:uFillTx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2406919" y="5432229"/>
            <a:ext cx="8956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id-ID" sz="2400" b="1" dirty="0">
                <a:cs typeface="Candara" panose="020E0502030303020204" charset="0"/>
              </a:rPr>
              <a:t>Sosialisasi dan pengawalan penggunaan benih 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</a:t>
            </a:r>
            <a:r>
              <a:rPr lang="en-US" sz="2400" b="1" dirty="0" err="1">
                <a:cs typeface="Candara" panose="020E0502030303020204" charset="0"/>
              </a:rPr>
              <a:t>gogo</a:t>
            </a:r>
            <a:r>
              <a:rPr lang="en-US" sz="2400" b="1" dirty="0">
                <a:cs typeface="Candara" panose="020E0502030303020204" charset="0"/>
              </a:rPr>
              <a:t>/</a:t>
            </a:r>
            <a:r>
              <a:rPr lang="en-US" sz="2400" b="1" dirty="0" err="1">
                <a:cs typeface="Candara" panose="020E0502030303020204" charset="0"/>
              </a:rPr>
              <a:t>padi</a:t>
            </a:r>
            <a:r>
              <a:rPr lang="en-US" sz="2400" b="1" dirty="0">
                <a:cs typeface="Candara" panose="020E0502030303020204" charset="0"/>
              </a:rPr>
              <a:t> ladang </a:t>
            </a:r>
            <a:r>
              <a:rPr lang="id-ID" sz="2400" b="1" dirty="0">
                <a:cs typeface="Candara" panose="020E0502030303020204" charset="0"/>
              </a:rPr>
              <a:t>unggul bersertifikat</a:t>
            </a:r>
            <a:endParaRPr lang="en-US" sz="2400" b="1" dirty="0">
              <a:cs typeface="Candara" panose="020E0502030303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34870-3E76-6385-10B5-BB0DCEAD1FF8}"/>
              </a:ext>
            </a:extLst>
          </p:cNvPr>
          <p:cNvSpPr/>
          <p:nvPr/>
        </p:nvSpPr>
        <p:spPr>
          <a:xfrm>
            <a:off x="4510355" y="577686"/>
            <a:ext cx="3208882" cy="32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Title 3">
            <a:extLst>
              <a:ext uri="{FF2B5EF4-FFF2-40B4-BE49-F238E27FC236}">
                <a16:creationId xmlns:a16="http://schemas.microsoft.com/office/drawing/2014/main" id="{FD409A92-646B-75FB-0432-9BA711BA9FBA}"/>
              </a:ext>
            </a:extLst>
          </p:cNvPr>
          <p:cNvSpPr txBox="1">
            <a:spLocks/>
          </p:cNvSpPr>
          <p:nvPr/>
        </p:nvSpPr>
        <p:spPr>
          <a:xfrm>
            <a:off x="1232249" y="302731"/>
            <a:ext cx="9154924" cy="889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05814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+mn-lt"/>
                <a:cs typeface="Candara" panose="020E0502030303020204" charset="0"/>
                <a:sym typeface="+mn-ea"/>
              </a:rPr>
              <a:t>PENUTUP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Candara" panose="020E05020303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6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EC1FF-939C-A1E1-102B-1C65E96E04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" panose="0000050000000000000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Montserrat" panose="0000050000000000000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433A20-FFCB-AA77-0063-47994D3C6FD8}"/>
              </a:ext>
            </a:extLst>
          </p:cNvPr>
          <p:cNvSpPr/>
          <p:nvPr/>
        </p:nvSpPr>
        <p:spPr>
          <a:xfrm>
            <a:off x="0" y="-1"/>
            <a:ext cx="914400" cy="885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PLACEHOLDER">
            <a:extLst>
              <a:ext uri="{FF2B5EF4-FFF2-40B4-BE49-F238E27FC236}">
                <a16:creationId xmlns:a16="http://schemas.microsoft.com/office/drawing/2014/main" id="{C3C6BBA0-670A-CC18-6579-D4E4BC86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96" b="-473"/>
          <a:stretch/>
        </p:blipFill>
        <p:spPr>
          <a:xfrm>
            <a:off x="-121534" y="-289367"/>
            <a:ext cx="12435068" cy="67597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3F78B-1489-DAF8-FB1B-3F82AC762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40" y="0"/>
            <a:ext cx="818782" cy="614087"/>
          </a:xfrm>
          <a:prstGeom prst="rect">
            <a:avLst/>
          </a:prstGeom>
        </p:spPr>
      </p:pic>
      <p:sp>
        <p:nvSpPr>
          <p:cNvPr id="5" name="MASK LAYER">
            <a:extLst>
              <a:ext uri="{FF2B5EF4-FFF2-40B4-BE49-F238E27FC236}">
                <a16:creationId xmlns:a16="http://schemas.microsoft.com/office/drawing/2014/main" id="{A46A6947-4176-7473-C24D-1540E6A660A5}"/>
              </a:ext>
            </a:extLst>
          </p:cNvPr>
          <p:cNvSpPr/>
          <p:nvPr/>
        </p:nvSpPr>
        <p:spPr>
          <a:xfrm>
            <a:off x="8765" y="0"/>
            <a:ext cx="12192000" cy="6470374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SK LAYER">
            <a:extLst>
              <a:ext uri="{FF2B5EF4-FFF2-40B4-BE49-F238E27FC236}">
                <a16:creationId xmlns:a16="http://schemas.microsoft.com/office/drawing/2014/main" id="{59EC93A2-FCA4-989E-6823-6DF0E7B809B5}"/>
              </a:ext>
            </a:extLst>
          </p:cNvPr>
          <p:cNvSpPr/>
          <p:nvPr/>
        </p:nvSpPr>
        <p:spPr>
          <a:xfrm>
            <a:off x="-8765" y="0"/>
            <a:ext cx="12192000" cy="6858000"/>
          </a:xfrm>
          <a:prstGeom prst="rtTriangle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QUARE SHAPE">
            <a:extLst>
              <a:ext uri="{FF2B5EF4-FFF2-40B4-BE49-F238E27FC236}">
                <a16:creationId xmlns:a16="http://schemas.microsoft.com/office/drawing/2014/main" id="{66E92F93-C492-6886-17FF-A6955F286519}"/>
              </a:ext>
            </a:extLst>
          </p:cNvPr>
          <p:cNvSpPr/>
          <p:nvPr/>
        </p:nvSpPr>
        <p:spPr>
          <a:xfrm>
            <a:off x="1992983" y="736198"/>
            <a:ext cx="5627077" cy="837958"/>
          </a:xfrm>
          <a:prstGeom prst="rect">
            <a:avLst/>
          </a:prstGeom>
          <a:noFill/>
          <a:ln w="38100">
            <a:solidFill>
              <a:srgbClr val="00A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A6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INEMAGIC">
            <a:extLst>
              <a:ext uri="{FF2B5EF4-FFF2-40B4-BE49-F238E27FC236}">
                <a16:creationId xmlns:a16="http://schemas.microsoft.com/office/drawing/2014/main" id="{9F130D4B-82DE-4610-5879-3DBA705CF768}"/>
              </a:ext>
            </a:extLst>
          </p:cNvPr>
          <p:cNvSpPr txBox="1"/>
          <p:nvPr/>
        </p:nvSpPr>
        <p:spPr>
          <a:xfrm>
            <a:off x="2372817" y="689900"/>
            <a:ext cx="5022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1" i="0" u="none" strike="noStrike" kern="1200" cap="none" spc="0" normalizeH="0" baseline="0" noProof="0" dirty="0">
                <a:ln>
                  <a:noFill/>
                </a:ln>
                <a:solidFill>
                  <a:srgbClr val="00A69C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Terima Kasih</a:t>
            </a:r>
          </a:p>
        </p:txBody>
      </p:sp>
      <p:sp>
        <p:nvSpPr>
          <p:cNvPr id="11" name="SQUARE SHAPE">
            <a:extLst>
              <a:ext uri="{FF2B5EF4-FFF2-40B4-BE49-F238E27FC236}">
                <a16:creationId xmlns:a16="http://schemas.microsoft.com/office/drawing/2014/main" id="{5E91B5A5-A1F1-D622-C6B4-037EBE838EA9}"/>
              </a:ext>
            </a:extLst>
          </p:cNvPr>
          <p:cNvSpPr/>
          <p:nvPr/>
        </p:nvSpPr>
        <p:spPr>
          <a:xfrm>
            <a:off x="2360004" y="387626"/>
            <a:ext cx="9823231" cy="1479634"/>
          </a:xfrm>
          <a:prstGeom prst="rect">
            <a:avLst/>
          </a:prstGeom>
          <a:noFill/>
          <a:ln w="38100">
            <a:solidFill>
              <a:srgbClr val="00A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00A6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09A92-646B-75FB-0432-9BA711BA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87" y="43506"/>
            <a:ext cx="10515600" cy="723911"/>
          </a:xfrm>
        </p:spPr>
        <p:txBody>
          <a:bodyPr/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PENDAHULUAN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53006-F804-0A29-715C-2F39741F3D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" panose="0000050000000000000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Montserrat" panose="0000050000000000000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94638275"/>
              </p:ext>
            </p:extLst>
          </p:nvPr>
        </p:nvGraphicFramePr>
        <p:xfrm>
          <a:off x="-217511" y="695575"/>
          <a:ext cx="6614576" cy="5596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2109337" y="2747360"/>
            <a:ext cx="1960880" cy="1564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KETAHANAN PANGAN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415938" y="933496"/>
            <a:ext cx="386342" cy="4378014"/>
            <a:chOff x="6557620" y="988643"/>
            <a:chExt cx="386342" cy="437801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0E472B-54A4-A9B2-42A7-4881ABEEF57C}"/>
                </a:ext>
              </a:extLst>
            </p:cNvPr>
            <p:cNvSpPr/>
            <p:nvPr/>
          </p:nvSpPr>
          <p:spPr>
            <a:xfrm>
              <a:off x="6557620" y="988643"/>
              <a:ext cx="376241" cy="401775"/>
            </a:xfrm>
            <a:prstGeom prst="ellipse">
              <a:avLst/>
            </a:prstGeom>
            <a:solidFill>
              <a:srgbClr val="058146"/>
            </a:solidFill>
            <a:ln w="38100">
              <a:solidFill>
                <a:srgbClr val="FFE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/>
            <p:cNvCxnSpPr>
              <a:cxnSpLocks/>
            </p:cNvCxnSpPr>
            <p:nvPr/>
          </p:nvCxnSpPr>
          <p:spPr>
            <a:xfrm>
              <a:off x="6745742" y="1310516"/>
              <a:ext cx="20200" cy="4056141"/>
            </a:xfrm>
            <a:prstGeom prst="line">
              <a:avLst/>
            </a:prstGeom>
            <a:ln>
              <a:solidFill>
                <a:srgbClr val="0581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0E472B-54A4-A9B2-42A7-4881ABEEF57C}"/>
                </a:ext>
              </a:extLst>
            </p:cNvPr>
            <p:cNvSpPr/>
            <p:nvPr/>
          </p:nvSpPr>
          <p:spPr>
            <a:xfrm>
              <a:off x="6557621" y="2682773"/>
              <a:ext cx="376241" cy="401775"/>
            </a:xfrm>
            <a:prstGeom prst="ellipse">
              <a:avLst/>
            </a:prstGeom>
            <a:solidFill>
              <a:srgbClr val="058146"/>
            </a:solidFill>
            <a:ln w="38100">
              <a:solidFill>
                <a:srgbClr val="FFE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0E472B-54A4-A9B2-42A7-4881ABEEF57C}"/>
                </a:ext>
              </a:extLst>
            </p:cNvPr>
            <p:cNvSpPr/>
            <p:nvPr/>
          </p:nvSpPr>
          <p:spPr>
            <a:xfrm>
              <a:off x="6567721" y="3829173"/>
              <a:ext cx="376241" cy="401775"/>
            </a:xfrm>
            <a:prstGeom prst="ellipse">
              <a:avLst/>
            </a:prstGeom>
            <a:solidFill>
              <a:srgbClr val="058146"/>
            </a:solidFill>
            <a:ln w="38100">
              <a:solidFill>
                <a:srgbClr val="FFE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C016E4E-8313-7F09-09D7-8ACCCD52EEBB}"/>
              </a:ext>
            </a:extLst>
          </p:cNvPr>
          <p:cNvSpPr/>
          <p:nvPr/>
        </p:nvSpPr>
        <p:spPr>
          <a:xfrm>
            <a:off x="6927025" y="887150"/>
            <a:ext cx="4986433" cy="1740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Konsumsi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pangan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terutama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beras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terus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meningkat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setiap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mengimbangi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laju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pertumbuhan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penduduk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Kepentingan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produksi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beras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negeri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sesuatu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hal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penting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mendesak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sedangkan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produktivitas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nasional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saat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masih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relatif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rendah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5.22 ton/ha (Badan Pusat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Statistik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Republik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Indonesia 2022)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41939" y="2680135"/>
            <a:ext cx="498643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Budidaya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tanaman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selain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dilakukan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di sawah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irigasi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juga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ditanam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di sawah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tadah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hujan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yg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hanya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mengandalkan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air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hujan.budidaya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di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lahan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sawah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hujan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biasanya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dimulai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pada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bulan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Oktober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 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41939" y="3742613"/>
            <a:ext cx="49715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yang optimal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penanaman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lahan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tadah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hujan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sebaiknya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varietas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dan 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toleran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kekeringan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seperti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varietas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unggul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gogo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1939" y="4909735"/>
            <a:ext cx="504960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Upaya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mendorong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petani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menggunakan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benih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bermutu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secara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serius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telah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dilakukan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dengan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hadirnya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sistem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perbenihan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nasional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Sistem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perbenihan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nasional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antara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lain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bertujuan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untuk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memastikan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penyediaan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benih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memenuhi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6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tepat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yaitu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tepat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varietas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mutu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jumlah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waktu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tempat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dan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harga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40DB2E-18CB-2731-FCE0-C1A9CB4C60B3}"/>
              </a:ext>
            </a:extLst>
          </p:cNvPr>
          <p:cNvSpPr/>
          <p:nvPr/>
        </p:nvSpPr>
        <p:spPr>
          <a:xfrm>
            <a:off x="6436140" y="4909735"/>
            <a:ext cx="376241" cy="401775"/>
          </a:xfrm>
          <a:prstGeom prst="ellipse">
            <a:avLst/>
          </a:prstGeom>
          <a:solidFill>
            <a:srgbClr val="058146"/>
          </a:solidFill>
          <a:ln w="38100">
            <a:solidFill>
              <a:srgbClr val="FFE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8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09A92-646B-75FB-0432-9BA711BA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8" y="101021"/>
            <a:ext cx="10515600" cy="723911"/>
          </a:xfrm>
        </p:spPr>
        <p:txBody>
          <a:bodyPr/>
          <a:lstStyle/>
          <a:p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Poppins" panose="020B0604020202020204" charset="0"/>
                <a:cs typeface="Poppins" panose="020B0604020202020204" charset="0"/>
              </a:rPr>
              <a:t>SISTEM PERBENIHAN DAN STRATEGI PEMANTAPAN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53006-F804-0A29-715C-2F39741F3D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" panose="0000050000000000000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Montserrat" panose="00000500000000000000"/>
            </a:endParaRPr>
          </a:p>
        </p:txBody>
      </p:sp>
      <p:sp>
        <p:nvSpPr>
          <p:cNvPr id="22" name="Google Shape;872;p35"/>
          <p:cNvSpPr/>
          <p:nvPr/>
        </p:nvSpPr>
        <p:spPr>
          <a:xfrm>
            <a:off x="4302125" y="1000125"/>
            <a:ext cx="2641600" cy="1477963"/>
          </a:xfrm>
          <a:custGeom>
            <a:avLst/>
            <a:gdLst/>
            <a:ahLst/>
            <a:cxnLst/>
            <a:rect l="l" t="t" r="r" b="b"/>
            <a:pathLst>
              <a:path w="35796" h="21546" extrusionOk="0">
                <a:moveTo>
                  <a:pt x="11138" y="0"/>
                </a:moveTo>
                <a:cubicBezTo>
                  <a:pt x="10716" y="0"/>
                  <a:pt x="10289" y="25"/>
                  <a:pt x="9858" y="74"/>
                </a:cubicBezTo>
                <a:cubicBezTo>
                  <a:pt x="4737" y="670"/>
                  <a:pt x="725" y="4939"/>
                  <a:pt x="398" y="10073"/>
                </a:cubicBezTo>
                <a:cubicBezTo>
                  <a:pt x="1" y="16341"/>
                  <a:pt x="4964" y="21545"/>
                  <a:pt x="11148" y="21545"/>
                </a:cubicBezTo>
                <a:cubicBezTo>
                  <a:pt x="15260" y="21545"/>
                  <a:pt x="18834" y="19234"/>
                  <a:pt x="20649" y="15844"/>
                </a:cubicBezTo>
                <a:cubicBezTo>
                  <a:pt x="21175" y="14866"/>
                  <a:pt x="22026" y="14086"/>
                  <a:pt x="23075" y="13703"/>
                </a:cubicBezTo>
                <a:lnTo>
                  <a:pt x="23642" y="13505"/>
                </a:lnTo>
                <a:cubicBezTo>
                  <a:pt x="24101" y="13342"/>
                  <a:pt x="24573" y="13265"/>
                  <a:pt x="25042" y="13265"/>
                </a:cubicBezTo>
                <a:cubicBezTo>
                  <a:pt x="26124" y="13265"/>
                  <a:pt x="27192" y="13676"/>
                  <a:pt x="28052" y="14398"/>
                </a:cubicBezTo>
                <a:cubicBezTo>
                  <a:pt x="28833" y="15065"/>
                  <a:pt x="29854" y="15462"/>
                  <a:pt x="30974" y="15462"/>
                </a:cubicBezTo>
                <a:cubicBezTo>
                  <a:pt x="33655" y="15462"/>
                  <a:pt x="35795" y="13136"/>
                  <a:pt x="35483" y="10399"/>
                </a:cubicBezTo>
                <a:cubicBezTo>
                  <a:pt x="35257" y="8314"/>
                  <a:pt x="33555" y="6613"/>
                  <a:pt x="31471" y="6399"/>
                </a:cubicBezTo>
                <a:cubicBezTo>
                  <a:pt x="31305" y="6382"/>
                  <a:pt x="31141" y="6374"/>
                  <a:pt x="30979" y="6374"/>
                </a:cubicBezTo>
                <a:cubicBezTo>
                  <a:pt x="29673" y="6374"/>
                  <a:pt x="28503" y="6919"/>
                  <a:pt x="27670" y="7789"/>
                </a:cubicBezTo>
                <a:cubicBezTo>
                  <a:pt x="26909" y="8593"/>
                  <a:pt x="25882" y="9056"/>
                  <a:pt x="24818" y="9056"/>
                </a:cubicBezTo>
                <a:cubicBezTo>
                  <a:pt x="24494" y="9056"/>
                  <a:pt x="24166" y="9013"/>
                  <a:pt x="23841" y="8924"/>
                </a:cubicBezTo>
                <a:lnTo>
                  <a:pt x="23571" y="8853"/>
                </a:lnTo>
                <a:cubicBezTo>
                  <a:pt x="22465" y="8541"/>
                  <a:pt x="21557" y="7761"/>
                  <a:pt x="21118" y="6711"/>
                </a:cubicBezTo>
                <a:cubicBezTo>
                  <a:pt x="19522" y="2769"/>
                  <a:pt x="15650" y="0"/>
                  <a:pt x="111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880;p35"/>
          <p:cNvSpPr/>
          <p:nvPr/>
        </p:nvSpPr>
        <p:spPr>
          <a:xfrm>
            <a:off x="4612694" y="1222441"/>
            <a:ext cx="1054100" cy="1022350"/>
          </a:xfrm>
          <a:custGeom>
            <a:avLst/>
            <a:gdLst/>
            <a:ahLst/>
            <a:cxnLst/>
            <a:rect l="l" t="t" r="r" b="b"/>
            <a:pathLst>
              <a:path w="15360" h="14906" extrusionOk="0">
                <a:moveTo>
                  <a:pt x="7673" y="0"/>
                </a:moveTo>
                <a:cubicBezTo>
                  <a:pt x="3432" y="0"/>
                  <a:pt x="0" y="3347"/>
                  <a:pt x="0" y="7460"/>
                </a:cubicBezTo>
                <a:cubicBezTo>
                  <a:pt x="0" y="11572"/>
                  <a:pt x="3432" y="14906"/>
                  <a:pt x="7673" y="14906"/>
                </a:cubicBezTo>
                <a:cubicBezTo>
                  <a:pt x="11913" y="14906"/>
                  <a:pt x="15360" y="11572"/>
                  <a:pt x="15360" y="7460"/>
                </a:cubicBezTo>
                <a:cubicBezTo>
                  <a:pt x="15360" y="3347"/>
                  <a:pt x="11913" y="0"/>
                  <a:pt x="7673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874;p35"/>
          <p:cNvSpPr/>
          <p:nvPr/>
        </p:nvSpPr>
        <p:spPr>
          <a:xfrm rot="19460001">
            <a:off x="3516313" y="2392363"/>
            <a:ext cx="2112962" cy="738187"/>
          </a:xfrm>
          <a:custGeom>
            <a:avLst/>
            <a:gdLst/>
            <a:ahLst/>
            <a:cxnLst/>
            <a:rect l="l" t="t" r="r" b="b"/>
            <a:pathLst>
              <a:path w="28649" h="10764" extrusionOk="0">
                <a:moveTo>
                  <a:pt x="809" y="1"/>
                </a:moveTo>
                <a:cubicBezTo>
                  <a:pt x="355" y="1"/>
                  <a:pt x="1" y="354"/>
                  <a:pt x="1" y="808"/>
                </a:cubicBezTo>
                <a:cubicBezTo>
                  <a:pt x="1" y="1248"/>
                  <a:pt x="355" y="1617"/>
                  <a:pt x="809" y="1617"/>
                </a:cubicBezTo>
                <a:cubicBezTo>
                  <a:pt x="1177" y="1617"/>
                  <a:pt x="1489" y="1362"/>
                  <a:pt x="1574" y="1022"/>
                </a:cubicBezTo>
                <a:lnTo>
                  <a:pt x="17628" y="1022"/>
                </a:lnTo>
                <a:cubicBezTo>
                  <a:pt x="17756" y="1773"/>
                  <a:pt x="18394" y="4595"/>
                  <a:pt x="20905" y="7077"/>
                </a:cubicBezTo>
                <a:cubicBezTo>
                  <a:pt x="22522" y="8680"/>
                  <a:pt x="24706" y="10367"/>
                  <a:pt x="28605" y="10764"/>
                </a:cubicBezTo>
                <a:lnTo>
                  <a:pt x="28648" y="10338"/>
                </a:lnTo>
                <a:cubicBezTo>
                  <a:pt x="24876" y="9956"/>
                  <a:pt x="22777" y="8311"/>
                  <a:pt x="21202" y="6765"/>
                </a:cubicBezTo>
                <a:cubicBezTo>
                  <a:pt x="18466" y="4056"/>
                  <a:pt x="18025" y="808"/>
                  <a:pt x="18025" y="780"/>
                </a:cubicBezTo>
                <a:lnTo>
                  <a:pt x="18012" y="581"/>
                </a:lnTo>
                <a:lnTo>
                  <a:pt x="1574" y="581"/>
                </a:lnTo>
                <a:cubicBezTo>
                  <a:pt x="1489" y="241"/>
                  <a:pt x="1177" y="1"/>
                  <a:pt x="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876;p35"/>
          <p:cNvSpPr txBox="1"/>
          <p:nvPr/>
        </p:nvSpPr>
        <p:spPr>
          <a:xfrm>
            <a:off x="192088" y="1066800"/>
            <a:ext cx="3194050" cy="218281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7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73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SUBSISTEM PENELITIAN, PEMULIAAN &amp; PELEPASAN VARIETAS : </a:t>
            </a:r>
          </a:p>
          <a:p>
            <a:pPr marL="358775" marR="0" lvl="1" indent="-2714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Menghasilkan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Varietas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Unggul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Baru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Nasional</a:t>
            </a:r>
          </a:p>
          <a:p>
            <a:pPr marL="358775" marR="0" lvl="1" indent="-2714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Mendorong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Penyebaran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VUB Nasional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155532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Roboto" panose="02000000000000000000" pitchFamily="2" charset="0"/>
              <a:sym typeface="Roboto" panose="02000000000000000000" pitchFamily="2" charset="0"/>
            </a:endParaRPr>
          </a:p>
        </p:txBody>
      </p:sp>
      <p:sp>
        <p:nvSpPr>
          <p:cNvPr id="28" name="Google Shape;879;p35"/>
          <p:cNvSpPr/>
          <p:nvPr/>
        </p:nvSpPr>
        <p:spPr>
          <a:xfrm>
            <a:off x="5816600" y="1827213"/>
            <a:ext cx="2455863" cy="1477962"/>
          </a:xfrm>
          <a:custGeom>
            <a:avLst/>
            <a:gdLst/>
            <a:ahLst/>
            <a:cxnLst/>
            <a:rect l="l" t="t" r="r" b="b"/>
            <a:pathLst>
              <a:path w="35796" h="21549" extrusionOk="0">
                <a:moveTo>
                  <a:pt x="24636" y="0"/>
                </a:moveTo>
                <a:cubicBezTo>
                  <a:pt x="20134" y="0"/>
                  <a:pt x="16272" y="2778"/>
                  <a:pt x="14678" y="6714"/>
                </a:cubicBezTo>
                <a:cubicBezTo>
                  <a:pt x="14253" y="7764"/>
                  <a:pt x="13332" y="8544"/>
                  <a:pt x="12239" y="8842"/>
                </a:cubicBezTo>
                <a:lnTo>
                  <a:pt x="11970" y="8927"/>
                </a:lnTo>
                <a:cubicBezTo>
                  <a:pt x="11645" y="9016"/>
                  <a:pt x="11317" y="9059"/>
                  <a:pt x="10991" y="9059"/>
                </a:cubicBezTo>
                <a:cubicBezTo>
                  <a:pt x="9923" y="9059"/>
                  <a:pt x="8887" y="8596"/>
                  <a:pt x="8126" y="7792"/>
                </a:cubicBezTo>
                <a:cubicBezTo>
                  <a:pt x="7294" y="6909"/>
                  <a:pt x="6125" y="6363"/>
                  <a:pt x="4830" y="6363"/>
                </a:cubicBezTo>
                <a:cubicBezTo>
                  <a:pt x="4668" y="6363"/>
                  <a:pt x="4505" y="6372"/>
                  <a:pt x="4341" y="6389"/>
                </a:cubicBezTo>
                <a:cubicBezTo>
                  <a:pt x="2242" y="6616"/>
                  <a:pt x="540" y="8303"/>
                  <a:pt x="313" y="10402"/>
                </a:cubicBezTo>
                <a:cubicBezTo>
                  <a:pt x="1" y="13139"/>
                  <a:pt x="2142" y="15465"/>
                  <a:pt x="4836" y="15465"/>
                </a:cubicBezTo>
                <a:cubicBezTo>
                  <a:pt x="5942" y="15465"/>
                  <a:pt x="6964" y="15068"/>
                  <a:pt x="7758" y="14401"/>
                </a:cubicBezTo>
                <a:cubicBezTo>
                  <a:pt x="8615" y="13672"/>
                  <a:pt x="9671" y="13265"/>
                  <a:pt x="10749" y="13265"/>
                </a:cubicBezTo>
                <a:cubicBezTo>
                  <a:pt x="11223" y="13265"/>
                  <a:pt x="11701" y="13343"/>
                  <a:pt x="12169" y="13508"/>
                </a:cubicBezTo>
                <a:lnTo>
                  <a:pt x="12721" y="13707"/>
                </a:lnTo>
                <a:cubicBezTo>
                  <a:pt x="13786" y="14075"/>
                  <a:pt x="14622" y="14855"/>
                  <a:pt x="15147" y="15847"/>
                </a:cubicBezTo>
                <a:cubicBezTo>
                  <a:pt x="16962" y="19237"/>
                  <a:pt x="20536" y="21549"/>
                  <a:pt x="24649" y="21549"/>
                </a:cubicBezTo>
                <a:cubicBezTo>
                  <a:pt x="30832" y="21549"/>
                  <a:pt x="35796" y="16344"/>
                  <a:pt x="35399" y="10076"/>
                </a:cubicBezTo>
                <a:cubicBezTo>
                  <a:pt x="35087" y="4942"/>
                  <a:pt x="31059" y="673"/>
                  <a:pt x="25939" y="77"/>
                </a:cubicBezTo>
                <a:cubicBezTo>
                  <a:pt x="25500" y="26"/>
                  <a:pt x="25065" y="0"/>
                  <a:pt x="246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881;p35"/>
          <p:cNvSpPr/>
          <p:nvPr/>
        </p:nvSpPr>
        <p:spPr>
          <a:xfrm rot="1567576">
            <a:off x="7254875" y="3109913"/>
            <a:ext cx="1966913" cy="739775"/>
          </a:xfrm>
          <a:custGeom>
            <a:avLst/>
            <a:gdLst/>
            <a:ahLst/>
            <a:cxnLst/>
            <a:rect l="l" t="t" r="r" b="b"/>
            <a:pathLst>
              <a:path w="28662" h="10764" extrusionOk="0">
                <a:moveTo>
                  <a:pt x="27854" y="1"/>
                </a:moveTo>
                <a:cubicBezTo>
                  <a:pt x="27485" y="1"/>
                  <a:pt x="27173" y="241"/>
                  <a:pt x="27088" y="581"/>
                </a:cubicBezTo>
                <a:lnTo>
                  <a:pt x="10651" y="581"/>
                </a:lnTo>
                <a:lnTo>
                  <a:pt x="10637" y="780"/>
                </a:lnTo>
                <a:cubicBezTo>
                  <a:pt x="10622" y="808"/>
                  <a:pt x="10197" y="4042"/>
                  <a:pt x="7460" y="6765"/>
                </a:cubicBezTo>
                <a:cubicBezTo>
                  <a:pt x="5886" y="8311"/>
                  <a:pt x="3787" y="9956"/>
                  <a:pt x="1" y="10339"/>
                </a:cubicBezTo>
                <a:lnTo>
                  <a:pt x="58" y="10764"/>
                </a:lnTo>
                <a:cubicBezTo>
                  <a:pt x="3957" y="10367"/>
                  <a:pt x="6141" y="8680"/>
                  <a:pt x="7758" y="7077"/>
                </a:cubicBezTo>
                <a:cubicBezTo>
                  <a:pt x="10268" y="4595"/>
                  <a:pt x="10906" y="1773"/>
                  <a:pt x="11034" y="1022"/>
                </a:cubicBezTo>
                <a:lnTo>
                  <a:pt x="27088" y="1022"/>
                </a:lnTo>
                <a:cubicBezTo>
                  <a:pt x="27173" y="1362"/>
                  <a:pt x="27485" y="1603"/>
                  <a:pt x="27854" y="1603"/>
                </a:cubicBezTo>
                <a:cubicBezTo>
                  <a:pt x="28308" y="1603"/>
                  <a:pt x="28662" y="1249"/>
                  <a:pt x="28662" y="795"/>
                </a:cubicBezTo>
                <a:cubicBezTo>
                  <a:pt x="28662" y="355"/>
                  <a:pt x="28308" y="1"/>
                  <a:pt x="278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883;p35"/>
          <p:cNvSpPr txBox="1"/>
          <p:nvPr/>
        </p:nvSpPr>
        <p:spPr>
          <a:xfrm>
            <a:off x="8407400" y="981075"/>
            <a:ext cx="3408363" cy="215106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A964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SUBSISTEM PRODUKSI DAN DISTRIBUSI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A96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Meningkatkan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Ketersediaan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Sumber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A96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Meningkatkan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Penyerapan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Sumber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Sebar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884;p35"/>
          <p:cNvSpPr txBox="1"/>
          <p:nvPr/>
        </p:nvSpPr>
        <p:spPr>
          <a:xfrm>
            <a:off x="4789275" y="1298416"/>
            <a:ext cx="768350" cy="53816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" name="Google Shape;886;p35"/>
          <p:cNvSpPr/>
          <p:nvPr/>
        </p:nvSpPr>
        <p:spPr>
          <a:xfrm>
            <a:off x="4322763" y="2763838"/>
            <a:ext cx="2457450" cy="1477962"/>
          </a:xfrm>
          <a:custGeom>
            <a:avLst/>
            <a:gdLst/>
            <a:ahLst/>
            <a:cxnLst/>
            <a:rect l="l" t="t" r="r" b="b"/>
            <a:pathLst>
              <a:path w="35796" h="21546" extrusionOk="0">
                <a:moveTo>
                  <a:pt x="11140" y="1"/>
                </a:moveTo>
                <a:cubicBezTo>
                  <a:pt x="10717" y="1"/>
                  <a:pt x="10290" y="25"/>
                  <a:pt x="9858" y="75"/>
                </a:cubicBezTo>
                <a:cubicBezTo>
                  <a:pt x="4737" y="671"/>
                  <a:pt x="725" y="4939"/>
                  <a:pt x="398" y="10072"/>
                </a:cubicBezTo>
                <a:cubicBezTo>
                  <a:pt x="1" y="16341"/>
                  <a:pt x="4964" y="21546"/>
                  <a:pt x="11148" y="21546"/>
                </a:cubicBezTo>
                <a:cubicBezTo>
                  <a:pt x="15260" y="21546"/>
                  <a:pt x="18834" y="19234"/>
                  <a:pt x="20649" y="15845"/>
                </a:cubicBezTo>
                <a:cubicBezTo>
                  <a:pt x="21175" y="14852"/>
                  <a:pt x="22026" y="14072"/>
                  <a:pt x="23075" y="13703"/>
                </a:cubicBezTo>
                <a:lnTo>
                  <a:pt x="23642" y="13504"/>
                </a:lnTo>
                <a:cubicBezTo>
                  <a:pt x="24101" y="13341"/>
                  <a:pt x="24573" y="13264"/>
                  <a:pt x="25042" y="13264"/>
                </a:cubicBezTo>
                <a:cubicBezTo>
                  <a:pt x="26124" y="13264"/>
                  <a:pt x="27192" y="13676"/>
                  <a:pt x="28052" y="14398"/>
                </a:cubicBezTo>
                <a:cubicBezTo>
                  <a:pt x="28833" y="15064"/>
                  <a:pt x="29854" y="15461"/>
                  <a:pt x="30974" y="15461"/>
                </a:cubicBezTo>
                <a:cubicBezTo>
                  <a:pt x="33655" y="15461"/>
                  <a:pt x="35795" y="13136"/>
                  <a:pt x="35483" y="10399"/>
                </a:cubicBezTo>
                <a:cubicBezTo>
                  <a:pt x="35257" y="8314"/>
                  <a:pt x="33555" y="6612"/>
                  <a:pt x="31471" y="6400"/>
                </a:cubicBezTo>
                <a:cubicBezTo>
                  <a:pt x="31295" y="6380"/>
                  <a:pt x="31122" y="6370"/>
                  <a:pt x="30952" y="6370"/>
                </a:cubicBezTo>
                <a:cubicBezTo>
                  <a:pt x="29656" y="6370"/>
                  <a:pt x="28497" y="6925"/>
                  <a:pt x="27670" y="7790"/>
                </a:cubicBezTo>
                <a:cubicBezTo>
                  <a:pt x="26909" y="8594"/>
                  <a:pt x="25882" y="9057"/>
                  <a:pt x="24817" y="9057"/>
                </a:cubicBezTo>
                <a:cubicBezTo>
                  <a:pt x="24493" y="9057"/>
                  <a:pt x="24165" y="9014"/>
                  <a:pt x="23841" y="8924"/>
                </a:cubicBezTo>
                <a:lnTo>
                  <a:pt x="23571" y="8853"/>
                </a:lnTo>
                <a:cubicBezTo>
                  <a:pt x="22465" y="8541"/>
                  <a:pt x="21557" y="7761"/>
                  <a:pt x="21118" y="6712"/>
                </a:cubicBezTo>
                <a:cubicBezTo>
                  <a:pt x="19522" y="2770"/>
                  <a:pt x="15651" y="1"/>
                  <a:pt x="111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887;p35"/>
          <p:cNvSpPr/>
          <p:nvPr/>
        </p:nvSpPr>
        <p:spPr>
          <a:xfrm>
            <a:off x="4556125" y="2990850"/>
            <a:ext cx="1054100" cy="1023938"/>
          </a:xfrm>
          <a:custGeom>
            <a:avLst/>
            <a:gdLst/>
            <a:ahLst/>
            <a:cxnLst/>
            <a:rect l="l" t="t" r="r" b="b"/>
            <a:pathLst>
              <a:path w="15360" h="14907" extrusionOk="0">
                <a:moveTo>
                  <a:pt x="7687" y="1"/>
                </a:moveTo>
                <a:cubicBezTo>
                  <a:pt x="3432" y="1"/>
                  <a:pt x="0" y="3334"/>
                  <a:pt x="0" y="7447"/>
                </a:cubicBezTo>
                <a:cubicBezTo>
                  <a:pt x="0" y="11560"/>
                  <a:pt x="3432" y="14906"/>
                  <a:pt x="7687" y="14906"/>
                </a:cubicBezTo>
                <a:cubicBezTo>
                  <a:pt x="11928" y="14906"/>
                  <a:pt x="15360" y="11560"/>
                  <a:pt x="15360" y="7447"/>
                </a:cubicBezTo>
                <a:cubicBezTo>
                  <a:pt x="15360" y="3334"/>
                  <a:pt x="11928" y="1"/>
                  <a:pt x="7687" y="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888;p35"/>
          <p:cNvSpPr/>
          <p:nvPr/>
        </p:nvSpPr>
        <p:spPr>
          <a:xfrm>
            <a:off x="3182938" y="3862388"/>
            <a:ext cx="1890712" cy="530225"/>
          </a:xfrm>
          <a:custGeom>
            <a:avLst/>
            <a:gdLst/>
            <a:ahLst/>
            <a:cxnLst/>
            <a:rect l="l" t="t" r="r" b="b"/>
            <a:pathLst>
              <a:path w="32875" h="7942" extrusionOk="0">
                <a:moveTo>
                  <a:pt x="809" y="0"/>
                </a:moveTo>
                <a:cubicBezTo>
                  <a:pt x="355" y="0"/>
                  <a:pt x="1" y="354"/>
                  <a:pt x="1" y="808"/>
                </a:cubicBezTo>
                <a:cubicBezTo>
                  <a:pt x="1" y="1248"/>
                  <a:pt x="355" y="1617"/>
                  <a:pt x="809" y="1617"/>
                </a:cubicBezTo>
                <a:cubicBezTo>
                  <a:pt x="1177" y="1617"/>
                  <a:pt x="1489" y="1362"/>
                  <a:pt x="1574" y="1021"/>
                </a:cubicBezTo>
                <a:lnTo>
                  <a:pt x="19203" y="1021"/>
                </a:lnTo>
                <a:cubicBezTo>
                  <a:pt x="19402" y="1630"/>
                  <a:pt x="20294" y="3801"/>
                  <a:pt x="22862" y="5686"/>
                </a:cubicBezTo>
                <a:cubicBezTo>
                  <a:pt x="24876" y="7176"/>
                  <a:pt x="27187" y="7942"/>
                  <a:pt x="29499" y="7942"/>
                </a:cubicBezTo>
                <a:cubicBezTo>
                  <a:pt x="30633" y="7942"/>
                  <a:pt x="31768" y="7757"/>
                  <a:pt x="32874" y="7375"/>
                </a:cubicBezTo>
                <a:lnTo>
                  <a:pt x="32732" y="6963"/>
                </a:lnTo>
                <a:cubicBezTo>
                  <a:pt x="31645" y="7336"/>
                  <a:pt x="30540" y="7521"/>
                  <a:pt x="29442" y="7521"/>
                </a:cubicBezTo>
                <a:cubicBezTo>
                  <a:pt x="27245" y="7521"/>
                  <a:pt x="25074" y="6783"/>
                  <a:pt x="23117" y="5346"/>
                </a:cubicBezTo>
                <a:cubicBezTo>
                  <a:pt x="20294" y="3276"/>
                  <a:pt x="19572" y="766"/>
                  <a:pt x="19572" y="751"/>
                </a:cubicBezTo>
                <a:lnTo>
                  <a:pt x="19529" y="581"/>
                </a:lnTo>
                <a:lnTo>
                  <a:pt x="1574" y="581"/>
                </a:lnTo>
                <a:cubicBezTo>
                  <a:pt x="1489" y="241"/>
                  <a:pt x="1177" y="0"/>
                  <a:pt x="8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890;p35"/>
          <p:cNvSpPr txBox="1"/>
          <p:nvPr/>
        </p:nvSpPr>
        <p:spPr>
          <a:xfrm>
            <a:off x="712788" y="4014788"/>
            <a:ext cx="3794125" cy="180816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C15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SUBSISTEM PENGAWASAN MUTU BENIH :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Mengoptimalisasikan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Pengawasan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Sertifikasi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Mengoptimalisasikan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Pengawasan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Peredaran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Google Shape;879;p35"/>
          <p:cNvSpPr/>
          <p:nvPr/>
        </p:nvSpPr>
        <p:spPr>
          <a:xfrm rot="874214">
            <a:off x="5648325" y="3673475"/>
            <a:ext cx="2455863" cy="1479550"/>
          </a:xfrm>
          <a:custGeom>
            <a:avLst/>
            <a:gdLst/>
            <a:ahLst/>
            <a:cxnLst/>
            <a:rect l="l" t="t" r="r" b="b"/>
            <a:pathLst>
              <a:path w="35796" h="21549" extrusionOk="0">
                <a:moveTo>
                  <a:pt x="24636" y="0"/>
                </a:moveTo>
                <a:cubicBezTo>
                  <a:pt x="20134" y="0"/>
                  <a:pt x="16272" y="2778"/>
                  <a:pt x="14678" y="6714"/>
                </a:cubicBezTo>
                <a:cubicBezTo>
                  <a:pt x="14253" y="7764"/>
                  <a:pt x="13332" y="8544"/>
                  <a:pt x="12239" y="8842"/>
                </a:cubicBezTo>
                <a:lnTo>
                  <a:pt x="11970" y="8927"/>
                </a:lnTo>
                <a:cubicBezTo>
                  <a:pt x="11645" y="9016"/>
                  <a:pt x="11317" y="9059"/>
                  <a:pt x="10991" y="9059"/>
                </a:cubicBezTo>
                <a:cubicBezTo>
                  <a:pt x="9923" y="9059"/>
                  <a:pt x="8887" y="8596"/>
                  <a:pt x="8126" y="7792"/>
                </a:cubicBezTo>
                <a:cubicBezTo>
                  <a:pt x="7294" y="6909"/>
                  <a:pt x="6125" y="6363"/>
                  <a:pt x="4830" y="6363"/>
                </a:cubicBezTo>
                <a:cubicBezTo>
                  <a:pt x="4668" y="6363"/>
                  <a:pt x="4505" y="6372"/>
                  <a:pt x="4341" y="6389"/>
                </a:cubicBezTo>
                <a:cubicBezTo>
                  <a:pt x="2242" y="6616"/>
                  <a:pt x="540" y="8303"/>
                  <a:pt x="313" y="10402"/>
                </a:cubicBezTo>
                <a:cubicBezTo>
                  <a:pt x="1" y="13139"/>
                  <a:pt x="2142" y="15465"/>
                  <a:pt x="4836" y="15465"/>
                </a:cubicBezTo>
                <a:cubicBezTo>
                  <a:pt x="5942" y="15465"/>
                  <a:pt x="6964" y="15068"/>
                  <a:pt x="7758" y="14401"/>
                </a:cubicBezTo>
                <a:cubicBezTo>
                  <a:pt x="8615" y="13672"/>
                  <a:pt x="9671" y="13265"/>
                  <a:pt x="10749" y="13265"/>
                </a:cubicBezTo>
                <a:cubicBezTo>
                  <a:pt x="11223" y="13265"/>
                  <a:pt x="11701" y="13343"/>
                  <a:pt x="12169" y="13508"/>
                </a:cubicBezTo>
                <a:lnTo>
                  <a:pt x="12721" y="13707"/>
                </a:lnTo>
                <a:cubicBezTo>
                  <a:pt x="13786" y="14075"/>
                  <a:pt x="14622" y="14855"/>
                  <a:pt x="15147" y="15847"/>
                </a:cubicBezTo>
                <a:cubicBezTo>
                  <a:pt x="16962" y="19237"/>
                  <a:pt x="20536" y="21549"/>
                  <a:pt x="24649" y="21549"/>
                </a:cubicBezTo>
                <a:cubicBezTo>
                  <a:pt x="30832" y="21549"/>
                  <a:pt x="35796" y="16344"/>
                  <a:pt x="35399" y="10076"/>
                </a:cubicBezTo>
                <a:cubicBezTo>
                  <a:pt x="35087" y="4942"/>
                  <a:pt x="31059" y="673"/>
                  <a:pt x="25939" y="77"/>
                </a:cubicBezTo>
                <a:cubicBezTo>
                  <a:pt x="25500" y="26"/>
                  <a:pt x="25065" y="0"/>
                  <a:pt x="24636" y="0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880;p35"/>
          <p:cNvSpPr/>
          <p:nvPr/>
        </p:nvSpPr>
        <p:spPr>
          <a:xfrm rot="607648">
            <a:off x="6783388" y="4033838"/>
            <a:ext cx="1054100" cy="1022350"/>
          </a:xfrm>
          <a:custGeom>
            <a:avLst/>
            <a:gdLst/>
            <a:ahLst/>
            <a:cxnLst/>
            <a:rect l="l" t="t" r="r" b="b"/>
            <a:pathLst>
              <a:path w="15360" h="14906" extrusionOk="0">
                <a:moveTo>
                  <a:pt x="7673" y="0"/>
                </a:moveTo>
                <a:cubicBezTo>
                  <a:pt x="3432" y="0"/>
                  <a:pt x="0" y="3347"/>
                  <a:pt x="0" y="7460"/>
                </a:cubicBezTo>
                <a:cubicBezTo>
                  <a:pt x="0" y="11572"/>
                  <a:pt x="3432" y="14906"/>
                  <a:pt x="7673" y="14906"/>
                </a:cubicBezTo>
                <a:cubicBezTo>
                  <a:pt x="11913" y="14906"/>
                  <a:pt x="15360" y="11572"/>
                  <a:pt x="15360" y="7460"/>
                </a:cubicBezTo>
                <a:cubicBezTo>
                  <a:pt x="15360" y="3347"/>
                  <a:pt x="11913" y="0"/>
                  <a:pt x="767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880;p35"/>
          <p:cNvSpPr/>
          <p:nvPr/>
        </p:nvSpPr>
        <p:spPr>
          <a:xfrm>
            <a:off x="7010738" y="2071918"/>
            <a:ext cx="1054100" cy="1022350"/>
          </a:xfrm>
          <a:custGeom>
            <a:avLst/>
            <a:gdLst/>
            <a:ahLst/>
            <a:cxnLst/>
            <a:rect l="l" t="t" r="r" b="b"/>
            <a:pathLst>
              <a:path w="15360" h="14906" extrusionOk="0">
                <a:moveTo>
                  <a:pt x="7673" y="0"/>
                </a:moveTo>
                <a:cubicBezTo>
                  <a:pt x="3432" y="0"/>
                  <a:pt x="0" y="3347"/>
                  <a:pt x="0" y="7460"/>
                </a:cubicBezTo>
                <a:cubicBezTo>
                  <a:pt x="0" y="11572"/>
                  <a:pt x="3432" y="14906"/>
                  <a:pt x="7673" y="14906"/>
                </a:cubicBezTo>
                <a:cubicBezTo>
                  <a:pt x="11913" y="14906"/>
                  <a:pt x="15360" y="11572"/>
                  <a:pt x="15360" y="7460"/>
                </a:cubicBezTo>
                <a:cubicBezTo>
                  <a:pt x="15360" y="3347"/>
                  <a:pt x="11913" y="0"/>
                  <a:pt x="767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881;p35"/>
          <p:cNvSpPr/>
          <p:nvPr/>
        </p:nvSpPr>
        <p:spPr>
          <a:xfrm rot="10334582" flipH="1">
            <a:off x="7337425" y="3497263"/>
            <a:ext cx="1866900" cy="738187"/>
          </a:xfrm>
          <a:custGeom>
            <a:avLst/>
            <a:gdLst/>
            <a:ahLst/>
            <a:cxnLst/>
            <a:rect l="l" t="t" r="r" b="b"/>
            <a:pathLst>
              <a:path w="28662" h="10764" extrusionOk="0">
                <a:moveTo>
                  <a:pt x="27854" y="1"/>
                </a:moveTo>
                <a:cubicBezTo>
                  <a:pt x="27485" y="1"/>
                  <a:pt x="27173" y="241"/>
                  <a:pt x="27088" y="581"/>
                </a:cubicBezTo>
                <a:lnTo>
                  <a:pt x="10651" y="581"/>
                </a:lnTo>
                <a:lnTo>
                  <a:pt x="10637" y="780"/>
                </a:lnTo>
                <a:cubicBezTo>
                  <a:pt x="10622" y="808"/>
                  <a:pt x="10197" y="4042"/>
                  <a:pt x="7460" y="6765"/>
                </a:cubicBezTo>
                <a:cubicBezTo>
                  <a:pt x="5886" y="8311"/>
                  <a:pt x="3787" y="9956"/>
                  <a:pt x="1" y="10339"/>
                </a:cubicBezTo>
                <a:lnTo>
                  <a:pt x="58" y="10764"/>
                </a:lnTo>
                <a:cubicBezTo>
                  <a:pt x="3957" y="10367"/>
                  <a:pt x="6141" y="8680"/>
                  <a:pt x="7758" y="7077"/>
                </a:cubicBezTo>
                <a:cubicBezTo>
                  <a:pt x="10268" y="4595"/>
                  <a:pt x="10906" y="1773"/>
                  <a:pt x="11034" y="1022"/>
                </a:cubicBezTo>
                <a:lnTo>
                  <a:pt x="27088" y="1022"/>
                </a:lnTo>
                <a:cubicBezTo>
                  <a:pt x="27173" y="1362"/>
                  <a:pt x="27485" y="1603"/>
                  <a:pt x="27854" y="1603"/>
                </a:cubicBezTo>
                <a:cubicBezTo>
                  <a:pt x="28308" y="1603"/>
                  <a:pt x="28662" y="1249"/>
                  <a:pt x="28662" y="795"/>
                </a:cubicBezTo>
                <a:cubicBezTo>
                  <a:pt x="28662" y="355"/>
                  <a:pt x="28308" y="1"/>
                  <a:pt x="27854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lIns="121900" tIns="121900" rIns="121900" bIns="12190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876;p35"/>
          <p:cNvSpPr txBox="1"/>
          <p:nvPr/>
        </p:nvSpPr>
        <p:spPr>
          <a:xfrm>
            <a:off x="8037513" y="4186238"/>
            <a:ext cx="3957637" cy="218281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87313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SUBSISTEM PENUNJANG :</a:t>
            </a:r>
          </a:p>
          <a:p>
            <a:pPr marL="373063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Meninjau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Peraturan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Perbenihan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73063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Mengoptimalisasikan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Kinerja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Kelembagaan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Perbenihan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73063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Meningkatkan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Kemampuan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Usaha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Perbenihan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Google Shape;884;p35"/>
          <p:cNvSpPr txBox="1"/>
          <p:nvPr/>
        </p:nvSpPr>
        <p:spPr>
          <a:xfrm>
            <a:off x="7146682" y="2176478"/>
            <a:ext cx="768350" cy="53816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6" name="Google Shape;884;p35"/>
          <p:cNvSpPr txBox="1"/>
          <p:nvPr/>
        </p:nvSpPr>
        <p:spPr>
          <a:xfrm>
            <a:off x="4708756" y="3068890"/>
            <a:ext cx="768350" cy="53816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" name="Google Shape;884;p35"/>
          <p:cNvSpPr txBox="1"/>
          <p:nvPr/>
        </p:nvSpPr>
        <p:spPr>
          <a:xfrm>
            <a:off x="6932738" y="4123532"/>
            <a:ext cx="768350" cy="538162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Fira Sans Extra Condensed"/>
              <a:cs typeface="Fira Sans Extra Condensed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96912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0;p35"/>
          <p:cNvSpPr txBox="1">
            <a:spLocks/>
          </p:cNvSpPr>
          <p:nvPr/>
        </p:nvSpPr>
        <p:spPr>
          <a:xfrm>
            <a:off x="2796381" y="358775"/>
            <a:ext cx="6464300" cy="612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lIns="121900" tIns="121900" rIns="121900" bIns="1219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AA964"/>
                </a:solidFill>
                <a:effectLst/>
                <a:uLnTx/>
                <a:uFillTx/>
                <a:latin typeface="Poppins" panose="00000500000000000000" pitchFamily="2" charset="0"/>
                <a:ea typeface="Roboto" panose="020B0604020202020204" charset="0"/>
                <a:cs typeface="Poppins" panose="00000500000000000000" pitchFamily="2" charset="0"/>
                <a:sym typeface="Fira Sans Extra Condensed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Lato Black" panose="020F0502020204030203" pitchFamily="34" charset="0"/>
                <a:cs typeface="Poppins" panose="00000500000000000000" pitchFamily="2" charset="0"/>
                <a:sym typeface="Fira Sans Extra Condensed"/>
              </a:rPr>
              <a:t>SASARAN PENYEDIAAN BENIH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Lato Black" panose="020F0502020204030203" pitchFamily="34" charset="0"/>
              <a:cs typeface="Poppins" panose="00000500000000000000" pitchFamily="2" charset="0"/>
              <a:sym typeface="Fira Sans Extra Condensed"/>
            </a:endParaRP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t="16572" r="25897" b="8506"/>
          <a:stretch/>
        </p:blipFill>
        <p:spPr bwMode="auto">
          <a:xfrm>
            <a:off x="415925" y="1104900"/>
            <a:ext cx="1153001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911025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641138" y="6470650"/>
            <a:ext cx="444500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kern="1200">
                <a:solidFill>
                  <a:srgbClr val="888888"/>
                </a:solidFill>
                <a:latin typeface="Poppins" pitchFamily="2" charset="0"/>
                <a:ea typeface="Poppins" pitchFamily="2" charset="0"/>
                <a:cs typeface="Poppins" pitchFamily="2" charset="0"/>
                <a:sym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7B52D905-C8B8-4D68-87AC-350563A2427C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en-US" altLang="en-US" sz="1400">
              <a:solidFill>
                <a:srgbClr val="888888"/>
              </a:solidFill>
              <a:latin typeface="Poppins" pitchFamily="2" charset="0"/>
            </a:endParaRPr>
          </a:p>
        </p:txBody>
      </p:sp>
      <p:sp>
        <p:nvSpPr>
          <p:cNvPr id="54" name="Google Shape;870;p35"/>
          <p:cNvSpPr txBox="1">
            <a:spLocks/>
          </p:cNvSpPr>
          <p:nvPr/>
        </p:nvSpPr>
        <p:spPr>
          <a:xfrm>
            <a:off x="1019175" y="177800"/>
            <a:ext cx="10972800" cy="808038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Poppins" panose="00000500000000000000" pitchFamily="2" charset="0"/>
              </a:rPr>
              <a:t>VARIETAS PADI GOGO YANG SUDAH DILEPAS  (1960 – 2022)</a:t>
            </a:r>
          </a:p>
        </p:txBody>
      </p:sp>
      <p:sp>
        <p:nvSpPr>
          <p:cNvPr id="73" name="GREY CIRCLE"/>
          <p:cNvSpPr/>
          <p:nvPr/>
        </p:nvSpPr>
        <p:spPr>
          <a:xfrm rot="1740000" flipV="1">
            <a:off x="10864850" y="1300163"/>
            <a:ext cx="255588" cy="263525"/>
          </a:xfrm>
          <a:prstGeom prst="ellipse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sp>
        <p:nvSpPr>
          <p:cNvPr id="74" name="GREY CIRCLE"/>
          <p:cNvSpPr/>
          <p:nvPr/>
        </p:nvSpPr>
        <p:spPr>
          <a:xfrm rot="1740000" flipV="1">
            <a:off x="11283950" y="1298575"/>
            <a:ext cx="255588" cy="265113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sp>
        <p:nvSpPr>
          <p:cNvPr id="75" name="GREY CIRCLE"/>
          <p:cNvSpPr/>
          <p:nvPr/>
        </p:nvSpPr>
        <p:spPr>
          <a:xfrm rot="1740000" flipV="1">
            <a:off x="11703050" y="1298575"/>
            <a:ext cx="257175" cy="263525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cxnSp>
        <p:nvCxnSpPr>
          <p:cNvPr id="76" name="Connector: Elbow 75"/>
          <p:cNvCxnSpPr>
            <a:cxnSpLocks/>
          </p:cNvCxnSpPr>
          <p:nvPr/>
        </p:nvCxnSpPr>
        <p:spPr>
          <a:xfrm>
            <a:off x="1613194" y="135724"/>
            <a:ext cx="9583392" cy="825302"/>
          </a:xfrm>
          <a:prstGeom prst="bentConnector3">
            <a:avLst>
              <a:gd name="adj1" fmla="val -7693"/>
            </a:avLst>
          </a:prstGeom>
          <a:noFill/>
          <a:ln w="38100" cap="flat" cmpd="sng" algn="ctr">
            <a:solidFill>
              <a:srgbClr val="2AA964">
                <a:lumMod val="60000"/>
                <a:lumOff val="40000"/>
              </a:srgbClr>
            </a:solidFill>
            <a:prstDash val="solid"/>
          </a:ln>
          <a:effectLst>
            <a:reflection blurRad="6350" stA="50000" endA="300" endPos="55500" dist="50800" dir="5400000" sy="-100000" algn="bl" rotWithShape="0"/>
          </a:effectLst>
        </p:spPr>
      </p:cxnSp>
      <p:sp>
        <p:nvSpPr>
          <p:cNvPr id="77" name="Oval 76"/>
          <p:cNvSpPr/>
          <p:nvPr/>
        </p:nvSpPr>
        <p:spPr>
          <a:xfrm>
            <a:off x="1515501" y="60823"/>
            <a:ext cx="166473" cy="166924"/>
          </a:xfrm>
          <a:prstGeom prst="ellipse">
            <a:avLst/>
          </a:prstGeom>
          <a:solidFill>
            <a:srgbClr val="2AA964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CFCC8-DC97-AD88-BC2C-96222AB4D308}"/>
              </a:ext>
            </a:extLst>
          </p:cNvPr>
          <p:cNvSpPr/>
          <p:nvPr/>
        </p:nvSpPr>
        <p:spPr>
          <a:xfrm>
            <a:off x="1273628" y="1252755"/>
            <a:ext cx="2645228" cy="5040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Gnjh</a:t>
            </a:r>
            <a:r>
              <a:rPr lang="en-ID" dirty="0">
                <a:solidFill>
                  <a:schemeClr val="tx1"/>
                </a:solidFill>
              </a:rPr>
              <a:t> Lampung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Seratus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Mlm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Kartuna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Tondano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Sentani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Singkarak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Ranau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Arias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Maninjau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Batur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Danau</a:t>
            </a:r>
            <a:r>
              <a:rPr lang="en-ID" dirty="0">
                <a:solidFill>
                  <a:schemeClr val="tx1"/>
                </a:solidFill>
              </a:rPr>
              <a:t> Atas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C-22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Situgintung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Gjh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Mungkur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Way </a:t>
            </a:r>
            <a:r>
              <a:rPr lang="en-ID" dirty="0" err="1">
                <a:solidFill>
                  <a:schemeClr val="tx1"/>
                </a:solidFill>
              </a:rPr>
              <a:t>Rarem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Kalimutu</a:t>
            </a:r>
            <a:r>
              <a:rPr lang="en-ID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Jatiluhur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Cirata</a:t>
            </a:r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AFC3E-0C9D-F347-AA42-9EB91FA77DD0}"/>
              </a:ext>
            </a:extLst>
          </p:cNvPr>
          <p:cNvSpPr/>
          <p:nvPr/>
        </p:nvSpPr>
        <p:spPr>
          <a:xfrm>
            <a:off x="4384043" y="1252754"/>
            <a:ext cx="2645228" cy="5060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Limboto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Danau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Gaung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Batutegi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Situ </a:t>
            </a:r>
            <a:r>
              <a:rPr lang="en-ID" dirty="0" err="1">
                <a:solidFill>
                  <a:schemeClr val="tx1"/>
                </a:solidFill>
              </a:rPr>
              <a:t>Bagendit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1 SHS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2 SHS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3 SHS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Unram</a:t>
            </a:r>
            <a:r>
              <a:rPr lang="en-ID" dirty="0">
                <a:solidFill>
                  <a:schemeClr val="tx1"/>
                </a:solidFill>
              </a:rPr>
              <a:t>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Unsoed</a:t>
            </a:r>
            <a:r>
              <a:rPr lang="en-ID" dirty="0">
                <a:solidFill>
                  <a:schemeClr val="tx1"/>
                </a:solidFill>
              </a:rPr>
              <a:t>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LIPI GO 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LIPI GO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Buyung</a:t>
            </a:r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41DC84-9267-F95C-E88F-76A90AB3FDD2}"/>
              </a:ext>
            </a:extLst>
          </p:cNvPr>
          <p:cNvSpPr/>
          <p:nvPr/>
        </p:nvSpPr>
        <p:spPr>
          <a:xfrm>
            <a:off x="7443950" y="1252754"/>
            <a:ext cx="2645229" cy="5060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Inpagi</a:t>
            </a:r>
            <a:r>
              <a:rPr lang="en-ID" dirty="0">
                <a:solidFill>
                  <a:schemeClr val="tx1"/>
                </a:solidFill>
              </a:rPr>
              <a:t> LIPI GO 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10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IPB 8G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11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12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IPB 9G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Unsoed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Parimas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Rindang</a:t>
            </a:r>
            <a:r>
              <a:rPr lang="en-ID" dirty="0">
                <a:solidFill>
                  <a:schemeClr val="tx1"/>
                </a:solidFill>
              </a:rPr>
              <a:t> 2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Rindang</a:t>
            </a:r>
            <a:r>
              <a:rPr lang="en-ID" dirty="0">
                <a:solidFill>
                  <a:schemeClr val="tx1"/>
                </a:solidFill>
              </a:rPr>
              <a:t> 1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Luhur</a:t>
            </a:r>
            <a:r>
              <a:rPr lang="en-ID" dirty="0">
                <a:solidFill>
                  <a:schemeClr val="tx1"/>
                </a:solidFill>
              </a:rPr>
              <a:t>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Luhur</a:t>
            </a:r>
            <a:r>
              <a:rPr lang="en-ID" dirty="0">
                <a:solidFill>
                  <a:schemeClr val="tx1"/>
                </a:solidFill>
              </a:rPr>
              <a:t> 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Biopatenggang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Biobestari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Agritan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Fas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Memeye</a:t>
            </a:r>
            <a:endParaRPr lang="en-ID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Unsoed</a:t>
            </a:r>
            <a:r>
              <a:rPr lang="en-ID" dirty="0">
                <a:solidFill>
                  <a:schemeClr val="tx1"/>
                </a:solidFill>
              </a:rPr>
              <a:t> 13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tx1"/>
                </a:solidFill>
              </a:rPr>
              <a:t>Inpago</a:t>
            </a:r>
            <a:r>
              <a:rPr lang="en-ID" dirty="0">
                <a:solidFill>
                  <a:schemeClr val="tx1"/>
                </a:solidFill>
              </a:rPr>
              <a:t> 13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tx1"/>
                </a:solidFill>
              </a:rPr>
              <a:t>IPB 10G </a:t>
            </a:r>
            <a:r>
              <a:rPr lang="en-ID" dirty="0" err="1">
                <a:solidFill>
                  <a:schemeClr val="tx1"/>
                </a:solidFill>
              </a:rPr>
              <a:t>Tanimar</a:t>
            </a:r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  <a:p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641138" y="6470650"/>
            <a:ext cx="444500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kern="1200">
                <a:solidFill>
                  <a:srgbClr val="888888"/>
                </a:solidFill>
                <a:latin typeface="Poppins" pitchFamily="2" charset="0"/>
                <a:ea typeface="Poppins" pitchFamily="2" charset="0"/>
                <a:cs typeface="Poppins" pitchFamily="2" charset="0"/>
                <a:sym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fld id="{7B52D905-C8B8-4D68-87AC-350563A2427C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en-US" altLang="en-US" sz="1400">
              <a:solidFill>
                <a:srgbClr val="888888"/>
              </a:solidFill>
              <a:latin typeface="Poppins" pitchFamily="2" charset="0"/>
            </a:endParaRPr>
          </a:p>
        </p:txBody>
      </p:sp>
      <p:sp>
        <p:nvSpPr>
          <p:cNvPr id="54" name="Google Shape;870;p35"/>
          <p:cNvSpPr txBox="1">
            <a:spLocks/>
          </p:cNvSpPr>
          <p:nvPr/>
        </p:nvSpPr>
        <p:spPr>
          <a:xfrm>
            <a:off x="1019175" y="177800"/>
            <a:ext cx="10972800" cy="808038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 Condensed"/>
              <a:buNone/>
              <a:defRPr sz="3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+mn-lt"/>
                <a:ea typeface="Lato Black" panose="020F0502020204030203" pitchFamily="34" charset="0"/>
                <a:cs typeface="Poppins" panose="00000500000000000000" pitchFamily="2" charset="0"/>
              </a:rPr>
              <a:t>STANDAR MUTU BENIH PADI GOGO</a:t>
            </a:r>
          </a:p>
        </p:txBody>
      </p:sp>
      <p:sp>
        <p:nvSpPr>
          <p:cNvPr id="73" name="GREY CIRCLE"/>
          <p:cNvSpPr/>
          <p:nvPr/>
        </p:nvSpPr>
        <p:spPr>
          <a:xfrm rot="1740000" flipV="1">
            <a:off x="10864850" y="1300163"/>
            <a:ext cx="255588" cy="263525"/>
          </a:xfrm>
          <a:prstGeom prst="ellipse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sp>
        <p:nvSpPr>
          <p:cNvPr id="74" name="GREY CIRCLE"/>
          <p:cNvSpPr/>
          <p:nvPr/>
        </p:nvSpPr>
        <p:spPr>
          <a:xfrm rot="1740000" flipV="1">
            <a:off x="11283950" y="1298575"/>
            <a:ext cx="255588" cy="265113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sp>
        <p:nvSpPr>
          <p:cNvPr id="75" name="GREY CIRCLE"/>
          <p:cNvSpPr/>
          <p:nvPr/>
        </p:nvSpPr>
        <p:spPr>
          <a:xfrm rot="1740000" flipV="1">
            <a:off x="11703050" y="1298575"/>
            <a:ext cx="257175" cy="263525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</a:endParaRPr>
          </a:p>
        </p:txBody>
      </p:sp>
      <p:cxnSp>
        <p:nvCxnSpPr>
          <p:cNvPr id="76" name="Connector: Elbow 75"/>
          <p:cNvCxnSpPr>
            <a:cxnSpLocks/>
          </p:cNvCxnSpPr>
          <p:nvPr/>
        </p:nvCxnSpPr>
        <p:spPr>
          <a:xfrm>
            <a:off x="1613194" y="135724"/>
            <a:ext cx="9583392" cy="825302"/>
          </a:xfrm>
          <a:prstGeom prst="bentConnector3">
            <a:avLst>
              <a:gd name="adj1" fmla="val -7693"/>
            </a:avLst>
          </a:prstGeom>
          <a:noFill/>
          <a:ln w="38100" cap="flat" cmpd="sng" algn="ctr">
            <a:solidFill>
              <a:srgbClr val="2AA964">
                <a:lumMod val="60000"/>
                <a:lumOff val="40000"/>
              </a:srgbClr>
            </a:solidFill>
            <a:prstDash val="solid"/>
          </a:ln>
          <a:effectLst>
            <a:reflection blurRad="6350" stA="50000" endA="300" endPos="55500" dist="50800" dir="5400000" sy="-100000" algn="bl" rotWithShape="0"/>
          </a:effectLst>
        </p:spPr>
      </p:cxnSp>
      <p:sp>
        <p:nvSpPr>
          <p:cNvPr id="77" name="Oval 76"/>
          <p:cNvSpPr/>
          <p:nvPr/>
        </p:nvSpPr>
        <p:spPr>
          <a:xfrm>
            <a:off x="1515501" y="60823"/>
            <a:ext cx="166473" cy="166924"/>
          </a:xfrm>
          <a:prstGeom prst="ellipse">
            <a:avLst/>
          </a:prstGeom>
          <a:solidFill>
            <a:srgbClr val="2AA964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286AE-CD91-9D25-4935-D523BB30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20" y="1169432"/>
            <a:ext cx="7133738" cy="530121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F2A5FC8-850F-4414-2B78-0DFDE5166AB0}"/>
              </a:ext>
            </a:extLst>
          </p:cNvPr>
          <p:cNvSpPr/>
          <p:nvPr/>
        </p:nvSpPr>
        <p:spPr>
          <a:xfrm>
            <a:off x="7486776" y="3133818"/>
            <a:ext cx="1047624" cy="12748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F44028-80B9-BF32-A566-028D9279EDE0}"/>
              </a:ext>
            </a:extLst>
          </p:cNvPr>
          <p:cNvSpPr/>
          <p:nvPr/>
        </p:nvSpPr>
        <p:spPr>
          <a:xfrm>
            <a:off x="8651836" y="2491983"/>
            <a:ext cx="3340139" cy="2852057"/>
          </a:xfrm>
          <a:prstGeom prst="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KEPMENTAN NOMOR: 966/TP.010/C/04/2022</a:t>
            </a:r>
          </a:p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Petunjuk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Teknis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Tanaman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Pangan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8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9DB6A9-E445-B94A-F2A4-8E26163FFC6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41046" y="6470011"/>
            <a:ext cx="444937" cy="3067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Montserrat" panose="0000050000000000000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Montserrat" panose="0000050000000000000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835DF6-5EF5-9465-C302-80E08C659F0C}"/>
              </a:ext>
            </a:extLst>
          </p:cNvPr>
          <p:cNvSpPr txBox="1"/>
          <p:nvPr/>
        </p:nvSpPr>
        <p:spPr>
          <a:xfrm>
            <a:off x="223066" y="983471"/>
            <a:ext cx="800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Total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Ketersediaan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untuk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Pertanaman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5C249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seluas</a:t>
            </a:r>
            <a:r>
              <a:rPr lang="en-US" b="1" dirty="0">
                <a:solidFill>
                  <a:srgbClr val="A5C249">
                    <a:lumMod val="75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1.348.954 ha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2D43E-E036-CE0D-52C3-531EAB2BF4F0}"/>
              </a:ext>
            </a:extLst>
          </p:cNvPr>
          <p:cNvSpPr txBox="1"/>
          <p:nvPr/>
        </p:nvSpPr>
        <p:spPr>
          <a:xfrm>
            <a:off x="134592" y="6346985"/>
            <a:ext cx="7029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Ket: Data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berdasarkan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laporan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Produsen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Produsen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berkontrak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mekanisme</a:t>
            </a:r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2A4F4BF-20B3-685B-19EC-34760C53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33"/>
            <a:ext cx="10515600" cy="723911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SEBARAN KETERSEDIAAN BENIH PADI UNTUK PERTANAMAN NASIONAL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18 JULI 2024</a:t>
            </a:r>
            <a:endParaRPr lang="en-ID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3C9F2A7-B3AB-1B7E-6ECA-F4755EC4F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649515"/>
              </p:ext>
            </p:extLst>
          </p:nvPr>
        </p:nvGraphicFramePr>
        <p:xfrm>
          <a:off x="8227159" y="533401"/>
          <a:ext cx="3741775" cy="593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48136" imgH="7740785" progId="Excel.Sheet.12">
                  <p:embed/>
                </p:oleObj>
              </mc:Choice>
              <mc:Fallback>
                <p:oleObj name="Worksheet" r:id="rId2" imgW="5048136" imgH="77407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27159" y="533401"/>
                        <a:ext cx="3741775" cy="5936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E9AD380-F0CC-34D5-C73F-1EE9E43A5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7" y="1435029"/>
            <a:ext cx="7739834" cy="485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4674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F21A-F503-A509-1913-8E25F985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78" y="955384"/>
            <a:ext cx="11923643" cy="723911"/>
          </a:xfrm>
        </p:spPr>
        <p:txBody>
          <a:bodyPr/>
          <a:lstStyle/>
          <a:p>
            <a:r>
              <a:rPr lang="en-ID" sz="2400" dirty="0"/>
              <a:t> </a:t>
            </a:r>
            <a:r>
              <a:rPr lang="da-DK" sz="2400" dirty="0"/>
              <a:t> </a:t>
            </a:r>
            <a:r>
              <a:rPr lang="da-DK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Kebutuhan, Ketersediaan, dan Penggunaan Benih Padi Bersertifikat</a:t>
            </a:r>
            <a:br>
              <a:rPr lang="da-DK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 2018-2024 (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Neraca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Padi Nasional)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9AED2-6542-215C-9E54-6E8CAF61A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269B6DA-464D-A3D5-7188-50601B835D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678894"/>
              </p:ext>
            </p:extLst>
          </p:nvPr>
        </p:nvGraphicFramePr>
        <p:xfrm>
          <a:off x="262835" y="2087162"/>
          <a:ext cx="11823148" cy="3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656054" imgH="3695700" progId="Excel.Sheet.12">
                  <p:embed/>
                </p:oleObj>
              </mc:Choice>
              <mc:Fallback>
                <p:oleObj name="Worksheet" r:id="rId2" imgW="16656054" imgH="3695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2835" y="2087162"/>
                        <a:ext cx="11823148" cy="3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GREY CIRCLE">
            <a:extLst>
              <a:ext uri="{FF2B5EF4-FFF2-40B4-BE49-F238E27FC236}">
                <a16:creationId xmlns:a16="http://schemas.microsoft.com/office/drawing/2014/main" id="{EF131A78-43FE-7E05-B807-2957032B911D}"/>
              </a:ext>
            </a:extLst>
          </p:cNvPr>
          <p:cNvSpPr/>
          <p:nvPr/>
        </p:nvSpPr>
        <p:spPr>
          <a:xfrm rot="1740000" flipV="1">
            <a:off x="10289779" y="6108622"/>
            <a:ext cx="255919" cy="263911"/>
          </a:xfrm>
          <a:prstGeom prst="ellipse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GREY CIRCLE">
            <a:extLst>
              <a:ext uri="{FF2B5EF4-FFF2-40B4-BE49-F238E27FC236}">
                <a16:creationId xmlns:a16="http://schemas.microsoft.com/office/drawing/2014/main" id="{D525F734-2369-99DD-18E7-5EF1685F9CE1}"/>
              </a:ext>
            </a:extLst>
          </p:cNvPr>
          <p:cNvSpPr/>
          <p:nvPr/>
        </p:nvSpPr>
        <p:spPr>
          <a:xfrm rot="1740000" flipV="1">
            <a:off x="10709471" y="6108310"/>
            <a:ext cx="255919" cy="263911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GREY CIRCLE">
            <a:extLst>
              <a:ext uri="{FF2B5EF4-FFF2-40B4-BE49-F238E27FC236}">
                <a16:creationId xmlns:a16="http://schemas.microsoft.com/office/drawing/2014/main" id="{1716130E-A5FC-B31D-A9BE-AF7EF474B30A}"/>
              </a:ext>
            </a:extLst>
          </p:cNvPr>
          <p:cNvSpPr/>
          <p:nvPr/>
        </p:nvSpPr>
        <p:spPr>
          <a:xfrm rot="1740000" flipV="1">
            <a:off x="11129163" y="6107998"/>
            <a:ext cx="255919" cy="263911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id-ID" kern="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7FE48-3FEE-B0C9-0FC9-8A0C6B7CC0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BED88-4A28-EF36-43EE-F8957831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92" y="53165"/>
            <a:ext cx="5449164" cy="65196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252A23-E5AD-7211-B2F3-36BFA2F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953" y="1142049"/>
            <a:ext cx="5888192" cy="1633418"/>
          </a:xfrm>
        </p:spPr>
        <p:txBody>
          <a:bodyPr/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Berdasarkan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Surat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Kepala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BBPSI Padi,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bahwa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varietas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yang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masih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dapat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ditanam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pada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lahan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kering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sesuai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dengan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Poin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2a</a:t>
            </a:r>
            <a:endParaRPr lang="en-ID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E6A5E23-53B9-9079-2933-EDB42D9E57F6}"/>
              </a:ext>
            </a:extLst>
          </p:cNvPr>
          <p:cNvSpPr/>
          <p:nvPr/>
        </p:nvSpPr>
        <p:spPr>
          <a:xfrm flipH="1">
            <a:off x="6429218" y="3160554"/>
            <a:ext cx="1788340" cy="7157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7B68D-84B0-CFA9-1170-B9BBD8E5FA5E}"/>
              </a:ext>
            </a:extLst>
          </p:cNvPr>
          <p:cNvSpPr txBox="1">
            <a:spLocks/>
          </p:cNvSpPr>
          <p:nvPr/>
        </p:nvSpPr>
        <p:spPr>
          <a:xfrm>
            <a:off x="6429218" y="4082533"/>
            <a:ext cx="5542029" cy="2490304"/>
          </a:xfrm>
        </p:spPr>
        <p:txBody>
          <a:bodyPr>
            <a:noAutofit/>
          </a:bodyPr>
          <a:lstStyle>
            <a:lvl1pPr algn="ctr" defTabSz="1218565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58146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defRPr>
            </a:lvl1pPr>
          </a:lstStyle>
          <a:p>
            <a:pPr algn="l"/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identifikasi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ketersediaan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terdapat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pada</a:t>
            </a:r>
          </a:p>
          <a:p>
            <a:pPr algn="l"/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periode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Juli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s.d.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September 2024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sbb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tabLst>
                <a:tab pos="360363" algn="l"/>
              </a:tabLst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	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Inpari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Agritan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GSR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1.141 ton (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setara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45.633 ha)</a:t>
            </a:r>
          </a:p>
          <a:p>
            <a:pPr algn="l">
              <a:tabLst>
                <a:tab pos="360363" algn="l"/>
              </a:tabLs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Lokasi: Lampung, Jabar,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Jateng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Jatim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NTB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 startAt="2"/>
              <a:tabLst>
                <a:tab pos="360363" algn="l"/>
              </a:tabLst>
            </a:pP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Cakrabuana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Agritan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 ton (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setara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16.720 ha)</a:t>
            </a:r>
          </a:p>
          <a:p>
            <a:pPr algn="l">
              <a:tabLst>
                <a:tab pos="360363" algn="l"/>
              </a:tabLs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Lokasi: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Sumsel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Lampung, Jabar,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Jateng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Jatim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	NTT</a:t>
            </a:r>
          </a:p>
          <a:p>
            <a:pPr algn="l">
              <a:buAutoNum type="arabicPeriod" startAt="3"/>
              <a:tabLst>
                <a:tab pos="360363" algn="l"/>
              </a:tabLst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Padjadjaran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Agritan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 ton (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setara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4.600 ha)</a:t>
            </a:r>
          </a:p>
          <a:p>
            <a:pPr algn="l">
              <a:tabLst>
                <a:tab pos="360363" algn="l"/>
              </a:tabLs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Lokasi: Jabar,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Jateng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NTB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US" sz="1600" dirty="0"/>
          </a:p>
          <a:p>
            <a:pPr algn="l"/>
            <a:endParaRPr lang="en-ID" sz="1600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7831E4F-DC61-48A9-905B-6434B2269B24}"/>
              </a:ext>
            </a:extLst>
          </p:cNvPr>
          <p:cNvSpPr/>
          <p:nvPr/>
        </p:nvSpPr>
        <p:spPr>
          <a:xfrm>
            <a:off x="1285285" y="3340663"/>
            <a:ext cx="4963115" cy="535628"/>
          </a:xfrm>
          <a:prstGeom prst="roundRect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3345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专注企业工作总结PPT设计，定制QQ:418157732​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专注企业工作总结PPT设计，定制QQ:418157732​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773</Words>
  <Application>Microsoft Office PowerPoint</Application>
  <PresentationFormat>Widescreen</PresentationFormat>
  <Paragraphs>149</Paragraphs>
  <Slides>12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Aharoni</vt:lpstr>
      <vt:lpstr>Arial</vt:lpstr>
      <vt:lpstr>Arial Black</vt:lpstr>
      <vt:lpstr>Calibri</vt:lpstr>
      <vt:lpstr>Calibri Light</vt:lpstr>
      <vt:lpstr>Century Gothic</vt:lpstr>
      <vt:lpstr>Fira Sans Extra Condensed</vt:lpstr>
      <vt:lpstr>Lato</vt:lpstr>
      <vt:lpstr>Montserrat</vt:lpstr>
      <vt:lpstr>Poppins</vt:lpstr>
      <vt:lpstr>Roboto</vt:lpstr>
      <vt:lpstr>Wingdings</vt:lpstr>
      <vt:lpstr>2_Office Theme</vt:lpstr>
      <vt:lpstr>专注企业工作总结PPT设计，定制QQ:418157732​</vt:lpstr>
      <vt:lpstr>1_专注企业工作总结PPT设计，定制QQ:418157732​</vt:lpstr>
      <vt:lpstr>1_Office Theme</vt:lpstr>
      <vt:lpstr>Worksheet</vt:lpstr>
      <vt:lpstr>PowerPoint Presentation</vt:lpstr>
      <vt:lpstr>PENDAHULUAN</vt:lpstr>
      <vt:lpstr>SISTEM PERBENIHAN DAN STRATEGI PEMANTAPAN</vt:lpstr>
      <vt:lpstr>PowerPoint Presentation</vt:lpstr>
      <vt:lpstr>PowerPoint Presentation</vt:lpstr>
      <vt:lpstr>PowerPoint Presentation</vt:lpstr>
      <vt:lpstr>SEBARAN KETERSEDIAAN BENIH PADI UNTUK PERTANAMAN NASIONAL PER 18 JULI 2024</vt:lpstr>
      <vt:lpstr>  Kebutuhan, Ketersediaan, dan Penggunaan Benih Padi Bersertifikat Tahun 2018-2024 (Neraca Benih Padi Nasional)</vt:lpstr>
      <vt:lpstr>Berdasarkan Surat Kepala BBPSI Padi, bahwa varietas yang masih dapat ditanam pada lahan kering sesuai dengan Poin 2a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sujayadi JAYA</dc:creator>
  <cp:lastModifiedBy>Altarsyah Riza Rachman</cp:lastModifiedBy>
  <cp:revision>114</cp:revision>
  <cp:lastPrinted>2024-07-16T07:28:17Z</cp:lastPrinted>
  <dcterms:created xsi:type="dcterms:W3CDTF">2024-04-02T02:27:15Z</dcterms:created>
  <dcterms:modified xsi:type="dcterms:W3CDTF">2024-07-29T16:07:29Z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13299607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S10.2.0</vt:lpwstr>
  </property>
</Properties>
</file>